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5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4" r:id="rId1"/>
    <p:sldMasterId id="2147483755" r:id="rId2"/>
    <p:sldMasterId id="2147483756" r:id="rId3"/>
    <p:sldMasterId id="2147483757" r:id="rId4"/>
    <p:sldMasterId id="2147483758" r:id="rId5"/>
    <p:sldMasterId id="2147483759" r:id="rId6"/>
  </p:sldMasterIdLst>
  <p:notesMasterIdLst>
    <p:notesMasterId r:id="rId22"/>
  </p:notesMasterIdLst>
  <p:sldIdLst>
    <p:sldId id="256" r:id="rId7"/>
    <p:sldId id="257" r:id="rId8"/>
    <p:sldId id="258" r:id="rId9"/>
    <p:sldId id="269" r:id="rId10"/>
    <p:sldId id="260" r:id="rId11"/>
    <p:sldId id="261" r:id="rId12"/>
    <p:sldId id="262" r:id="rId13"/>
    <p:sldId id="263" r:id="rId14"/>
    <p:sldId id="272" r:id="rId15"/>
    <p:sldId id="264" r:id="rId16"/>
    <p:sldId id="270" r:id="rId17"/>
    <p:sldId id="265" r:id="rId18"/>
    <p:sldId id="271" r:id="rId19"/>
    <p:sldId id="267" r:id="rId20"/>
    <p:sldId id="268" r:id="rId21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3"/>
      <p:bold r:id="rId24"/>
    </p:embeddedFont>
    <p:embeddedFont>
      <p:font typeface="Nunito Light" pitchFamily="2" charset="0"/>
      <p:regular r:id="rId25"/>
      <p: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Sora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71D"/>
    <a:srgbClr val="255F25"/>
    <a:srgbClr val="31572C"/>
    <a:srgbClr val="119F33"/>
    <a:srgbClr val="1C9427"/>
    <a:srgbClr val="139D3E"/>
    <a:srgbClr val="DFB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15.xml"/><Relationship Id="rId34" Type="http://schemas.openxmlformats.org/officeDocument/2006/relationships/font" Target="fonts/font12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333b35f0556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7" name="Google Shape;3527;g333b35f0556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6" name="Google Shape;3746;g333b58b088b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7" name="Google Shape;3747;g333b58b088b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8" name="Google Shape;8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9" name="Google Shape;3759;g333b35f0556_0_7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0" name="Google Shape;3760;g333b35f0556_0_7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" name="Google Shape;3768;g333b58b088b_4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9" name="Google Shape;3769;g333b58b088b_4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6" name="Google Shape;3536;g333b35f0556_0_2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7" name="Google Shape;3537;g333b35f0556_0_2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Google Shape;3556;g333b35f0556_0_3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7" name="Google Shape;3557;g333b35f0556_0_3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g333b35f0556_0_5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3" name="Google Shape;3653;g333b35f0556_0_5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2854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" name="Google Shape;3699;g333b35f0556_0_6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00" name="Google Shape;3700;g333b35f0556_0_6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6" name="Google Shape;3716;g333b35f0556_0_7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7" name="Google Shape;3717;g333b35f0556_0_7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8" name="Google Shape;3728;g333b58b088b_4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29" name="Google Shape;3729;g333b58b088b_4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4" name="Google Shape;3734;g333b58b088b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5" name="Google Shape;3735;g333b58b088b_4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0" name="Google Shape;3740;g333b58b088b_4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1" name="Google Shape;3741;g333b58b088b_4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6.xml"/><Relationship Id="rId4" Type="http://schemas.openxmlformats.org/officeDocument/2006/relationships/hyperlink" Target="http://bit.ly/2TtBDfr" TargetMode="Externa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://bit.ly/2TtBDfr" TargetMode="Externa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5.xml"/><Relationship Id="rId4" Type="http://schemas.openxmlformats.org/officeDocument/2006/relationships/hyperlink" Target="http://bit.ly/2TtBDfr" TargetMode="Externa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7" name="Google Shape;2967;p106"/>
          <p:cNvSpPr txBox="1">
            <a:spLocks noGrp="1"/>
          </p:cNvSpPr>
          <p:nvPr>
            <p:ph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68" name="Google Shape;2968;p106"/>
          <p:cNvSpPr txBox="1">
            <a:spLocks noGrp="1"/>
          </p:cNvSpPr>
          <p:nvPr>
            <p:ph type="title" idx="2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69" name="Google Shape;2969;p106"/>
          <p:cNvSpPr txBox="1">
            <a:spLocks noGrp="1"/>
          </p:cNvSpPr>
          <p:nvPr>
            <p:ph type="title" idx="3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70" name="Google Shape;2970;p106"/>
          <p:cNvSpPr txBox="1">
            <a:spLocks noGrp="1"/>
          </p:cNvSpPr>
          <p:nvPr>
            <p:ph type="title" idx="4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71" name="Google Shape;2971;p106"/>
          <p:cNvSpPr txBox="1">
            <a:spLocks noGrp="1"/>
          </p:cNvSpPr>
          <p:nvPr>
            <p:ph type="title" idx="5"/>
          </p:nvPr>
        </p:nvSpPr>
        <p:spPr>
          <a:xfrm>
            <a:off x="4698356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72" name="Google Shape;2972;p106"/>
          <p:cNvSpPr txBox="1">
            <a:spLocks noGrp="1"/>
          </p:cNvSpPr>
          <p:nvPr>
            <p:ph type="title" idx="6"/>
          </p:nvPr>
        </p:nvSpPr>
        <p:spPr>
          <a:xfrm>
            <a:off x="4698356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973" name="Google Shape;2973;p106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74" name="Google Shape;2974;p106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75" name="Google Shape;2975;p106"/>
          <p:cNvSpPr txBox="1">
            <a:spLocks noGrp="1"/>
          </p:cNvSpPr>
          <p:nvPr>
            <p:ph type="subTitle" idx="8"/>
          </p:nvPr>
        </p:nvSpPr>
        <p:spPr>
          <a:xfrm>
            <a:off x="4698356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76" name="Google Shape;2976;p106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77" name="Google Shape;2977;p106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978" name="Google Shape;2978;p106"/>
          <p:cNvSpPr txBox="1">
            <a:spLocks noGrp="1"/>
          </p:cNvSpPr>
          <p:nvPr>
            <p:ph type="subTitle" idx="14"/>
          </p:nvPr>
        </p:nvSpPr>
        <p:spPr>
          <a:xfrm>
            <a:off x="4698356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979" name="Google Shape;2979;p10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980" name="Google Shape;2980;p10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981" name="Google Shape;2981;p10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82" name="Google Shape;2982;p10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983" name="Google Shape;2983;p10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984" name="Google Shape;2984;p10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85" name="Google Shape;2985;p10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86" name="Google Shape;2986;p10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987" name="Google Shape;2987;p10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2988" name="Google Shape;2988;p106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Google Shape;2990;p107"/>
          <p:cNvSpPr txBox="1">
            <a:spLocks noGrp="1"/>
          </p:cNvSpPr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91" name="Google Shape;2991;p107"/>
          <p:cNvSpPr txBox="1">
            <a:spLocks noGrp="1"/>
          </p:cNvSpPr>
          <p:nvPr>
            <p:ph type="subTitle" idx="1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992" name="Google Shape;2992;p10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993" name="Google Shape;2993;p10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994" name="Google Shape;2994;p10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95" name="Google Shape;2995;p10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996" name="Google Shape;2996;p10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997" name="Google Shape;2997;p10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98" name="Google Shape;2998;p10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99" name="Google Shape;2999;p10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3000" name="Google Shape;3000;p10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p108"/>
          <p:cNvSpPr txBox="1">
            <a:spLocks noGrp="1"/>
          </p:cNvSpPr>
          <p:nvPr>
            <p:ph type="subTitle" idx="1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03" name="Google Shape;3003;p108"/>
          <p:cNvSpPr txBox="1">
            <a:spLocks noGrp="1"/>
          </p:cNvSpPr>
          <p:nvPr>
            <p:ph type="subTitle" idx="2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04" name="Google Shape;3004;p108"/>
          <p:cNvSpPr txBox="1">
            <a:spLocks noGrp="1"/>
          </p:cNvSpPr>
          <p:nvPr>
            <p:ph type="subTitle" idx="3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05" name="Google Shape;3005;p108"/>
          <p:cNvSpPr txBox="1">
            <a:spLocks noGrp="1"/>
          </p:cNvSpPr>
          <p:nvPr>
            <p:ph type="subTitle" idx="4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06" name="Google Shape;3006;p108"/>
          <p:cNvSpPr txBox="1">
            <a:spLocks noGrp="1"/>
          </p:cNvSpPr>
          <p:nvPr>
            <p:ph type="subTitle" idx="5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07" name="Google Shape;3007;p108"/>
          <p:cNvSpPr txBox="1">
            <a:spLocks noGrp="1"/>
          </p:cNvSpPr>
          <p:nvPr>
            <p:ph type="subTitle" idx="6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08" name="Google Shape;3008;p108"/>
          <p:cNvSpPr txBox="1">
            <a:spLocks noGrp="1"/>
          </p:cNvSpPr>
          <p:nvPr>
            <p:ph type="subTitle" idx="7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009" name="Google Shape;3009;p108"/>
          <p:cNvSpPr txBox="1">
            <a:spLocks noGrp="1"/>
          </p:cNvSpPr>
          <p:nvPr>
            <p:ph type="subTitle" idx="8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010" name="Google Shape;3010;p108"/>
          <p:cNvSpPr txBox="1">
            <a:spLocks noGrp="1"/>
          </p:cNvSpPr>
          <p:nvPr>
            <p:ph type="subTitle" idx="9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011" name="Google Shape;3011;p108"/>
          <p:cNvSpPr txBox="1">
            <a:spLocks noGrp="1"/>
          </p:cNvSpPr>
          <p:nvPr>
            <p:ph type="subTitle" idx="13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012" name="Google Shape;3012;p108"/>
          <p:cNvSpPr txBox="1">
            <a:spLocks noGrp="1"/>
          </p:cNvSpPr>
          <p:nvPr>
            <p:ph type="subTitle" idx="14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013" name="Google Shape;3013;p108"/>
          <p:cNvSpPr txBox="1">
            <a:spLocks noGrp="1"/>
          </p:cNvSpPr>
          <p:nvPr>
            <p:ph type="subTitle" idx="15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3014" name="Google Shape;3014;p10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015" name="Google Shape;3015;p10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016" name="Google Shape;3016;p10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17" name="Google Shape;3017;p10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3018" name="Google Shape;3018;p10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3019" name="Google Shape;3019;p10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3020" name="Google Shape;3020;p10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21" name="Google Shape;3021;p10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3022" name="Google Shape;3022;p10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3023" name="Google Shape;3023;p108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5" name="Google Shape;3025;p109"/>
          <p:cNvSpPr txBox="1">
            <a:spLocks noGrp="1"/>
          </p:cNvSpPr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26" name="Google Shape;3026;p109"/>
          <p:cNvSpPr txBox="1">
            <a:spLocks noGrp="1"/>
          </p:cNvSpPr>
          <p:nvPr>
            <p:ph type="subTitle" idx="1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27" name="Google Shape;3027;p109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-GB"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-GB" sz="1000" b="1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-GB"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-GB" sz="1000" b="1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en-GB"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-GB" sz="1000" b="1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lang="en-GB" sz="1000" b="0" i="0" u="sng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 i="0" u="sng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028" name="Google Shape;3028;p10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029" name="Google Shape;3029;p10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030" name="Google Shape;3030;p10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31" name="Google Shape;3031;p10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3032" name="Google Shape;3032;p10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3033" name="Google Shape;3033;p10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3034" name="Google Shape;3034;p10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35" name="Google Shape;3035;p10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3036" name="Google Shape;3036;p10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8" name="Google Shape;3038;p11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039" name="Google Shape;3039;p11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040" name="Google Shape;3040;p11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41" name="Google Shape;3041;p11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3042" name="Google Shape;3042;p11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3043" name="Google Shape;3043;p11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3044" name="Google Shape;3044;p11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045" name="Google Shape;3045;p11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3046" name="Google Shape;3046;p11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grpSp>
        <p:nvGrpSpPr>
          <p:cNvPr id="3047" name="Google Shape;3047;p110"/>
          <p:cNvGrpSpPr/>
          <p:nvPr/>
        </p:nvGrpSpPr>
        <p:grpSpPr>
          <a:xfrm>
            <a:off x="518844" y="755087"/>
            <a:ext cx="3381111" cy="3633336"/>
            <a:chOff x="1742893" y="795775"/>
            <a:chExt cx="3381111" cy="3633336"/>
          </a:xfrm>
        </p:grpSpPr>
        <p:sp>
          <p:nvSpPr>
            <p:cNvPr id="3048" name="Google Shape;3048;p110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110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50" name="Google Shape;3050;p110"/>
            <p:cNvGrpSpPr/>
            <p:nvPr/>
          </p:nvGrpSpPr>
          <p:grpSpPr>
            <a:xfrm>
              <a:off x="1742893" y="947115"/>
              <a:ext cx="1986215" cy="3269968"/>
              <a:chOff x="6934075" y="1778325"/>
              <a:chExt cx="689275" cy="1134775"/>
            </a:xfrm>
          </p:grpSpPr>
          <p:sp>
            <p:nvSpPr>
              <p:cNvPr id="3051" name="Google Shape;3051;p110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2" name="Google Shape;3052;p110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3" name="Google Shape;3053;p110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4" name="Google Shape;3054;p110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5" name="Google Shape;3055;p110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6" name="Google Shape;3056;p110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7" name="Google Shape;3057;p110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8" name="Google Shape;3058;p110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9" name="Google Shape;3059;p110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0" name="Google Shape;3060;p110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1" name="Google Shape;3061;p110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2" name="Google Shape;3062;p110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3" name="Google Shape;3063;p110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4" name="Google Shape;3064;p110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5" name="Google Shape;3065;p110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6" name="Google Shape;3066;p110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7" name="Google Shape;3067;p110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8" name="Google Shape;3068;p110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9" name="Google Shape;3069;p110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0" name="Google Shape;3070;p110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1" name="Google Shape;3071;p110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2" name="Google Shape;3072;p110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3" name="Google Shape;3073;p110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4" name="Google Shape;3074;p110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5" name="Google Shape;3075;p110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6" name="Google Shape;3076;p110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7" name="Google Shape;3077;p110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8" name="Google Shape;3078;p110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9" name="Google Shape;3079;p110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0" name="Google Shape;3080;p110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1" name="Google Shape;3081;p110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2" name="Google Shape;3082;p110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3" name="Google Shape;3083;p110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4" name="Google Shape;3084;p110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5" name="Google Shape;3085;p110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6" name="Google Shape;3086;p110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7" name="Google Shape;3087;p110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8" name="Google Shape;3088;p110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9" name="Google Shape;3089;p110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0" name="Google Shape;3090;p110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1" name="Google Shape;3091;p110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2" name="Google Shape;3092;p110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3" name="Google Shape;3093;p110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4" name="Google Shape;3094;p110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5" name="Google Shape;3095;p110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6" name="Google Shape;3096;p110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7" name="Google Shape;3097;p110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8" name="Google Shape;3098;p110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9" name="Google Shape;3099;p110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0" name="Google Shape;3100;p110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1" name="Google Shape;3101;p110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2" name="Google Shape;3102;p110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3" name="Google Shape;3103;p110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4" name="Google Shape;3104;p110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5" name="Google Shape;3105;p110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6" name="Google Shape;3106;p110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7" name="Google Shape;3107;p110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8" name="Google Shape;3108;p110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9" name="Google Shape;3109;p110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0" name="Google Shape;3110;p110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1" name="Google Shape;3111;p110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2" name="Google Shape;3112;p110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3" name="Google Shape;3113;p110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4" name="Google Shape;3114;p110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5" name="Google Shape;3115;p110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6" name="Google Shape;3116;p110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7" name="Google Shape;3117;p110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8" name="Google Shape;3118;p110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9" name="Google Shape;3119;p110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0" name="Google Shape;3120;p110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1" name="Google Shape;3121;p110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2" name="Google Shape;3122;p110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3" name="Google Shape;3123;p110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4" name="Google Shape;3124;p110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5" name="Google Shape;3125;p110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6" name="Google Shape;3126;p110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7" name="Google Shape;3127;p110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8" name="Google Shape;3128;p110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9" name="Google Shape;3129;p110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0" name="Google Shape;3130;p110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1" name="Google Shape;3131;p110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2" name="Google Shape;3132;p110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3" name="Google Shape;3133;p110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4" name="Google Shape;3134;p110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5" name="Google Shape;3135;p110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6" name="Google Shape;3136;p110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7" name="Google Shape;3137;p110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8" name="Google Shape;3138;p110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9" name="Google Shape;3139;p110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0" name="Google Shape;3140;p110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1" name="Google Shape;3141;p110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2" name="Google Shape;3142;p110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3" name="Google Shape;3143;p110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4" name="Google Shape;3144;p110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5" name="Google Shape;3145;p110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6" name="Google Shape;3146;p110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7" name="Google Shape;3147;p110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8" name="Google Shape;3148;p110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9" name="Google Shape;3149;p110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0" name="Google Shape;3150;p110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1" name="Google Shape;3151;p110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2" name="Google Shape;3152;p110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3" name="Google Shape;3153;p110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4" name="Google Shape;3154;p110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5" name="Google Shape;3155;p110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6" name="Google Shape;3156;p110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7" name="Google Shape;3157;p110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8" name="Google Shape;3158;p110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9" name="Google Shape;3159;p110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0" name="Google Shape;3160;p110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1" name="Google Shape;3161;p110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2" name="Google Shape;3162;p110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3" name="Google Shape;3163;p110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4" name="Google Shape;3164;p110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5" name="Google Shape;3165;p110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6" name="Google Shape;3166;p110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7" name="Google Shape;3167;p110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8" name="Google Shape;3168;p110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9" name="Google Shape;3169;p110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0" name="Google Shape;3170;p110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1" name="Google Shape;3171;p110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2" name="Google Shape;3172;p110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3" name="Google Shape;3173;p110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4" name="Google Shape;3174;p110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5" name="Google Shape;3175;p110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76" name="Google Shape;3176;p110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77" name="Google Shape;3177;p110"/>
            <p:cNvGrpSpPr/>
            <p:nvPr/>
          </p:nvGrpSpPr>
          <p:grpSpPr>
            <a:xfrm>
              <a:off x="3729110" y="795775"/>
              <a:ext cx="1239905" cy="584116"/>
              <a:chOff x="6947135" y="2460525"/>
              <a:chExt cx="1239905" cy="584116"/>
            </a:xfrm>
          </p:grpSpPr>
          <p:sp>
            <p:nvSpPr>
              <p:cNvPr id="3178" name="Google Shape;3178;p110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9" name="Google Shape;3179;p110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0" name="Google Shape;3180;p110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1" name="Google Shape;3181;p110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2" name="Google Shape;3182;p110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3" name="Google Shape;3183;p110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4" name="Google Shape;3184;p110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5" name="Google Shape;3185;p110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6" name="Google Shape;3186;p110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7" name="Google Shape;3187;p110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8" name="Google Shape;3188;p110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9" name="Google Shape;3189;p110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0" name="Google Shape;3190;p110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1" name="Google Shape;3191;p110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2" name="Google Shape;3192;p110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3" name="Google Shape;3193;p110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4" name="Google Shape;3194;p110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5" name="Google Shape;3195;p110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6" name="Google Shape;3196;p110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7" name="Google Shape;3197;p110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8" name="Google Shape;3198;p110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9" name="Google Shape;3199;p110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0" name="Google Shape;3200;p110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1" name="Google Shape;3201;p110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2" name="Google Shape;3202;p110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3" name="Google Shape;3203;p110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4" name="Google Shape;3204;p110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5" name="Google Shape;3205;p110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6" name="Google Shape;3206;p110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7" name="Google Shape;3207;p110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8" name="Google Shape;3208;p110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09" name="Google Shape;3209;p110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3210" name="Google Shape;3210;p110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1" name="Google Shape;3211;p110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2" name="Google Shape;3212;p110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3" name="Google Shape;3213;p110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4" name="Google Shape;3214;p110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5" name="Google Shape;3215;p110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6" name="Google Shape;3216;p110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7" name="Google Shape;3217;p110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8" name="Google Shape;3218;p110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9" name="Google Shape;3219;p110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0" name="Google Shape;3220;p110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1" name="Google Shape;3221;p110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2" name="Google Shape;3222;p110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3" name="Google Shape;3223;p110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4" name="Google Shape;3224;p110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5" name="Google Shape;3225;p110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6" name="Google Shape;3226;p110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7" name="Google Shape;3227;p110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8" name="Google Shape;3228;p110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9" name="Google Shape;3229;p110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0" name="Google Shape;3230;p110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1" name="Google Shape;3231;p110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2" name="Google Shape;3232;p110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3" name="Google Shape;3233;p110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4" name="Google Shape;3234;p110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5" name="Google Shape;3235;p110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6" name="Google Shape;3236;p110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7" name="Google Shape;3237;p110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8" name="Google Shape;3238;p110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9" name="Google Shape;3239;p110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0" name="Google Shape;3240;p110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1" name="Google Shape;3241;p110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2" name="Google Shape;3242;p110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3" name="Google Shape;3243;p110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4" name="Google Shape;3244;p110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5" name="Google Shape;3245;p110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6" name="Google Shape;3246;p110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7" name="Google Shape;3247;p110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8" name="Google Shape;3248;p110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9" name="Google Shape;3249;p110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0" name="Google Shape;3250;p110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1" name="Google Shape;3251;p110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2" name="Google Shape;3252;p110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3" name="Google Shape;3253;p110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4" name="Google Shape;3254;p110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5" name="Google Shape;3255;p110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6" name="Google Shape;3256;p110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7" name="Google Shape;3257;p110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8" name="Google Shape;3258;p110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9" name="Google Shape;3259;p110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0" name="Google Shape;3260;p110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1" name="Google Shape;3261;p110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2" name="Google Shape;3262;p110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3" name="Google Shape;3263;p110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4" name="Google Shape;3264;p110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5" name="Google Shape;3265;p110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6" name="Google Shape;3266;p110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7" name="Google Shape;3267;p110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8" name="Google Shape;3268;p110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9" name="Google Shape;3269;p110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0" name="Google Shape;3270;p110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1" name="Google Shape;3271;p110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2" name="Google Shape;3272;p110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3" name="Google Shape;3273;p110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4" name="Google Shape;3274;p110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5" name="Google Shape;3275;p110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6" name="Google Shape;3276;p110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7" name="Google Shape;3277;p110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8" name="Google Shape;3278;p110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79" name="Google Shape;3279;p110"/>
            <p:cNvGrpSpPr/>
            <p:nvPr/>
          </p:nvGrpSpPr>
          <p:grpSpPr>
            <a:xfrm flipH="1">
              <a:off x="3725956" y="3512636"/>
              <a:ext cx="1329442" cy="916475"/>
              <a:chOff x="713230" y="2963286"/>
              <a:chExt cx="1329442" cy="916475"/>
            </a:xfrm>
          </p:grpSpPr>
          <p:sp>
            <p:nvSpPr>
              <p:cNvPr id="3280" name="Google Shape;3280;p110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1" name="Google Shape;3281;p110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2" name="Google Shape;3282;p110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3" name="Google Shape;3283;p110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4" name="Google Shape;3284;p110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5" name="Google Shape;3285;p110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6" name="Google Shape;3286;p110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7" name="Google Shape;3287;p110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8" name="Google Shape;3288;p110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9" name="Google Shape;3289;p110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0" name="Google Shape;3290;p110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1" name="Google Shape;3291;p110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2" name="Google Shape;3292;p110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3" name="Google Shape;3293;p110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4" name="Google Shape;3294;p110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5" name="Google Shape;3295;p110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6" name="Google Shape;3296;p110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7" name="Google Shape;3297;p110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8" name="Google Shape;3298;p110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9" name="Google Shape;3299;p110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0" name="Google Shape;3300;p110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1" name="Google Shape;3301;p110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2" name="Google Shape;3302;p110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3" name="Google Shape;3303;p110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4" name="Google Shape;3304;p110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5" name="Google Shape;3305;p110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6" name="Google Shape;3306;p110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7" name="Google Shape;3307;p110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8" name="Google Shape;3308;p110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9" name="Google Shape;3309;p110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0" name="Google Shape;3310;p110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1" name="Google Shape;3311;p110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2" name="Google Shape;3312;p110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3" name="Google Shape;3313;p110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4" name="Google Shape;3314;p110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5" name="Google Shape;3315;p110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6" name="Google Shape;3316;p110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7" name="Google Shape;3317;p110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8" name="Google Shape;3318;p110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9" name="Google Shape;3319;p110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1" name="Google Shape;3321;p11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322" name="Google Shape;3322;p11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323" name="Google Shape;3323;p1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24" name="Google Shape;3324;p1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3325" name="Google Shape;3325;p1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3326" name="Google Shape;3326;p11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3327" name="Google Shape;3327;p1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328" name="Google Shape;3328;p1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3329" name="Google Shape;3329;p1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grpSp>
        <p:nvGrpSpPr>
          <p:cNvPr id="3330" name="Google Shape;3330;p111"/>
          <p:cNvGrpSpPr/>
          <p:nvPr/>
        </p:nvGrpSpPr>
        <p:grpSpPr>
          <a:xfrm>
            <a:off x="5441863" y="1343334"/>
            <a:ext cx="2955371" cy="2456833"/>
            <a:chOff x="5475412" y="1860275"/>
            <a:chExt cx="2955371" cy="2456833"/>
          </a:xfrm>
        </p:grpSpPr>
        <p:sp>
          <p:nvSpPr>
            <p:cNvPr id="3331" name="Google Shape;3331;p111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111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111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111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111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111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111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111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Google Shape;3339;p111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111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111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111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111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111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111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111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111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111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p111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111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Google Shape;3351;p111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Google Shape;3352;p111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111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111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111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111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111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111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111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111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111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111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p111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p111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111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p111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Google Shape;3367;p111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111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111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111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111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111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111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111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111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111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111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111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111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111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111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111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111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111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111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111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111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111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111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111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111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111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111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111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111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111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111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111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111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111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111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2" name="Google Shape;3402;p111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111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111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111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111"/>
            <p:cNvSpPr/>
            <p:nvPr/>
          </p:nvSpPr>
          <p:spPr>
            <a:xfrm>
              <a:off x="6428614" y="4211958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111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111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111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111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111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111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111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111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111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111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111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111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111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111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111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111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111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111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111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111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111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111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111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111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111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111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111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111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111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111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111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111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111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111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111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111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111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111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111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111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111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111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111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111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111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111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111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111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111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111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111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111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Google Shape;3459;p111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111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111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Google Shape;3462;p111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Google Shape;3463;p111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111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111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Google Shape;3466;p111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111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111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111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111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111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Google Shape;3472;p111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111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Google Shape;3474;p111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Google Shape;3475;p111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Google Shape;3476;p111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Google Shape;3477;p111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Google Shape;3478;p111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Google Shape;3479;p111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111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111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111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111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111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111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111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111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111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111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111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111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111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111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111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111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111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111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111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111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111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111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111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Google Shape;3503;p111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4" name="Google Shape;3504;p111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Google Shape;3505;p111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Google Shape;3506;p111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Google Shape;3507;p111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9" name="Google Shape;3509;p112"/>
          <p:cNvSpPr txBox="1">
            <a:spLocks noGrp="1"/>
          </p:cNvSpPr>
          <p:nvPr>
            <p:ph type="subTitle" idx="1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10" name="Google Shape;3510;p112"/>
          <p:cNvSpPr txBox="1">
            <a:spLocks noGrp="1"/>
          </p:cNvSpPr>
          <p:nvPr>
            <p:ph type="subTitle" idx="2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11" name="Google Shape;3511;p112"/>
          <p:cNvSpPr txBox="1">
            <a:spLocks noGrp="1"/>
          </p:cNvSpPr>
          <p:nvPr>
            <p:ph type="subTitle" idx="3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512" name="Google Shape;3512;p112"/>
          <p:cNvSpPr txBox="1">
            <a:spLocks noGrp="1"/>
          </p:cNvSpPr>
          <p:nvPr>
            <p:ph type="subTitle" idx="4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513" name="Google Shape;3513;p112"/>
          <p:cNvSpPr txBox="1">
            <a:spLocks noGrp="1"/>
          </p:cNvSpPr>
          <p:nvPr>
            <p:ph type="subTitle" idx="5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514" name="Google Shape;3514;p112"/>
          <p:cNvSpPr txBox="1">
            <a:spLocks noGrp="1"/>
          </p:cNvSpPr>
          <p:nvPr>
            <p:ph type="subTitle" idx="6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3515" name="Google Shape;3515;p11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516" name="Google Shape;3516;p11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517" name="Google Shape;3517;p11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18" name="Google Shape;3518;p11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3519" name="Google Shape;3519;p11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3520" name="Google Shape;3520;p11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3521" name="Google Shape;3521;p11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522" name="Google Shape;3522;p11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3523" name="Google Shape;3523;p11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3524" name="Google Shape;3524;p112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5" name="Google Shape;55;p1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6" name="Google Shape;56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8" name="Google Shape;58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9" name="Google Shape;59;p1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0" name="Google Shape;60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2" name="Google Shape;62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 idx="2" hasCustomPrompt="1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68" name="Google Shape;68;p1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9" name="Google Shape;69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0" name="Google Shape;70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72" name="Google Shape;72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73" name="Google Shape;73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74" name="Google Shape;74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76" name="Google Shape;76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79" name="Google Shape;79;p1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0" name="Google Shape;80;p1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1" name="Google Shape;81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3" name="Google Shape;83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84" name="Google Shape;84;p1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5" name="Google Shape;85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" name="Google Shape;86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7" name="Google Shape;87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subTitle" idx="1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2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subTitle" idx="3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4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94" name="Google Shape;94;p1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5" name="Google Shape;95;p1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6" name="Google Shape;96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8" name="Google Shape;98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9" name="Google Shape;99;p1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0" name="Google Shape;100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2" name="Google Shape;102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6" name="Google Shape;106;p1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07" name="Google Shape;107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9" name="Google Shape;109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10" name="Google Shape;110;p1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11" name="Google Shape;111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13" name="Google Shape;113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subTitle" idx="1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>
            <a:spLocks noGrp="1"/>
          </p:cNvSpPr>
          <p:nvPr>
            <p:ph type="pic" idx="2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19" name="Google Shape;119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20" name="Google Shape;120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21" name="Google Shape;121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23" name="Google Shape;123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24" name="Google Shape;124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25" name="Google Shape;125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27" name="Google Shape;127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30" name="Google Shape;130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1" name="Google Shape;131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2" name="Google Shape;132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4" name="Google Shape;134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35" name="Google Shape;135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36" name="Google Shape;136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8" name="Google Shape;138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42" name="Google Shape;142;p2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3" name="Google Shape;143;p2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44" name="Google Shape;144;p2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2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6" name="Google Shape;146;p2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7" name="Google Shape;147;p2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8" name="Google Shape;148;p2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2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0" name="Google Shape;150;p2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 hasCustomPrompt="1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6" name="Google Shape;156;p23"/>
          <p:cNvSpPr txBox="1">
            <a:spLocks noGrp="1"/>
          </p:cNvSpPr>
          <p:nvPr>
            <p:ph type="subTitle" idx="1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57" name="Google Shape;157;p2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8" name="Google Shape;158;p2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9" name="Google Shape;159;p2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2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1" name="Google Shape;161;p2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62" name="Google Shape;162;p2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63" name="Google Shape;163;p2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2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5" name="Google Shape;165;p2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title" hasCustomPrompt="1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25"/>
          <p:cNvSpPr txBox="1">
            <a:spLocks noGrp="1"/>
          </p:cNvSpPr>
          <p:nvPr>
            <p:ph type="title" idx="3" hasCustomPrompt="1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 idx="4" hasCustomPrompt="1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25"/>
          <p:cNvSpPr txBox="1">
            <a:spLocks noGrp="1"/>
          </p:cNvSpPr>
          <p:nvPr>
            <p:ph type="title" idx="5" hasCustomPrompt="1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3" name="Google Shape;173;p25"/>
          <p:cNvSpPr txBox="1">
            <a:spLocks noGrp="1"/>
          </p:cNvSpPr>
          <p:nvPr>
            <p:ph type="title" idx="6" hasCustomPrompt="1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25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subTitle" idx="8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8" name="Google Shape;178;p25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9" name="Google Shape;179;p25"/>
          <p:cNvSpPr txBox="1">
            <a:spLocks noGrp="1"/>
          </p:cNvSpPr>
          <p:nvPr>
            <p:ph type="subTitle" idx="14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80" name="Google Shape;180;p2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81" name="Google Shape;181;p2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2" name="Google Shape;182;p2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2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84" name="Google Shape;184;p2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85" name="Google Shape;185;p2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86" name="Google Shape;186;p2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2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88" name="Google Shape;188;p2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89" name="Google Shape;189;p25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>
            <a:spLocks noGrp="1"/>
          </p:cNvSpPr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ubTitle" idx="1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93" name="Google Shape;193;p2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94" name="Google Shape;194;p2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95" name="Google Shape;195;p2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2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97" name="Google Shape;197;p2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98" name="Google Shape;198;p2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99" name="Google Shape;199;p2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2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01" name="Google Shape;201;p2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subTitle" idx="1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subTitle" idx="2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subTitle" idx="3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subTitle" idx="4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subTitle" idx="5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subTitle" idx="6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09" name="Google Shape;209;p2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10" name="Google Shape;210;p2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11" name="Google Shape;211;p2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2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13" name="Google Shape;213;p2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14" name="Google Shape;214;p2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5" name="Google Shape;215;p2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2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17" name="Google Shape;217;p2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218" name="Google Shape;218;p27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>
            <a:spLocks noGrp="1"/>
          </p:cNvSpPr>
          <p:nvPr>
            <p:ph type="subTitle" idx="1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subTitle" idx="2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8"/>
          <p:cNvSpPr txBox="1">
            <a:spLocks noGrp="1"/>
          </p:cNvSpPr>
          <p:nvPr>
            <p:ph type="subTitle" idx="3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8"/>
          <p:cNvSpPr txBox="1">
            <a:spLocks noGrp="1"/>
          </p:cNvSpPr>
          <p:nvPr>
            <p:ph type="subTitle" idx="4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8"/>
          <p:cNvSpPr txBox="1">
            <a:spLocks noGrp="1"/>
          </p:cNvSpPr>
          <p:nvPr>
            <p:ph type="subTitle" idx="5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subTitle" idx="6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subTitle" idx="7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7" name="Google Shape;227;p28"/>
          <p:cNvSpPr txBox="1">
            <a:spLocks noGrp="1"/>
          </p:cNvSpPr>
          <p:nvPr>
            <p:ph type="subTitle" idx="8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28" name="Google Shape;228;p2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9" name="Google Shape;229;p2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0" name="Google Shape;230;p2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2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2" name="Google Shape;232;p2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33" name="Google Shape;233;p2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4" name="Google Shape;234;p2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5" name="Google Shape;235;p2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6" name="Google Shape;236;p2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237" name="Google Shape;237;p28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subTitle" idx="1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9"/>
          <p:cNvSpPr txBox="1">
            <a:spLocks noGrp="1"/>
          </p:cNvSpPr>
          <p:nvPr>
            <p:ph type="subTitle" idx="2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subTitle" idx="3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9"/>
          <p:cNvSpPr txBox="1">
            <a:spLocks noGrp="1"/>
          </p:cNvSpPr>
          <p:nvPr>
            <p:ph type="subTitle" idx="4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subTitle" idx="5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9"/>
          <p:cNvSpPr txBox="1">
            <a:spLocks noGrp="1"/>
          </p:cNvSpPr>
          <p:nvPr>
            <p:ph type="subTitle" idx="6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9"/>
          <p:cNvSpPr txBox="1">
            <a:spLocks noGrp="1"/>
          </p:cNvSpPr>
          <p:nvPr>
            <p:ph type="subTitle" idx="7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6" name="Google Shape;246;p29"/>
          <p:cNvSpPr txBox="1">
            <a:spLocks noGrp="1"/>
          </p:cNvSpPr>
          <p:nvPr>
            <p:ph type="subTitle" idx="8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7" name="Google Shape;247;p29"/>
          <p:cNvSpPr txBox="1">
            <a:spLocks noGrp="1"/>
          </p:cNvSpPr>
          <p:nvPr>
            <p:ph type="subTitle" idx="9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8" name="Google Shape;248;p29"/>
          <p:cNvSpPr txBox="1">
            <a:spLocks noGrp="1"/>
          </p:cNvSpPr>
          <p:nvPr>
            <p:ph type="subTitle" idx="13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subTitle" idx="14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subTitle" idx="15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52" name="Google Shape;252;p2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53" name="Google Shape;253;p2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2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55" name="Google Shape;255;p2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56" name="Google Shape;256;p2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57" name="Google Shape;257;p2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2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59" name="Google Shape;259;p2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260" name="Google Shape;260;p29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subTitle" idx="1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0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-GB" sz="10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-GB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-GB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GB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65" name="Google Shape;265;p3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66" name="Google Shape;266;p3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67" name="Google Shape;267;p3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Google Shape;268;p3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69" name="Google Shape;269;p3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70" name="Google Shape;270;p3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71" name="Google Shape;271;p3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3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73" name="Google Shape;273;p3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3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76" name="Google Shape;276;p3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77" name="Google Shape;277;p3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8" name="Google Shape;278;p3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79" name="Google Shape;279;p3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80" name="Google Shape;280;p3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1" name="Google Shape;281;p3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3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83" name="Google Shape;283;p3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84" name="Google Shape;284;p31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85" name="Google Shape;285;p31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7" name="Google Shape;287;p31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88" name="Google Shape;288;p31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1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1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1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1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1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1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1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1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1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1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1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1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1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1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1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1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1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1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1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1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1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1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1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1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1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1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1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1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1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1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1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1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1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1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1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1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1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1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1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1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1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1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1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1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1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1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1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1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1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1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1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1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1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1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1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1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1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1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31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31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31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31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31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31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31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31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31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31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31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31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1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1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1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1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1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1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1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1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1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1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1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1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1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1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1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1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1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1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1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1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1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1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1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1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1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1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1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1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1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1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1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1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1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1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1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1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1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1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1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1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3" name="Google Shape;413;p31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1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1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1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1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1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1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1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1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1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1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1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1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1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1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1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1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1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1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1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1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1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1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1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1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1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31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1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1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1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1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1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1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1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1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1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1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1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1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1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1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1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1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1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1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1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1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1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1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1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1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1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1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1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1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1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1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1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1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1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1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1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1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1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1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1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1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1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1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1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1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1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1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1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1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1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1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1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1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1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31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31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31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31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31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31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31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31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31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31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31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1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1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6" name="Google Shape;516;p31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517" name="Google Shape;517;p31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1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1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1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1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1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1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1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1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1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1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1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1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1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1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1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1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1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1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1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1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1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1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1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1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1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1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1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1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1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1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1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1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1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1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1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1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1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1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3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59" name="Google Shape;559;p3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60" name="Google Shape;560;p3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3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62" name="Google Shape;562;p3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63" name="Google Shape;563;p3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64" name="Google Shape;564;p3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3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66" name="Google Shape;566;p3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67" name="Google Shape;567;p32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68" name="Google Shape;568;p32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oogle Shape;749;p3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50" name="Google Shape;750;p3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51" name="Google Shape;751;p3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2" name="Google Shape;752;p3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753" name="Google Shape;753;p3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754" name="Google Shape;754;p3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755" name="Google Shape;755;p3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3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757" name="Google Shape;757;p3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758" name="Google Shape;758;p34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59" name="Google Shape;759;p34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5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2" name="Google Shape;762;p35"/>
          <p:cNvSpPr txBox="1">
            <a:spLocks noGrp="1"/>
          </p:cNvSpPr>
          <p:nvPr>
            <p:ph type="title" idx="2" hasCustomPrompt="1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763" name="Google Shape;763;p3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64" name="Google Shape;764;p3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65" name="Google Shape;765;p3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3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767" name="Google Shape;767;p3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768" name="Google Shape;768;p3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769" name="Google Shape;769;p3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3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771" name="Google Shape;771;p3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6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774" name="Google Shape;774;p3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75" name="Google Shape;775;p3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76" name="Google Shape;776;p3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3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778" name="Google Shape;778;p3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779" name="Google Shape;779;p3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780" name="Google Shape;780;p3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1" name="Google Shape;781;p3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782" name="Google Shape;782;p3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783" name="Google Shape;783;p3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7"/>
          <p:cNvSpPr txBox="1">
            <a:spLocks noGrp="1"/>
          </p:cNvSpPr>
          <p:nvPr>
            <p:ph type="subTitle" idx="1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6" name="Google Shape;786;p37"/>
          <p:cNvSpPr txBox="1">
            <a:spLocks noGrp="1"/>
          </p:cNvSpPr>
          <p:nvPr>
            <p:ph type="subTitle" idx="2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7" name="Google Shape;787;p37"/>
          <p:cNvSpPr txBox="1">
            <a:spLocks noGrp="1"/>
          </p:cNvSpPr>
          <p:nvPr>
            <p:ph type="subTitle" idx="3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88" name="Google Shape;788;p37"/>
          <p:cNvSpPr txBox="1">
            <a:spLocks noGrp="1"/>
          </p:cNvSpPr>
          <p:nvPr>
            <p:ph type="subTitle" idx="4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789" name="Google Shape;789;p3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90" name="Google Shape;790;p3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91" name="Google Shape;791;p3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2" name="Google Shape;792;p3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793" name="Google Shape;793;p3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794" name="Google Shape;794;p3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795" name="Google Shape;795;p3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6" name="Google Shape;796;p3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797" name="Google Shape;797;p3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798" name="Google Shape;798;p37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3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01" name="Google Shape;801;p3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02" name="Google Shape;802;p3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3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04" name="Google Shape;804;p3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805" name="Google Shape;805;p3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06" name="Google Shape;806;p3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3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08" name="Google Shape;808;p3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809" name="Google Shape;809;p38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9"/>
          <p:cNvSpPr txBox="1">
            <a:spLocks noGrp="1"/>
          </p:cNvSpPr>
          <p:nvPr>
            <p:ph type="subTitle" idx="1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12" name="Google Shape;812;p39"/>
          <p:cNvSpPr txBox="1">
            <a:spLocks noGrp="1"/>
          </p:cNvSpPr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39"/>
          <p:cNvSpPr>
            <a:spLocks noGrp="1"/>
          </p:cNvSpPr>
          <p:nvPr>
            <p:ph type="pic" idx="2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814" name="Google Shape;814;p3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15" name="Google Shape;815;p3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16" name="Google Shape;816;p3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7" name="Google Shape;817;p3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18" name="Google Shape;818;p3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819" name="Google Shape;819;p3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20" name="Google Shape;820;p3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3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22" name="Google Shape;822;p3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0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25" name="Google Shape;825;p4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26" name="Google Shape;826;p4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27" name="Google Shape;827;p4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4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29" name="Google Shape;829;p4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830" name="Google Shape;830;p4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31" name="Google Shape;831;p4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4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33" name="Google Shape;833;p4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1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6" name="Google Shape;836;p41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837" name="Google Shape;837;p4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38" name="Google Shape;838;p4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39" name="Google Shape;839;p4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4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41" name="Google Shape;841;p4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842" name="Google Shape;842;p4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43" name="Google Shape;843;p4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4" name="Google Shape;844;p4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45" name="Google Shape;845;p4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48" name="Google Shape;848;p42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3"/>
          <p:cNvSpPr txBox="1">
            <a:spLocks noGrp="1"/>
          </p:cNvSpPr>
          <p:nvPr>
            <p:ph type="title" hasCustomPrompt="1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51" name="Google Shape;851;p43"/>
          <p:cNvSpPr txBox="1">
            <a:spLocks noGrp="1"/>
          </p:cNvSpPr>
          <p:nvPr>
            <p:ph type="subTitle" idx="1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852" name="Google Shape;852;p4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53" name="Google Shape;853;p4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54" name="Google Shape;854;p4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4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56" name="Google Shape;856;p4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857" name="Google Shape;857;p4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58" name="Google Shape;858;p4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9" name="Google Shape;859;p4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60" name="Google Shape;860;p4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5"/>
          <p:cNvSpPr txBox="1">
            <a:spLocks noGrp="1"/>
          </p:cNvSpPr>
          <p:nvPr>
            <p:ph type="title" hasCustomPrompt="1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4" name="Google Shape;864;p45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5" name="Google Shape;865;p45"/>
          <p:cNvSpPr txBox="1">
            <a:spLocks noGrp="1"/>
          </p:cNvSpPr>
          <p:nvPr>
            <p:ph type="title" idx="3" hasCustomPrompt="1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6" name="Google Shape;866;p45"/>
          <p:cNvSpPr txBox="1">
            <a:spLocks noGrp="1"/>
          </p:cNvSpPr>
          <p:nvPr>
            <p:ph type="title" idx="4" hasCustomPrompt="1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7" name="Google Shape;867;p45"/>
          <p:cNvSpPr txBox="1">
            <a:spLocks noGrp="1"/>
          </p:cNvSpPr>
          <p:nvPr>
            <p:ph type="title" idx="5" hasCustomPrompt="1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8" name="Google Shape;868;p45"/>
          <p:cNvSpPr txBox="1">
            <a:spLocks noGrp="1"/>
          </p:cNvSpPr>
          <p:nvPr>
            <p:ph type="title" idx="6" hasCustomPrompt="1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9" name="Google Shape;869;p45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870" name="Google Shape;870;p45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871" name="Google Shape;871;p45"/>
          <p:cNvSpPr txBox="1">
            <a:spLocks noGrp="1"/>
          </p:cNvSpPr>
          <p:nvPr>
            <p:ph type="subTitle" idx="8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872" name="Google Shape;872;p45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873" name="Google Shape;873;p45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874" name="Google Shape;874;p45"/>
          <p:cNvSpPr txBox="1">
            <a:spLocks noGrp="1"/>
          </p:cNvSpPr>
          <p:nvPr>
            <p:ph type="subTitle" idx="14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875" name="Google Shape;875;p4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76" name="Google Shape;876;p4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7" name="Google Shape;877;p4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4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79" name="Google Shape;879;p4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880" name="Google Shape;880;p4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81" name="Google Shape;881;p4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4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83" name="Google Shape;883;p4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884" name="Google Shape;884;p45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6"/>
          <p:cNvSpPr txBox="1">
            <a:spLocks noGrp="1"/>
          </p:cNvSpPr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7" name="Google Shape;887;p46"/>
          <p:cNvSpPr txBox="1">
            <a:spLocks noGrp="1"/>
          </p:cNvSpPr>
          <p:nvPr>
            <p:ph type="subTitle" idx="1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888" name="Google Shape;888;p4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89" name="Google Shape;889;p4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90" name="Google Shape;890;p4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4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2" name="Google Shape;892;p4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893" name="Google Shape;893;p4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94" name="Google Shape;894;p4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5" name="Google Shape;895;p4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6" name="Google Shape;896;p4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7"/>
          <p:cNvSpPr txBox="1">
            <a:spLocks noGrp="1"/>
          </p:cNvSpPr>
          <p:nvPr>
            <p:ph type="subTitle" idx="1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9" name="Google Shape;899;p47"/>
          <p:cNvSpPr txBox="1">
            <a:spLocks noGrp="1"/>
          </p:cNvSpPr>
          <p:nvPr>
            <p:ph type="subTitle" idx="2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0" name="Google Shape;900;p47"/>
          <p:cNvSpPr txBox="1">
            <a:spLocks noGrp="1"/>
          </p:cNvSpPr>
          <p:nvPr>
            <p:ph type="subTitle" idx="3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47"/>
          <p:cNvSpPr txBox="1">
            <a:spLocks noGrp="1"/>
          </p:cNvSpPr>
          <p:nvPr>
            <p:ph type="subTitle" idx="4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02" name="Google Shape;902;p47"/>
          <p:cNvSpPr txBox="1">
            <a:spLocks noGrp="1"/>
          </p:cNvSpPr>
          <p:nvPr>
            <p:ph type="subTitle" idx="5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03" name="Google Shape;903;p47"/>
          <p:cNvSpPr txBox="1">
            <a:spLocks noGrp="1"/>
          </p:cNvSpPr>
          <p:nvPr>
            <p:ph type="subTitle" idx="6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904" name="Google Shape;904;p4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05" name="Google Shape;905;p4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06" name="Google Shape;906;p4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4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08" name="Google Shape;908;p4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09" name="Google Shape;909;p4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0" name="Google Shape;910;p4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1" name="Google Shape;911;p4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12" name="Google Shape;912;p4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913" name="Google Shape;913;p47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8"/>
          <p:cNvSpPr txBox="1">
            <a:spLocks noGrp="1"/>
          </p:cNvSpPr>
          <p:nvPr>
            <p:ph type="subTitle" idx="1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48"/>
          <p:cNvSpPr txBox="1">
            <a:spLocks noGrp="1"/>
          </p:cNvSpPr>
          <p:nvPr>
            <p:ph type="subTitle" idx="2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7" name="Google Shape;917;p48"/>
          <p:cNvSpPr txBox="1">
            <a:spLocks noGrp="1"/>
          </p:cNvSpPr>
          <p:nvPr>
            <p:ph type="subTitle" idx="3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8" name="Google Shape;918;p48"/>
          <p:cNvSpPr txBox="1">
            <a:spLocks noGrp="1"/>
          </p:cNvSpPr>
          <p:nvPr>
            <p:ph type="subTitle" idx="4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19" name="Google Shape;919;p48"/>
          <p:cNvSpPr txBox="1">
            <a:spLocks noGrp="1"/>
          </p:cNvSpPr>
          <p:nvPr>
            <p:ph type="subTitle" idx="5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20" name="Google Shape;920;p48"/>
          <p:cNvSpPr txBox="1">
            <a:spLocks noGrp="1"/>
          </p:cNvSpPr>
          <p:nvPr>
            <p:ph type="subTitle" idx="6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21" name="Google Shape;921;p48"/>
          <p:cNvSpPr txBox="1">
            <a:spLocks noGrp="1"/>
          </p:cNvSpPr>
          <p:nvPr>
            <p:ph type="subTitle" idx="7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22" name="Google Shape;922;p48"/>
          <p:cNvSpPr txBox="1">
            <a:spLocks noGrp="1"/>
          </p:cNvSpPr>
          <p:nvPr>
            <p:ph type="subTitle" idx="8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923" name="Google Shape;923;p4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24" name="Google Shape;924;p4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25" name="Google Shape;925;p4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6" name="Google Shape;926;p4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27" name="Google Shape;927;p4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28" name="Google Shape;928;p4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29" name="Google Shape;929;p4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0" name="Google Shape;930;p4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31" name="Google Shape;931;p4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932" name="Google Shape;932;p48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9"/>
          <p:cNvSpPr txBox="1">
            <a:spLocks noGrp="1"/>
          </p:cNvSpPr>
          <p:nvPr>
            <p:ph type="subTitle" idx="1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49"/>
          <p:cNvSpPr txBox="1">
            <a:spLocks noGrp="1"/>
          </p:cNvSpPr>
          <p:nvPr>
            <p:ph type="subTitle" idx="2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6" name="Google Shape;936;p49"/>
          <p:cNvSpPr txBox="1">
            <a:spLocks noGrp="1"/>
          </p:cNvSpPr>
          <p:nvPr>
            <p:ph type="subTitle" idx="3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7" name="Google Shape;937;p49"/>
          <p:cNvSpPr txBox="1">
            <a:spLocks noGrp="1"/>
          </p:cNvSpPr>
          <p:nvPr>
            <p:ph type="subTitle" idx="4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8" name="Google Shape;938;p49"/>
          <p:cNvSpPr txBox="1">
            <a:spLocks noGrp="1"/>
          </p:cNvSpPr>
          <p:nvPr>
            <p:ph type="subTitle" idx="5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39" name="Google Shape;939;p49"/>
          <p:cNvSpPr txBox="1">
            <a:spLocks noGrp="1"/>
          </p:cNvSpPr>
          <p:nvPr>
            <p:ph type="subTitle" idx="6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0" name="Google Shape;940;p49"/>
          <p:cNvSpPr txBox="1">
            <a:spLocks noGrp="1"/>
          </p:cNvSpPr>
          <p:nvPr>
            <p:ph type="subTitle" idx="7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41" name="Google Shape;941;p49"/>
          <p:cNvSpPr txBox="1">
            <a:spLocks noGrp="1"/>
          </p:cNvSpPr>
          <p:nvPr>
            <p:ph type="subTitle" idx="8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42" name="Google Shape;942;p49"/>
          <p:cNvSpPr txBox="1">
            <a:spLocks noGrp="1"/>
          </p:cNvSpPr>
          <p:nvPr>
            <p:ph type="subTitle" idx="9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43" name="Google Shape;943;p49"/>
          <p:cNvSpPr txBox="1">
            <a:spLocks noGrp="1"/>
          </p:cNvSpPr>
          <p:nvPr>
            <p:ph type="subTitle" idx="13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44" name="Google Shape;944;p49"/>
          <p:cNvSpPr txBox="1">
            <a:spLocks noGrp="1"/>
          </p:cNvSpPr>
          <p:nvPr>
            <p:ph type="subTitle" idx="14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45" name="Google Shape;945;p49"/>
          <p:cNvSpPr txBox="1">
            <a:spLocks noGrp="1"/>
          </p:cNvSpPr>
          <p:nvPr>
            <p:ph type="subTitle" idx="15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946" name="Google Shape;946;p4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47" name="Google Shape;947;p4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48" name="Google Shape;948;p4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4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50" name="Google Shape;950;p4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51" name="Google Shape;951;p4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52" name="Google Shape;952;p4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4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54" name="Google Shape;954;p4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955" name="Google Shape;955;p49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50"/>
          <p:cNvSpPr txBox="1">
            <a:spLocks noGrp="1"/>
          </p:cNvSpPr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8" name="Google Shape;958;p50"/>
          <p:cNvSpPr txBox="1">
            <a:spLocks noGrp="1"/>
          </p:cNvSpPr>
          <p:nvPr>
            <p:ph type="subTitle" idx="1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9" name="Google Shape;959;p50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-GB" sz="10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-GB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-GB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GB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60" name="Google Shape;960;p5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61" name="Google Shape;961;p5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62" name="Google Shape;962;p5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5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64" name="Google Shape;964;p5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65" name="Google Shape;965;p5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66" name="Google Shape;966;p5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5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68" name="Google Shape;968;p5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0" name="Google Shape;970;p5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71" name="Google Shape;971;p5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72" name="Google Shape;972;p5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5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74" name="Google Shape;974;p5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75" name="Google Shape;975;p5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76" name="Google Shape;976;p5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5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78" name="Google Shape;978;p5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979" name="Google Shape;979;p51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980" name="Google Shape;980;p51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51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2" name="Google Shape;982;p51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983" name="Google Shape;983;p51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51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51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51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51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51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51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51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51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51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51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1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51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51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51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51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51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51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51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51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51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51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51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51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51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51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51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51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51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51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51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51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1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1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1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51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51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1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1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51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1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51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51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51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51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51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51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51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51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51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51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51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51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51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51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51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51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51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51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51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51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51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51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51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51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51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51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51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51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51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51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51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51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51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51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51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51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51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51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51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51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51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51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51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51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51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51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51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51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51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51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1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51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51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51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51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51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51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51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51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51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51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51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51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51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51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51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51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51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51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51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51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51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51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51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51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51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51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51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51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51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51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51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51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51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8" name="Google Shape;1108;p51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9" name="Google Shape;1109;p51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1110" name="Google Shape;1110;p51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51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51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51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51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51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51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51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51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51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51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51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51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51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51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51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51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51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51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51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51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51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51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51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51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51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51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51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51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51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51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1" name="Google Shape;1141;p51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1142" name="Google Shape;1142;p51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51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51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51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51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51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51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51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51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51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51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51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51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51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51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51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51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51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51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51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1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1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1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51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51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1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1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51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51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1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51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51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51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51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51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51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51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51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51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51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51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51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51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51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51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51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51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51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51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51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51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51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1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51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1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1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1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1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1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1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1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1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1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1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51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51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1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1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1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1" name="Google Shape;1211;p51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1212" name="Google Shape;1212;p51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51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51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51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51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51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51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1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51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51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51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51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1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51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51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51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51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51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51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51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51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51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51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51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51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51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51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51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51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51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51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51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51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51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1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1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1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51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51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51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Google Shape;1253;p5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254" name="Google Shape;1254;p5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255" name="Google Shape;1255;p5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5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257" name="Google Shape;1257;p5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258" name="Google Shape;1258;p5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259" name="Google Shape;1259;p5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5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261" name="Google Shape;1261;p5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262" name="Google Shape;1262;p52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1263" name="Google Shape;1263;p52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52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52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52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52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52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52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2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2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2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2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2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2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2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2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2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2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2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2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2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2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2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2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2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2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52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52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52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52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52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52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52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52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52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2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52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52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52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52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52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52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52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2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52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52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2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2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2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2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52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52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52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52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52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52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2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2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52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52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52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52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52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52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52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52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52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52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52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52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52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52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52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52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52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52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52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52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52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52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52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52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52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52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52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52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52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52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52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52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52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52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52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52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52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52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52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52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52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52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52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52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52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52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52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52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52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52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52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52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52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52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52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52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52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52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52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52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52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52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52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52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52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52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52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52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52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52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52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52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2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2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2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2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2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2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2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2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2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4" name="Google Shape;1444;p5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45" name="Google Shape;1445;p5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446" name="Google Shape;1446;p5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7" name="Google Shape;1447;p5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48" name="Google Shape;1448;p5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49" name="Google Shape;1449;p5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50" name="Google Shape;1450;p5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1" name="Google Shape;1451;p5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52" name="Google Shape;1452;p5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453" name="Google Shape;1453;p54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54" name="Google Shape;1454;p54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55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57" name="Google Shape;1457;p55"/>
          <p:cNvSpPr txBox="1">
            <a:spLocks noGrp="1"/>
          </p:cNvSpPr>
          <p:nvPr>
            <p:ph type="title" idx="2" hasCustomPrompt="1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458" name="Google Shape;1458;p5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59" name="Google Shape;1459;p5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460" name="Google Shape;1460;p5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5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62" name="Google Shape;1462;p5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63" name="Google Shape;1463;p5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64" name="Google Shape;1464;p5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5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66" name="Google Shape;1466;p5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56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469" name="Google Shape;1469;p5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70" name="Google Shape;1470;p5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471" name="Google Shape;1471;p5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5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73" name="Google Shape;1473;p5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74" name="Google Shape;1474;p5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75" name="Google Shape;1475;p5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5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77" name="Google Shape;1477;p5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478" name="Google Shape;1478;p5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57"/>
          <p:cNvSpPr txBox="1">
            <a:spLocks noGrp="1"/>
          </p:cNvSpPr>
          <p:nvPr>
            <p:ph type="subTitle" idx="1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1" name="Google Shape;1481;p57"/>
          <p:cNvSpPr txBox="1">
            <a:spLocks noGrp="1"/>
          </p:cNvSpPr>
          <p:nvPr>
            <p:ph type="subTitle" idx="2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2" name="Google Shape;1482;p57"/>
          <p:cNvSpPr txBox="1">
            <a:spLocks noGrp="1"/>
          </p:cNvSpPr>
          <p:nvPr>
            <p:ph type="subTitle" idx="3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83" name="Google Shape;1483;p57"/>
          <p:cNvSpPr txBox="1">
            <a:spLocks noGrp="1"/>
          </p:cNvSpPr>
          <p:nvPr>
            <p:ph type="subTitle" idx="4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484" name="Google Shape;1484;p5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85" name="Google Shape;1485;p5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486" name="Google Shape;1486;p5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5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88" name="Google Shape;1488;p5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89" name="Google Shape;1489;p5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90" name="Google Shape;1490;p5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5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92" name="Google Shape;1492;p5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493" name="Google Shape;1493;p57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" name="Google Shape;1495;p5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96" name="Google Shape;1496;p5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497" name="Google Shape;1497;p5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5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99" name="Google Shape;1499;p5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00" name="Google Shape;1500;p5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01" name="Google Shape;1501;p5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5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03" name="Google Shape;1503;p5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504" name="Google Shape;1504;p58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59"/>
          <p:cNvSpPr txBox="1">
            <a:spLocks noGrp="1"/>
          </p:cNvSpPr>
          <p:nvPr>
            <p:ph type="subTitle" idx="1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07" name="Google Shape;1507;p59"/>
          <p:cNvSpPr txBox="1">
            <a:spLocks noGrp="1"/>
          </p:cNvSpPr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08" name="Google Shape;1508;p59"/>
          <p:cNvSpPr>
            <a:spLocks noGrp="1"/>
          </p:cNvSpPr>
          <p:nvPr>
            <p:ph type="pic" idx="2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509" name="Google Shape;1509;p5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10" name="Google Shape;1510;p5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11" name="Google Shape;1511;p5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5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13" name="Google Shape;1513;p5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14" name="Google Shape;1514;p5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15" name="Google Shape;1515;p5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6" name="Google Shape;1516;p5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17" name="Google Shape;1517;p5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60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520" name="Google Shape;1520;p6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21" name="Google Shape;1521;p6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22" name="Google Shape;1522;p6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3" name="Google Shape;1523;p6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24" name="Google Shape;1524;p6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25" name="Google Shape;1525;p6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26" name="Google Shape;1526;p6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7" name="Google Shape;1527;p6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28" name="Google Shape;1528;p6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61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31" name="Google Shape;1531;p61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532" name="Google Shape;1532;p6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33" name="Google Shape;1533;p6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34" name="Google Shape;1534;p6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5" name="Google Shape;1535;p6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36" name="Google Shape;1536;p6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37" name="Google Shape;1537;p6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38" name="Google Shape;1538;p6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9" name="Google Shape;1539;p6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40" name="Google Shape;1540;p6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62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43" name="Google Shape;1543;p62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63"/>
          <p:cNvSpPr txBox="1">
            <a:spLocks noGrp="1"/>
          </p:cNvSpPr>
          <p:nvPr>
            <p:ph type="title" hasCustomPrompt="1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46" name="Google Shape;1546;p63"/>
          <p:cNvSpPr txBox="1">
            <a:spLocks noGrp="1"/>
          </p:cNvSpPr>
          <p:nvPr>
            <p:ph type="subTitle" idx="1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547" name="Google Shape;1547;p6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48" name="Google Shape;1548;p6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49" name="Google Shape;1549;p6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0" name="Google Shape;1550;p6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51" name="Google Shape;1551;p6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52" name="Google Shape;1552;p6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53" name="Google Shape;1553;p6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4" name="Google Shape;1554;p6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55" name="Google Shape;1555;p6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65"/>
          <p:cNvSpPr txBox="1">
            <a:spLocks noGrp="1"/>
          </p:cNvSpPr>
          <p:nvPr>
            <p:ph type="title" hasCustomPrompt="1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59" name="Google Shape;1559;p65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0" name="Google Shape;1560;p65"/>
          <p:cNvSpPr txBox="1">
            <a:spLocks noGrp="1"/>
          </p:cNvSpPr>
          <p:nvPr>
            <p:ph type="title" idx="3" hasCustomPrompt="1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1" name="Google Shape;1561;p65"/>
          <p:cNvSpPr txBox="1">
            <a:spLocks noGrp="1"/>
          </p:cNvSpPr>
          <p:nvPr>
            <p:ph type="title" idx="4" hasCustomPrompt="1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2" name="Google Shape;1562;p65"/>
          <p:cNvSpPr txBox="1">
            <a:spLocks noGrp="1"/>
          </p:cNvSpPr>
          <p:nvPr>
            <p:ph type="title" idx="5" hasCustomPrompt="1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3" name="Google Shape;1563;p65"/>
          <p:cNvSpPr txBox="1">
            <a:spLocks noGrp="1"/>
          </p:cNvSpPr>
          <p:nvPr>
            <p:ph type="title" idx="6" hasCustomPrompt="1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4" name="Google Shape;1564;p65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65" name="Google Shape;1565;p65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66" name="Google Shape;1566;p65"/>
          <p:cNvSpPr txBox="1">
            <a:spLocks noGrp="1"/>
          </p:cNvSpPr>
          <p:nvPr>
            <p:ph type="subTitle" idx="8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67" name="Google Shape;1567;p65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68" name="Google Shape;1568;p65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69" name="Google Shape;1569;p65"/>
          <p:cNvSpPr txBox="1">
            <a:spLocks noGrp="1"/>
          </p:cNvSpPr>
          <p:nvPr>
            <p:ph type="subTitle" idx="14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570" name="Google Shape;1570;p6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71" name="Google Shape;1571;p6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72" name="Google Shape;1572;p6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3" name="Google Shape;1573;p6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74" name="Google Shape;1574;p6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75" name="Google Shape;1575;p6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76" name="Google Shape;1576;p6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7" name="Google Shape;1577;p6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78" name="Google Shape;1578;p6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579" name="Google Shape;1579;p65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66"/>
          <p:cNvSpPr txBox="1">
            <a:spLocks noGrp="1"/>
          </p:cNvSpPr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82" name="Google Shape;1582;p66"/>
          <p:cNvSpPr txBox="1">
            <a:spLocks noGrp="1"/>
          </p:cNvSpPr>
          <p:nvPr>
            <p:ph type="subTitle" idx="1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583" name="Google Shape;1583;p6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84" name="Google Shape;1584;p6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85" name="Google Shape;1585;p6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6" name="Google Shape;1586;p6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87" name="Google Shape;1587;p6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88" name="Google Shape;1588;p6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89" name="Google Shape;1589;p6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0" name="Google Shape;1590;p6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591" name="Google Shape;1591;p6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67"/>
          <p:cNvSpPr txBox="1">
            <a:spLocks noGrp="1"/>
          </p:cNvSpPr>
          <p:nvPr>
            <p:ph type="subTitle" idx="1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4" name="Google Shape;1594;p67"/>
          <p:cNvSpPr txBox="1">
            <a:spLocks noGrp="1"/>
          </p:cNvSpPr>
          <p:nvPr>
            <p:ph type="subTitle" idx="2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5" name="Google Shape;1595;p67"/>
          <p:cNvSpPr txBox="1">
            <a:spLocks noGrp="1"/>
          </p:cNvSpPr>
          <p:nvPr>
            <p:ph type="subTitle" idx="3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6" name="Google Shape;1596;p67"/>
          <p:cNvSpPr txBox="1">
            <a:spLocks noGrp="1"/>
          </p:cNvSpPr>
          <p:nvPr>
            <p:ph type="subTitle" idx="4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97" name="Google Shape;1597;p67"/>
          <p:cNvSpPr txBox="1">
            <a:spLocks noGrp="1"/>
          </p:cNvSpPr>
          <p:nvPr>
            <p:ph type="subTitle" idx="5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98" name="Google Shape;1598;p67"/>
          <p:cNvSpPr txBox="1">
            <a:spLocks noGrp="1"/>
          </p:cNvSpPr>
          <p:nvPr>
            <p:ph type="subTitle" idx="6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599" name="Google Shape;1599;p6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00" name="Google Shape;1600;p6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01" name="Google Shape;1601;p6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2" name="Google Shape;1602;p6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03" name="Google Shape;1603;p6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604" name="Google Shape;1604;p6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605" name="Google Shape;1605;p6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6" name="Google Shape;1606;p6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07" name="Google Shape;1607;p6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608" name="Google Shape;1608;p67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68"/>
          <p:cNvSpPr txBox="1">
            <a:spLocks noGrp="1"/>
          </p:cNvSpPr>
          <p:nvPr>
            <p:ph type="subTitle" idx="1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1" name="Google Shape;1611;p68"/>
          <p:cNvSpPr txBox="1">
            <a:spLocks noGrp="1"/>
          </p:cNvSpPr>
          <p:nvPr>
            <p:ph type="subTitle" idx="2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2" name="Google Shape;1612;p68"/>
          <p:cNvSpPr txBox="1">
            <a:spLocks noGrp="1"/>
          </p:cNvSpPr>
          <p:nvPr>
            <p:ph type="subTitle" idx="3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3" name="Google Shape;1613;p68"/>
          <p:cNvSpPr txBox="1">
            <a:spLocks noGrp="1"/>
          </p:cNvSpPr>
          <p:nvPr>
            <p:ph type="subTitle" idx="4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4" name="Google Shape;1614;p68"/>
          <p:cNvSpPr txBox="1">
            <a:spLocks noGrp="1"/>
          </p:cNvSpPr>
          <p:nvPr>
            <p:ph type="subTitle" idx="5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15" name="Google Shape;1615;p68"/>
          <p:cNvSpPr txBox="1">
            <a:spLocks noGrp="1"/>
          </p:cNvSpPr>
          <p:nvPr>
            <p:ph type="subTitle" idx="6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16" name="Google Shape;1616;p68"/>
          <p:cNvSpPr txBox="1">
            <a:spLocks noGrp="1"/>
          </p:cNvSpPr>
          <p:nvPr>
            <p:ph type="subTitle" idx="7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17" name="Google Shape;1617;p68"/>
          <p:cNvSpPr txBox="1">
            <a:spLocks noGrp="1"/>
          </p:cNvSpPr>
          <p:nvPr>
            <p:ph type="subTitle" idx="8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618" name="Google Shape;1618;p6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19" name="Google Shape;1619;p6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20" name="Google Shape;1620;p6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1" name="Google Shape;1621;p6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22" name="Google Shape;1622;p6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623" name="Google Shape;1623;p6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624" name="Google Shape;1624;p6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5" name="Google Shape;1625;p6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26" name="Google Shape;1626;p6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627" name="Google Shape;1627;p68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69"/>
          <p:cNvSpPr txBox="1">
            <a:spLocks noGrp="1"/>
          </p:cNvSpPr>
          <p:nvPr>
            <p:ph type="subTitle" idx="1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0" name="Google Shape;1630;p69"/>
          <p:cNvSpPr txBox="1">
            <a:spLocks noGrp="1"/>
          </p:cNvSpPr>
          <p:nvPr>
            <p:ph type="subTitle" idx="2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1" name="Google Shape;1631;p69"/>
          <p:cNvSpPr txBox="1">
            <a:spLocks noGrp="1"/>
          </p:cNvSpPr>
          <p:nvPr>
            <p:ph type="subTitle" idx="3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2" name="Google Shape;1632;p69"/>
          <p:cNvSpPr txBox="1">
            <a:spLocks noGrp="1"/>
          </p:cNvSpPr>
          <p:nvPr>
            <p:ph type="subTitle" idx="4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3" name="Google Shape;1633;p69"/>
          <p:cNvSpPr txBox="1">
            <a:spLocks noGrp="1"/>
          </p:cNvSpPr>
          <p:nvPr>
            <p:ph type="subTitle" idx="5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4" name="Google Shape;1634;p69"/>
          <p:cNvSpPr txBox="1">
            <a:spLocks noGrp="1"/>
          </p:cNvSpPr>
          <p:nvPr>
            <p:ph type="subTitle" idx="6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5" name="Google Shape;1635;p69"/>
          <p:cNvSpPr txBox="1">
            <a:spLocks noGrp="1"/>
          </p:cNvSpPr>
          <p:nvPr>
            <p:ph type="subTitle" idx="7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36" name="Google Shape;1636;p69"/>
          <p:cNvSpPr txBox="1">
            <a:spLocks noGrp="1"/>
          </p:cNvSpPr>
          <p:nvPr>
            <p:ph type="subTitle" idx="8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37" name="Google Shape;1637;p69"/>
          <p:cNvSpPr txBox="1">
            <a:spLocks noGrp="1"/>
          </p:cNvSpPr>
          <p:nvPr>
            <p:ph type="subTitle" idx="9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38" name="Google Shape;1638;p69"/>
          <p:cNvSpPr txBox="1">
            <a:spLocks noGrp="1"/>
          </p:cNvSpPr>
          <p:nvPr>
            <p:ph type="subTitle" idx="13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39" name="Google Shape;1639;p69"/>
          <p:cNvSpPr txBox="1">
            <a:spLocks noGrp="1"/>
          </p:cNvSpPr>
          <p:nvPr>
            <p:ph type="subTitle" idx="14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40" name="Google Shape;1640;p69"/>
          <p:cNvSpPr txBox="1">
            <a:spLocks noGrp="1"/>
          </p:cNvSpPr>
          <p:nvPr>
            <p:ph type="subTitle" idx="15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641" name="Google Shape;1641;p6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42" name="Google Shape;1642;p6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43" name="Google Shape;1643;p6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4" name="Google Shape;1644;p6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45" name="Google Shape;1645;p6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646" name="Google Shape;1646;p6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647" name="Google Shape;1647;p6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8" name="Google Shape;1648;p6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49" name="Google Shape;1649;p6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650" name="Google Shape;1650;p69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70"/>
          <p:cNvSpPr txBox="1">
            <a:spLocks noGrp="1"/>
          </p:cNvSpPr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53" name="Google Shape;1653;p70"/>
          <p:cNvSpPr txBox="1">
            <a:spLocks noGrp="1"/>
          </p:cNvSpPr>
          <p:nvPr>
            <p:ph type="subTitle" idx="1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4" name="Google Shape;1654;p70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-GB" sz="10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-GB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-GB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-GB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55" name="Google Shape;1655;p7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56" name="Google Shape;1656;p7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57" name="Google Shape;1657;p7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8" name="Google Shape;1658;p7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59" name="Google Shape;1659;p7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660" name="Google Shape;1660;p7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661" name="Google Shape;1661;p7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2" name="Google Shape;1662;p7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63" name="Google Shape;1663;p7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5" name="Google Shape;1665;p7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66" name="Google Shape;1666;p7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67" name="Google Shape;1667;p7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8" name="Google Shape;1668;p7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69" name="Google Shape;1669;p7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670" name="Google Shape;1670;p7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671" name="Google Shape;1671;p7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2" name="Google Shape;1672;p7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673" name="Google Shape;1673;p7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674" name="Google Shape;1674;p71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1675" name="Google Shape;1675;p71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1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7" name="Google Shape;1677;p71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1678" name="Google Shape;1678;p71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71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71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71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71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71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71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71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71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71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71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71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71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71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71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71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71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71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71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71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71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71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71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71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71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71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71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71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71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71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71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71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71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71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71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71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71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71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71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71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71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71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71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71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71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71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71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71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71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71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71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71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71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71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71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71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71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71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71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71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71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71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71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71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71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71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71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71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71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71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71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71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71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71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71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71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71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71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71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71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71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71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71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71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71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71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71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71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71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71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71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71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71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71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71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71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71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71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71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71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71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71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71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71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71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71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71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71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71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71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71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71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71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71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71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71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71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71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71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71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71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71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71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71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71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03" name="Google Shape;1803;p71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04" name="Google Shape;1804;p71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1805" name="Google Shape;1805;p71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71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71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71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71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71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71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71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71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71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71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71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71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71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71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71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71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71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71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71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71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71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71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71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71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71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71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71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71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71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71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6" name="Google Shape;1836;p71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1837" name="Google Shape;1837;p71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71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71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71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71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71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71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71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71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71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71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71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71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71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71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71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71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71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71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71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71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71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71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71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71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71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71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71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71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71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71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71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71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71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71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71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71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71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71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71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71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71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71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71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71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2" name="Google Shape;1882;p71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71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71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71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71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71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71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71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71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71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71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71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71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71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71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71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71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71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71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71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71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71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71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71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6" name="Google Shape;1906;p71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1907" name="Google Shape;1907;p71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71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71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71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71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71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3" name="Google Shape;1913;p71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4" name="Google Shape;1914;p71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71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71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71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71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71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71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71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71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71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71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71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71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71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71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71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71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71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71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71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71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71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71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71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71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71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71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71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71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71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71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71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71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8" name="Google Shape;1948;p7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949" name="Google Shape;1949;p7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950" name="Google Shape;1950;p7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1" name="Google Shape;1951;p7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952" name="Google Shape;1952;p7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953" name="Google Shape;1953;p7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954" name="Google Shape;1954;p7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5" name="Google Shape;1955;p7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956" name="Google Shape;1956;p7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1957" name="Google Shape;1957;p72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1958" name="Google Shape;1958;p72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72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72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72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72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72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72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72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72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72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72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72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72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72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72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72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72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72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72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72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72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72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72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72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72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72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72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72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72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72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72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72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72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72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72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72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72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72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72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72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72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72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72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72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72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72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72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72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72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72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72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72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72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72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72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72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72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72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72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72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72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72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72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72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72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72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72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72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72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72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72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72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72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72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72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72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72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72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72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72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72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72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72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72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72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72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72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72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72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72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72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72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72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72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72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72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72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72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72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72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72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72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72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72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72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72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72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72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72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72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72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72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72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72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72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72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72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72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72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72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72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72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72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72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72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72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72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72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72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72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72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72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72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72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72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72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72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72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72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72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72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72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72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72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72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72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72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72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72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72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72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72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72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72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72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72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72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72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72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72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72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72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72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72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72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72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72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72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72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72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2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2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2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2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2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2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2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9" name="Google Shape;2139;p7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140" name="Google Shape;2140;p7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141" name="Google Shape;2141;p7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42" name="Google Shape;2142;p7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143" name="Google Shape;2143;p7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144" name="Google Shape;2144;p7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45" name="Google Shape;2145;p7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46" name="Google Shape;2146;p7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147" name="Google Shape;2147;p7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2148" name="Google Shape;2148;p74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149" name="Google Shape;2149;p74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75"/>
          <p:cNvSpPr txBox="1">
            <a:spLocks noGrp="1"/>
          </p:cNvSpPr>
          <p:nvPr>
            <p:ph type="subTitle" idx="1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2" name="Google Shape;2152;p75"/>
          <p:cNvSpPr txBox="1">
            <a:spLocks noGrp="1"/>
          </p:cNvSpPr>
          <p:nvPr>
            <p:ph type="subTitle" idx="2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53" name="Google Shape;2153;p75"/>
          <p:cNvSpPr txBox="1">
            <a:spLocks noGrp="1"/>
          </p:cNvSpPr>
          <p:nvPr>
            <p:ph type="subTitle" idx="3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154" name="Google Shape;2154;p75"/>
          <p:cNvSpPr txBox="1">
            <a:spLocks noGrp="1"/>
          </p:cNvSpPr>
          <p:nvPr>
            <p:ph type="subTitle" idx="4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155" name="Google Shape;2155;p7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156" name="Google Shape;2156;p7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157" name="Google Shape;2157;p7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58" name="Google Shape;2158;p7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159" name="Google Shape;2159;p7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160" name="Google Shape;2160;p7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61" name="Google Shape;2161;p7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62" name="Google Shape;2162;p7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163" name="Google Shape;2163;p7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2164" name="Google Shape;2164;p7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76"/>
          <p:cNvSpPr txBox="1">
            <a:spLocks noGrp="1"/>
          </p:cNvSpPr>
          <p:nvPr>
            <p:ph type="subTitle" idx="1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7" name="Google Shape;2167;p76"/>
          <p:cNvSpPr txBox="1">
            <a:spLocks noGrp="1"/>
          </p:cNvSpPr>
          <p:nvPr>
            <p:ph type="subTitle" idx="2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8" name="Google Shape;2168;p76"/>
          <p:cNvSpPr txBox="1">
            <a:spLocks noGrp="1"/>
          </p:cNvSpPr>
          <p:nvPr>
            <p:ph type="subTitle" idx="3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69" name="Google Shape;2169;p76"/>
          <p:cNvSpPr txBox="1">
            <a:spLocks noGrp="1"/>
          </p:cNvSpPr>
          <p:nvPr>
            <p:ph type="subTitle" idx="4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70" name="Google Shape;2170;p76"/>
          <p:cNvSpPr txBox="1">
            <a:spLocks noGrp="1"/>
          </p:cNvSpPr>
          <p:nvPr>
            <p:ph type="subTitle" idx="5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171" name="Google Shape;2171;p76"/>
          <p:cNvSpPr txBox="1">
            <a:spLocks noGrp="1"/>
          </p:cNvSpPr>
          <p:nvPr>
            <p:ph type="subTitle" idx="6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172" name="Google Shape;2172;p76"/>
          <p:cNvSpPr txBox="1">
            <a:spLocks noGrp="1"/>
          </p:cNvSpPr>
          <p:nvPr>
            <p:ph type="subTitle" idx="7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173" name="Google Shape;2173;p76"/>
          <p:cNvSpPr txBox="1">
            <a:spLocks noGrp="1"/>
          </p:cNvSpPr>
          <p:nvPr>
            <p:ph type="subTitle" idx="8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174" name="Google Shape;2174;p7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175" name="Google Shape;2175;p7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176" name="Google Shape;2176;p7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77" name="Google Shape;2177;p7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178" name="Google Shape;2178;p7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179" name="Google Shape;2179;p7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80" name="Google Shape;2180;p7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81" name="Google Shape;2181;p7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182" name="Google Shape;2182;p7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2183" name="Google Shape;2183;p7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77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86" name="Google Shape;2186;p77"/>
          <p:cNvSpPr txBox="1">
            <a:spLocks noGrp="1"/>
          </p:cNvSpPr>
          <p:nvPr>
            <p:ph type="title" idx="2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187" name="Google Shape;2187;p7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188" name="Google Shape;2188;p7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189" name="Google Shape;2189;p7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90" name="Google Shape;2190;p7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191" name="Google Shape;2191;p7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192" name="Google Shape;2192;p7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93" name="Google Shape;2193;p7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94" name="Google Shape;2194;p7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195" name="Google Shape;2195;p7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78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198" name="Google Shape;2198;p7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199" name="Google Shape;2199;p7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00" name="Google Shape;2200;p7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01" name="Google Shape;2201;p7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202" name="Google Shape;2202;p7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203" name="Google Shape;2203;p7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04" name="Google Shape;2204;p7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05" name="Google Shape;2205;p7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206" name="Google Shape;2206;p7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2207" name="Google Shape;2207;p78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9" name="Google Shape;2209;p7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10" name="Google Shape;2210;p7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11" name="Google Shape;2211;p7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12" name="Google Shape;2212;p7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213" name="Google Shape;2213;p7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214" name="Google Shape;2214;p7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15" name="Google Shape;2215;p7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16" name="Google Shape;2216;p7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217" name="Google Shape;2217;p7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2218" name="Google Shape;2218;p79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80"/>
          <p:cNvSpPr txBox="1">
            <a:spLocks noGrp="1"/>
          </p:cNvSpPr>
          <p:nvPr>
            <p:ph type="subTitle" idx="1"/>
          </p:nvPr>
        </p:nvSpPr>
        <p:spPr>
          <a:xfrm>
            <a:off x="713225" y="1900862"/>
            <a:ext cx="43065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21" name="Google Shape;2221;p80"/>
          <p:cNvSpPr txBox="1">
            <a:spLocks noGrp="1"/>
          </p:cNvSpPr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22" name="Google Shape;2222;p80"/>
          <p:cNvSpPr>
            <a:spLocks noGrp="1"/>
          </p:cNvSpPr>
          <p:nvPr>
            <p:ph type="pic" idx="2"/>
          </p:nvPr>
        </p:nvSpPr>
        <p:spPr>
          <a:xfrm>
            <a:off x="5019725" y="965075"/>
            <a:ext cx="2203500" cy="3213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223" name="Google Shape;2223;p8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24" name="Google Shape;2224;p8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25" name="Google Shape;2225;p8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26" name="Google Shape;2226;p8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227" name="Google Shape;2227;p8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228" name="Google Shape;2228;p8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29" name="Google Shape;2229;p8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30" name="Google Shape;2230;p8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231" name="Google Shape;2231;p8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81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234" name="Google Shape;2234;p8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35" name="Google Shape;2235;p8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36" name="Google Shape;2236;p8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37" name="Google Shape;2237;p8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238" name="Google Shape;2238;p8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239" name="Google Shape;2239;p8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40" name="Google Shape;2240;p8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41" name="Google Shape;2241;p8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242" name="Google Shape;2242;p8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82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45" name="Google Shape;2245;p82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246" name="Google Shape;2246;p8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47" name="Google Shape;2247;p8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48" name="Google Shape;2248;p8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49" name="Google Shape;2249;p8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250" name="Google Shape;2250;p8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251" name="Google Shape;2251;p8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52" name="Google Shape;2252;p8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53" name="Google Shape;2253;p8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254" name="Google Shape;2254;p8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p8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57" name="Google Shape;2257;p83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84"/>
          <p:cNvSpPr txBox="1">
            <a:spLocks noGrp="1"/>
          </p:cNvSpPr>
          <p:nvPr>
            <p:ph type="title" hasCustomPrompt="1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60" name="Google Shape;2260;p84"/>
          <p:cNvSpPr txBox="1">
            <a:spLocks noGrp="1"/>
          </p:cNvSpPr>
          <p:nvPr>
            <p:ph type="subTitle" idx="1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261" name="Google Shape;2261;p8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62" name="Google Shape;2262;p8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63" name="Google Shape;2263;p8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64" name="Google Shape;2264;p8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265" name="Google Shape;2265;p8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266" name="Google Shape;2266;p8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67" name="Google Shape;2267;p8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68" name="Google Shape;2268;p8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269" name="Google Shape;2269;p8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86"/>
          <p:cNvSpPr txBox="1">
            <a:spLocks noGrp="1"/>
          </p:cNvSpPr>
          <p:nvPr>
            <p:ph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73" name="Google Shape;2273;p86"/>
          <p:cNvSpPr txBox="1">
            <a:spLocks noGrp="1"/>
          </p:cNvSpPr>
          <p:nvPr>
            <p:ph type="title" idx="2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74" name="Google Shape;2274;p86"/>
          <p:cNvSpPr txBox="1">
            <a:spLocks noGrp="1"/>
          </p:cNvSpPr>
          <p:nvPr>
            <p:ph type="title" idx="3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75" name="Google Shape;2275;p86"/>
          <p:cNvSpPr txBox="1">
            <a:spLocks noGrp="1"/>
          </p:cNvSpPr>
          <p:nvPr>
            <p:ph type="title" idx="4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76" name="Google Shape;2276;p86"/>
          <p:cNvSpPr txBox="1">
            <a:spLocks noGrp="1"/>
          </p:cNvSpPr>
          <p:nvPr>
            <p:ph type="title" idx="5"/>
          </p:nvPr>
        </p:nvSpPr>
        <p:spPr>
          <a:xfrm>
            <a:off x="4698356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77" name="Google Shape;2277;p86"/>
          <p:cNvSpPr txBox="1">
            <a:spLocks noGrp="1"/>
          </p:cNvSpPr>
          <p:nvPr>
            <p:ph type="title" idx="6"/>
          </p:nvPr>
        </p:nvSpPr>
        <p:spPr>
          <a:xfrm>
            <a:off x="4698356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78" name="Google Shape;2278;p86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79" name="Google Shape;2279;p86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80" name="Google Shape;2280;p86"/>
          <p:cNvSpPr txBox="1">
            <a:spLocks noGrp="1"/>
          </p:cNvSpPr>
          <p:nvPr>
            <p:ph type="subTitle" idx="8"/>
          </p:nvPr>
        </p:nvSpPr>
        <p:spPr>
          <a:xfrm>
            <a:off x="4698356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81" name="Google Shape;2281;p86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82" name="Google Shape;2282;p86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283" name="Google Shape;2283;p86"/>
          <p:cNvSpPr txBox="1">
            <a:spLocks noGrp="1"/>
          </p:cNvSpPr>
          <p:nvPr>
            <p:ph type="subTitle" idx="14"/>
          </p:nvPr>
        </p:nvSpPr>
        <p:spPr>
          <a:xfrm>
            <a:off x="4698356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284" name="Google Shape;2284;p8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85" name="Google Shape;2285;p8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86" name="Google Shape;2286;p8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87" name="Google Shape;2287;p8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288" name="Google Shape;2288;p8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289" name="Google Shape;2289;p8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90" name="Google Shape;2290;p8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91" name="Google Shape;2291;p8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292" name="Google Shape;2292;p8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2293" name="Google Shape;2293;p86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p87"/>
          <p:cNvSpPr txBox="1">
            <a:spLocks noGrp="1"/>
          </p:cNvSpPr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96" name="Google Shape;2296;p87"/>
          <p:cNvSpPr txBox="1">
            <a:spLocks noGrp="1"/>
          </p:cNvSpPr>
          <p:nvPr>
            <p:ph type="subTitle" idx="1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297" name="Google Shape;2297;p8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98" name="Google Shape;2298;p8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99" name="Google Shape;2299;p8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00" name="Google Shape;2300;p8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301" name="Google Shape;2301;p8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302" name="Google Shape;2302;p8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03" name="Google Shape;2303;p8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04" name="Google Shape;2304;p8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305" name="Google Shape;2305;p8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88"/>
          <p:cNvSpPr txBox="1">
            <a:spLocks noGrp="1"/>
          </p:cNvSpPr>
          <p:nvPr>
            <p:ph type="subTitle" idx="1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08" name="Google Shape;2308;p88"/>
          <p:cNvSpPr txBox="1">
            <a:spLocks noGrp="1"/>
          </p:cNvSpPr>
          <p:nvPr>
            <p:ph type="subTitle" idx="2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09" name="Google Shape;2309;p88"/>
          <p:cNvSpPr txBox="1">
            <a:spLocks noGrp="1"/>
          </p:cNvSpPr>
          <p:nvPr>
            <p:ph type="subTitle" idx="3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10" name="Google Shape;2310;p88"/>
          <p:cNvSpPr txBox="1">
            <a:spLocks noGrp="1"/>
          </p:cNvSpPr>
          <p:nvPr>
            <p:ph type="subTitle" idx="4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11" name="Google Shape;2311;p88"/>
          <p:cNvSpPr txBox="1">
            <a:spLocks noGrp="1"/>
          </p:cNvSpPr>
          <p:nvPr>
            <p:ph type="subTitle" idx="5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12" name="Google Shape;2312;p88"/>
          <p:cNvSpPr txBox="1">
            <a:spLocks noGrp="1"/>
          </p:cNvSpPr>
          <p:nvPr>
            <p:ph type="subTitle" idx="6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13" name="Google Shape;2313;p88"/>
          <p:cNvSpPr txBox="1">
            <a:spLocks noGrp="1"/>
          </p:cNvSpPr>
          <p:nvPr>
            <p:ph type="subTitle" idx="7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314" name="Google Shape;2314;p88"/>
          <p:cNvSpPr txBox="1">
            <a:spLocks noGrp="1"/>
          </p:cNvSpPr>
          <p:nvPr>
            <p:ph type="subTitle" idx="8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315" name="Google Shape;2315;p88"/>
          <p:cNvSpPr txBox="1">
            <a:spLocks noGrp="1"/>
          </p:cNvSpPr>
          <p:nvPr>
            <p:ph type="subTitle" idx="9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316" name="Google Shape;2316;p88"/>
          <p:cNvSpPr txBox="1">
            <a:spLocks noGrp="1"/>
          </p:cNvSpPr>
          <p:nvPr>
            <p:ph type="subTitle" idx="13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317" name="Google Shape;2317;p88"/>
          <p:cNvSpPr txBox="1">
            <a:spLocks noGrp="1"/>
          </p:cNvSpPr>
          <p:nvPr>
            <p:ph type="subTitle" idx="14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318" name="Google Shape;2318;p88"/>
          <p:cNvSpPr txBox="1">
            <a:spLocks noGrp="1"/>
          </p:cNvSpPr>
          <p:nvPr>
            <p:ph type="subTitle" idx="15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319" name="Google Shape;2319;p8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20" name="Google Shape;2320;p8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1" name="Google Shape;2321;p8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22" name="Google Shape;2322;p8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323" name="Google Shape;2323;p8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324" name="Google Shape;2324;p8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25" name="Google Shape;2325;p8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26" name="Google Shape;2326;p8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327" name="Google Shape;2327;p8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2328" name="Google Shape;2328;p88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89"/>
          <p:cNvSpPr txBox="1">
            <a:spLocks noGrp="1"/>
          </p:cNvSpPr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31" name="Google Shape;2331;p89"/>
          <p:cNvSpPr txBox="1">
            <a:spLocks noGrp="1"/>
          </p:cNvSpPr>
          <p:nvPr>
            <p:ph type="subTitle" idx="1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32" name="Google Shape;2332;p89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-GB"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-GB" sz="1000" b="1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-GB"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-GB" sz="1000" b="1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lang="en-GB" sz="1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-GB" sz="1000" b="1" i="0" u="sng" strike="noStrike" cap="non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lang="en-GB" sz="1000" b="0" i="0" u="sng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 i="0" u="sng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333" name="Google Shape;2333;p8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34" name="Google Shape;2334;p8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35" name="Google Shape;2335;p8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36" name="Google Shape;2336;p8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337" name="Google Shape;2337;p8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338" name="Google Shape;2338;p8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39" name="Google Shape;2339;p8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40" name="Google Shape;2340;p8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341" name="Google Shape;2341;p8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3" name="Google Shape;2343;p9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44" name="Google Shape;2344;p9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45" name="Google Shape;2345;p9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46" name="Google Shape;2346;p9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347" name="Google Shape;2347;p9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348" name="Google Shape;2348;p9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49" name="Google Shape;2349;p9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50" name="Google Shape;2350;p9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351" name="Google Shape;2351;p9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grpSp>
        <p:nvGrpSpPr>
          <p:cNvPr id="2352" name="Google Shape;2352;p90"/>
          <p:cNvGrpSpPr/>
          <p:nvPr/>
        </p:nvGrpSpPr>
        <p:grpSpPr>
          <a:xfrm>
            <a:off x="518844" y="755087"/>
            <a:ext cx="3381111" cy="3633336"/>
            <a:chOff x="1742893" y="795775"/>
            <a:chExt cx="3381111" cy="3633336"/>
          </a:xfrm>
        </p:grpSpPr>
        <p:sp>
          <p:nvSpPr>
            <p:cNvPr id="2353" name="Google Shape;2353;p90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90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55" name="Google Shape;2355;p90"/>
            <p:cNvGrpSpPr/>
            <p:nvPr/>
          </p:nvGrpSpPr>
          <p:grpSpPr>
            <a:xfrm>
              <a:off x="1742893" y="947115"/>
              <a:ext cx="1986215" cy="3269968"/>
              <a:chOff x="6934075" y="1778325"/>
              <a:chExt cx="689275" cy="1134775"/>
            </a:xfrm>
          </p:grpSpPr>
          <p:sp>
            <p:nvSpPr>
              <p:cNvPr id="2356" name="Google Shape;2356;p90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7" name="Google Shape;2357;p90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8" name="Google Shape;2358;p90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9" name="Google Shape;2359;p90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0" name="Google Shape;2360;p90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1" name="Google Shape;2361;p90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2" name="Google Shape;2362;p90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3" name="Google Shape;2363;p90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4" name="Google Shape;2364;p90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5" name="Google Shape;2365;p90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6" name="Google Shape;2366;p90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7" name="Google Shape;2367;p90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8" name="Google Shape;2368;p90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9" name="Google Shape;2369;p90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0" name="Google Shape;2370;p90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1" name="Google Shape;2371;p90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2" name="Google Shape;2372;p90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3" name="Google Shape;2373;p90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4" name="Google Shape;2374;p90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5" name="Google Shape;2375;p90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6" name="Google Shape;2376;p90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7" name="Google Shape;2377;p90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8" name="Google Shape;2378;p90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9" name="Google Shape;2379;p90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0" name="Google Shape;2380;p90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1" name="Google Shape;2381;p90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2" name="Google Shape;2382;p90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3" name="Google Shape;2383;p90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4" name="Google Shape;2384;p90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5" name="Google Shape;2385;p90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6" name="Google Shape;2386;p90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7" name="Google Shape;2387;p90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8" name="Google Shape;2388;p90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9" name="Google Shape;2389;p90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0" name="Google Shape;2390;p90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1" name="Google Shape;2391;p90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2" name="Google Shape;2392;p90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3" name="Google Shape;2393;p90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4" name="Google Shape;2394;p90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5" name="Google Shape;2395;p90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6" name="Google Shape;2396;p90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7" name="Google Shape;2397;p90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8" name="Google Shape;2398;p90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9" name="Google Shape;2399;p90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0" name="Google Shape;2400;p90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1" name="Google Shape;2401;p90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2" name="Google Shape;2402;p90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3" name="Google Shape;2403;p90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4" name="Google Shape;2404;p90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5" name="Google Shape;2405;p90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6" name="Google Shape;2406;p90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7" name="Google Shape;2407;p90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8" name="Google Shape;2408;p90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9" name="Google Shape;2409;p90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0" name="Google Shape;2410;p90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1" name="Google Shape;2411;p90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2" name="Google Shape;2412;p90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3" name="Google Shape;2413;p90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4" name="Google Shape;2414;p90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5" name="Google Shape;2415;p90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6" name="Google Shape;2416;p90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7" name="Google Shape;2417;p90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8" name="Google Shape;2418;p90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9" name="Google Shape;2419;p90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0" name="Google Shape;2420;p90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1" name="Google Shape;2421;p90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2" name="Google Shape;2422;p90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3" name="Google Shape;2423;p90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4" name="Google Shape;2424;p90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5" name="Google Shape;2425;p90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6" name="Google Shape;2426;p90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7" name="Google Shape;2427;p90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8" name="Google Shape;2428;p90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9" name="Google Shape;2429;p90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0" name="Google Shape;2430;p90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1" name="Google Shape;2431;p90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2" name="Google Shape;2432;p90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3" name="Google Shape;2433;p90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4" name="Google Shape;2434;p90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5" name="Google Shape;2435;p90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6" name="Google Shape;2436;p90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7" name="Google Shape;2437;p90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8" name="Google Shape;2438;p90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9" name="Google Shape;2439;p90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0" name="Google Shape;2440;p90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1" name="Google Shape;2441;p90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2" name="Google Shape;2442;p90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3" name="Google Shape;2443;p90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4" name="Google Shape;2444;p90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5" name="Google Shape;2445;p90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6" name="Google Shape;2446;p90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7" name="Google Shape;2447;p90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8" name="Google Shape;2448;p90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9" name="Google Shape;2449;p90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0" name="Google Shape;2450;p90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1" name="Google Shape;2451;p90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2" name="Google Shape;2452;p90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3" name="Google Shape;2453;p90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4" name="Google Shape;2454;p90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5" name="Google Shape;2455;p90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6" name="Google Shape;2456;p90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7" name="Google Shape;2457;p90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8" name="Google Shape;2458;p90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9" name="Google Shape;2459;p90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0" name="Google Shape;2460;p90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1" name="Google Shape;2461;p90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2" name="Google Shape;2462;p90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3" name="Google Shape;2463;p90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4" name="Google Shape;2464;p90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5" name="Google Shape;2465;p90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6" name="Google Shape;2466;p90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7" name="Google Shape;2467;p90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8" name="Google Shape;2468;p90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9" name="Google Shape;2469;p90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0" name="Google Shape;2470;p90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1" name="Google Shape;2471;p90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2" name="Google Shape;2472;p90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3" name="Google Shape;2473;p90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4" name="Google Shape;2474;p90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5" name="Google Shape;2475;p90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6" name="Google Shape;2476;p90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7" name="Google Shape;2477;p90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8" name="Google Shape;2478;p90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9" name="Google Shape;2479;p90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0" name="Google Shape;2480;p90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81" name="Google Shape;2481;p90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82" name="Google Shape;2482;p90"/>
            <p:cNvGrpSpPr/>
            <p:nvPr/>
          </p:nvGrpSpPr>
          <p:grpSpPr>
            <a:xfrm>
              <a:off x="3729110" y="795775"/>
              <a:ext cx="1239905" cy="584116"/>
              <a:chOff x="6947135" y="2460525"/>
              <a:chExt cx="1239905" cy="584116"/>
            </a:xfrm>
          </p:grpSpPr>
          <p:sp>
            <p:nvSpPr>
              <p:cNvPr id="2483" name="Google Shape;2483;p90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4" name="Google Shape;2484;p90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5" name="Google Shape;2485;p90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6" name="Google Shape;2486;p90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7" name="Google Shape;2487;p90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8" name="Google Shape;2488;p90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9" name="Google Shape;2489;p90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0" name="Google Shape;2490;p90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1" name="Google Shape;2491;p90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2" name="Google Shape;2492;p90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3" name="Google Shape;2493;p90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4" name="Google Shape;2494;p90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5" name="Google Shape;2495;p90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6" name="Google Shape;2496;p90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7" name="Google Shape;2497;p90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8" name="Google Shape;2498;p90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9" name="Google Shape;2499;p90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0" name="Google Shape;2500;p90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1" name="Google Shape;2501;p90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2" name="Google Shape;2502;p90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3" name="Google Shape;2503;p90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4" name="Google Shape;2504;p90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5" name="Google Shape;2505;p90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6" name="Google Shape;2506;p90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7" name="Google Shape;2507;p90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8" name="Google Shape;2508;p90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9" name="Google Shape;2509;p90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0" name="Google Shape;2510;p90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1" name="Google Shape;2511;p90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2" name="Google Shape;2512;p90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3" name="Google Shape;2513;p90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14" name="Google Shape;2514;p90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2515" name="Google Shape;2515;p90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6" name="Google Shape;2516;p90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7" name="Google Shape;2517;p90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8" name="Google Shape;2518;p90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9" name="Google Shape;2519;p90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0" name="Google Shape;2520;p90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1" name="Google Shape;2521;p90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2" name="Google Shape;2522;p90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3" name="Google Shape;2523;p90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4" name="Google Shape;2524;p90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5" name="Google Shape;2525;p90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6" name="Google Shape;2526;p90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7" name="Google Shape;2527;p90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8" name="Google Shape;2528;p90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9" name="Google Shape;2529;p90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0" name="Google Shape;2530;p90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1" name="Google Shape;2531;p90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2" name="Google Shape;2532;p90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3" name="Google Shape;2533;p90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4" name="Google Shape;2534;p90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5" name="Google Shape;2535;p90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6" name="Google Shape;2536;p90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7" name="Google Shape;2537;p90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8" name="Google Shape;2538;p90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9" name="Google Shape;2539;p90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0" name="Google Shape;2540;p90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1" name="Google Shape;2541;p90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2" name="Google Shape;2542;p90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3" name="Google Shape;2543;p90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4" name="Google Shape;2544;p90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5" name="Google Shape;2545;p90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6" name="Google Shape;2546;p90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7" name="Google Shape;2547;p90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8" name="Google Shape;2548;p90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9" name="Google Shape;2549;p90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0" name="Google Shape;2550;p90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1" name="Google Shape;2551;p90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2" name="Google Shape;2552;p90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3" name="Google Shape;2553;p90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4" name="Google Shape;2554;p90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5" name="Google Shape;2555;p90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6" name="Google Shape;2556;p90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7" name="Google Shape;2557;p90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8" name="Google Shape;2558;p90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9" name="Google Shape;2559;p90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0" name="Google Shape;2560;p90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1" name="Google Shape;2561;p90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2" name="Google Shape;2562;p90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3" name="Google Shape;2563;p90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4" name="Google Shape;2564;p90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5" name="Google Shape;2565;p90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6" name="Google Shape;2566;p90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7" name="Google Shape;2567;p90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8" name="Google Shape;2568;p90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9" name="Google Shape;2569;p90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0" name="Google Shape;2570;p90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1" name="Google Shape;2571;p90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2" name="Google Shape;2572;p90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3" name="Google Shape;2573;p90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4" name="Google Shape;2574;p90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5" name="Google Shape;2575;p90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6" name="Google Shape;2576;p90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7" name="Google Shape;2577;p90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8" name="Google Shape;2578;p90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9" name="Google Shape;2579;p90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0" name="Google Shape;2580;p90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1" name="Google Shape;2581;p90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2" name="Google Shape;2582;p90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3" name="Google Shape;2583;p90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84" name="Google Shape;2584;p90"/>
            <p:cNvGrpSpPr/>
            <p:nvPr/>
          </p:nvGrpSpPr>
          <p:grpSpPr>
            <a:xfrm flipH="1">
              <a:off x="3725956" y="3512636"/>
              <a:ext cx="1329442" cy="916475"/>
              <a:chOff x="713230" y="2963286"/>
              <a:chExt cx="1329442" cy="916475"/>
            </a:xfrm>
          </p:grpSpPr>
          <p:sp>
            <p:nvSpPr>
              <p:cNvPr id="2585" name="Google Shape;2585;p90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6" name="Google Shape;2586;p90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7" name="Google Shape;2587;p90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8" name="Google Shape;2588;p90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9" name="Google Shape;2589;p90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0" name="Google Shape;2590;p90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1" name="Google Shape;2591;p90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2" name="Google Shape;2592;p90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3" name="Google Shape;2593;p90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4" name="Google Shape;2594;p90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5" name="Google Shape;2595;p90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6" name="Google Shape;2596;p90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7" name="Google Shape;2597;p90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8" name="Google Shape;2598;p90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9" name="Google Shape;2599;p90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0" name="Google Shape;2600;p90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1" name="Google Shape;2601;p90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2" name="Google Shape;2602;p90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3" name="Google Shape;2603;p90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4" name="Google Shape;2604;p90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5" name="Google Shape;2605;p90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6" name="Google Shape;2606;p90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7" name="Google Shape;2607;p90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8" name="Google Shape;2608;p90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9" name="Google Shape;2609;p90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0" name="Google Shape;2610;p90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1" name="Google Shape;2611;p90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2" name="Google Shape;2612;p90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3" name="Google Shape;2613;p90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4" name="Google Shape;2614;p90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5" name="Google Shape;2615;p90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6" name="Google Shape;2616;p90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7" name="Google Shape;2617;p90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8" name="Google Shape;2618;p90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9" name="Google Shape;2619;p90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0" name="Google Shape;2620;p90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1" name="Google Shape;2621;p90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2" name="Google Shape;2622;p90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3" name="Google Shape;2623;p90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4" name="Google Shape;2624;p90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6" name="Google Shape;2626;p9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627" name="Google Shape;2627;p9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628" name="Google Shape;2628;p9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29" name="Google Shape;2629;p9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630" name="Google Shape;2630;p9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631" name="Google Shape;2631;p9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632" name="Google Shape;2632;p9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33" name="Google Shape;2633;p9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634" name="Google Shape;2634;p9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grpSp>
        <p:nvGrpSpPr>
          <p:cNvPr id="2635" name="Google Shape;2635;p91"/>
          <p:cNvGrpSpPr/>
          <p:nvPr/>
        </p:nvGrpSpPr>
        <p:grpSpPr>
          <a:xfrm>
            <a:off x="5441863" y="1343334"/>
            <a:ext cx="2955371" cy="2456833"/>
            <a:chOff x="5475412" y="1860275"/>
            <a:chExt cx="2955371" cy="2456833"/>
          </a:xfrm>
        </p:grpSpPr>
        <p:sp>
          <p:nvSpPr>
            <p:cNvPr id="2636" name="Google Shape;2636;p91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91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91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91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91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91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91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91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91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91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91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91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91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91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91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91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91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91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91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91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91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91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91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91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91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91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91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91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91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91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91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91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91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91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91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91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91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91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91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91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91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91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91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91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91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91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91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91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91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91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91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91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91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91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91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91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91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91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91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91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91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91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91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91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91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91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91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91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91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91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91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91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91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91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91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91"/>
            <p:cNvSpPr/>
            <p:nvPr/>
          </p:nvSpPr>
          <p:spPr>
            <a:xfrm>
              <a:off x="6428614" y="4211958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91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91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91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91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91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91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91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91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91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91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91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91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91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91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91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91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91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91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91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91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91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91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91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91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91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91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91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91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91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91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91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91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91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91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91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91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91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91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91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91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91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91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91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91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91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91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91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91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91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91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91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91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91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91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91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91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91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91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91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91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91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91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91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91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91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91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91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91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91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91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91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91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91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91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91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91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91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91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91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91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91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91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91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91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91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91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91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91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91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91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91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91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91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91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91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91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91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91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91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91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91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Google Shape;2814;p92"/>
          <p:cNvSpPr txBox="1">
            <a:spLocks noGrp="1"/>
          </p:cNvSpPr>
          <p:nvPr>
            <p:ph type="subTitle" idx="1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15" name="Google Shape;2815;p92"/>
          <p:cNvSpPr txBox="1">
            <a:spLocks noGrp="1"/>
          </p:cNvSpPr>
          <p:nvPr>
            <p:ph type="subTitle" idx="2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16" name="Google Shape;2816;p92"/>
          <p:cNvSpPr txBox="1">
            <a:spLocks noGrp="1"/>
          </p:cNvSpPr>
          <p:nvPr>
            <p:ph type="subTitle" idx="3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17" name="Google Shape;2817;p92"/>
          <p:cNvSpPr txBox="1">
            <a:spLocks noGrp="1"/>
          </p:cNvSpPr>
          <p:nvPr>
            <p:ph type="subTitle" idx="4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18" name="Google Shape;2818;p92"/>
          <p:cNvSpPr txBox="1">
            <a:spLocks noGrp="1"/>
          </p:cNvSpPr>
          <p:nvPr>
            <p:ph type="subTitle" idx="5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19" name="Google Shape;2819;p92"/>
          <p:cNvSpPr txBox="1">
            <a:spLocks noGrp="1"/>
          </p:cNvSpPr>
          <p:nvPr>
            <p:ph type="subTitle" idx="6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820" name="Google Shape;2820;p9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821" name="Google Shape;2821;p9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822" name="Google Shape;2822;p9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23" name="Google Shape;2823;p9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824" name="Google Shape;2824;p9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825" name="Google Shape;2825;p9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26" name="Google Shape;2826;p9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27" name="Google Shape;2827;p9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828" name="Google Shape;2828;p9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2829" name="Google Shape;2829;p92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4" name="Google Shape;2834;p9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835" name="Google Shape;2835;p9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836" name="Google Shape;2836;p9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37" name="Google Shape;2837;p9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838" name="Google Shape;2838;p9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839" name="Google Shape;2839;p9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40" name="Google Shape;2840;p9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41" name="Google Shape;2841;p9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842" name="Google Shape;2842;p9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2843" name="Google Shape;2843;p94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844" name="Google Shape;2844;p94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Google Shape;2846;p95"/>
          <p:cNvSpPr txBox="1">
            <a:spLocks noGrp="1"/>
          </p:cNvSpPr>
          <p:nvPr>
            <p:ph type="subTitle" idx="1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7" name="Google Shape;2847;p95"/>
          <p:cNvSpPr txBox="1">
            <a:spLocks noGrp="1"/>
          </p:cNvSpPr>
          <p:nvPr>
            <p:ph type="subTitle" idx="2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8" name="Google Shape;2848;p95"/>
          <p:cNvSpPr txBox="1">
            <a:spLocks noGrp="1"/>
          </p:cNvSpPr>
          <p:nvPr>
            <p:ph type="subTitle" idx="3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49" name="Google Shape;2849;p95"/>
          <p:cNvSpPr txBox="1">
            <a:spLocks noGrp="1"/>
          </p:cNvSpPr>
          <p:nvPr>
            <p:ph type="subTitle" idx="4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850" name="Google Shape;2850;p9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851" name="Google Shape;2851;p9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852" name="Google Shape;2852;p9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53" name="Google Shape;2853;p9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854" name="Google Shape;2854;p9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855" name="Google Shape;2855;p9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56" name="Google Shape;2856;p9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57" name="Google Shape;2857;p9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858" name="Google Shape;2858;p9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2859" name="Google Shape;2859;p9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" name="Google Shape;2861;p96"/>
          <p:cNvSpPr txBox="1">
            <a:spLocks noGrp="1"/>
          </p:cNvSpPr>
          <p:nvPr>
            <p:ph type="subTitle" idx="1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62" name="Google Shape;2862;p96"/>
          <p:cNvSpPr txBox="1">
            <a:spLocks noGrp="1"/>
          </p:cNvSpPr>
          <p:nvPr>
            <p:ph type="subTitle" idx="2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63" name="Google Shape;2863;p96"/>
          <p:cNvSpPr txBox="1">
            <a:spLocks noGrp="1"/>
          </p:cNvSpPr>
          <p:nvPr>
            <p:ph type="subTitle" idx="3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64" name="Google Shape;2864;p96"/>
          <p:cNvSpPr txBox="1">
            <a:spLocks noGrp="1"/>
          </p:cNvSpPr>
          <p:nvPr>
            <p:ph type="subTitle" idx="4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65" name="Google Shape;2865;p96"/>
          <p:cNvSpPr txBox="1">
            <a:spLocks noGrp="1"/>
          </p:cNvSpPr>
          <p:nvPr>
            <p:ph type="subTitle" idx="5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66" name="Google Shape;2866;p96"/>
          <p:cNvSpPr txBox="1">
            <a:spLocks noGrp="1"/>
          </p:cNvSpPr>
          <p:nvPr>
            <p:ph type="subTitle" idx="6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67" name="Google Shape;2867;p96"/>
          <p:cNvSpPr txBox="1">
            <a:spLocks noGrp="1"/>
          </p:cNvSpPr>
          <p:nvPr>
            <p:ph type="subTitle" idx="7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68" name="Google Shape;2868;p96"/>
          <p:cNvSpPr txBox="1">
            <a:spLocks noGrp="1"/>
          </p:cNvSpPr>
          <p:nvPr>
            <p:ph type="subTitle" idx="8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869" name="Google Shape;2869;p9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870" name="Google Shape;2870;p9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871" name="Google Shape;2871;p9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72" name="Google Shape;2872;p9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873" name="Google Shape;2873;p9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874" name="Google Shape;2874;p9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75" name="Google Shape;2875;p9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76" name="Google Shape;2876;p9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877" name="Google Shape;2877;p9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2878" name="Google Shape;2878;p96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0" name="Google Shape;2880;p97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81" name="Google Shape;2881;p97"/>
          <p:cNvSpPr txBox="1">
            <a:spLocks noGrp="1"/>
          </p:cNvSpPr>
          <p:nvPr>
            <p:ph type="title" idx="2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882" name="Google Shape;2882;p9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883" name="Google Shape;2883;p9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884" name="Google Shape;2884;p9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85" name="Google Shape;2885;p9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886" name="Google Shape;2886;p9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887" name="Google Shape;2887;p9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88" name="Google Shape;2888;p9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89" name="Google Shape;2889;p9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890" name="Google Shape;2890;p9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2" name="Google Shape;2892;p98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893" name="Google Shape;2893;p9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894" name="Google Shape;2894;p9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895" name="Google Shape;2895;p9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896" name="Google Shape;2896;p9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897" name="Google Shape;2897;p9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898" name="Google Shape;2898;p9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99" name="Google Shape;2899;p9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00" name="Google Shape;2900;p9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901" name="Google Shape;2901;p9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2902" name="Google Shape;2902;p98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4" name="Google Shape;2904;p9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905" name="Google Shape;2905;p9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906" name="Google Shape;2906;p9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07" name="Google Shape;2907;p9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908" name="Google Shape;2908;p9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909" name="Google Shape;2909;p9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10" name="Google Shape;2910;p9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11" name="Google Shape;2911;p9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912" name="Google Shape;2912;p9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  <p:sp>
        <p:nvSpPr>
          <p:cNvPr id="2913" name="Google Shape;2913;p99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" name="Google Shape;2915;p100"/>
          <p:cNvSpPr txBox="1">
            <a:spLocks noGrp="1"/>
          </p:cNvSpPr>
          <p:nvPr>
            <p:ph type="subTitle" idx="1"/>
          </p:nvPr>
        </p:nvSpPr>
        <p:spPr>
          <a:xfrm>
            <a:off x="713225" y="1900862"/>
            <a:ext cx="4306500" cy="19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16" name="Google Shape;2916;p100"/>
          <p:cNvSpPr txBox="1">
            <a:spLocks noGrp="1"/>
          </p:cNvSpPr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17" name="Google Shape;2917;p100"/>
          <p:cNvSpPr>
            <a:spLocks noGrp="1"/>
          </p:cNvSpPr>
          <p:nvPr>
            <p:ph type="pic" idx="2"/>
          </p:nvPr>
        </p:nvSpPr>
        <p:spPr>
          <a:xfrm>
            <a:off x="5019725" y="965075"/>
            <a:ext cx="2203500" cy="3213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918" name="Google Shape;2918;p10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919" name="Google Shape;2919;p10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920" name="Google Shape;2920;p10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21" name="Google Shape;2921;p10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922" name="Google Shape;2922;p10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923" name="Google Shape;2923;p10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24" name="Google Shape;2924;p10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25" name="Google Shape;2925;p10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926" name="Google Shape;2926;p10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p101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929" name="Google Shape;2929;p10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930" name="Google Shape;2930;p10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931" name="Google Shape;2931;p10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32" name="Google Shape;2932;p10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933" name="Google Shape;2933;p10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934" name="Google Shape;2934;p10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35" name="Google Shape;2935;p10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36" name="Google Shape;2936;p10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937" name="Google Shape;2937;p10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Google Shape;2939;p102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40" name="Google Shape;2940;p102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941" name="Google Shape;2941;p10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942" name="Google Shape;2942;p10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943" name="Google Shape;2943;p10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44" name="Google Shape;2944;p10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945" name="Google Shape;2945;p10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946" name="Google Shape;2946;p10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47" name="Google Shape;2947;p10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48" name="Google Shape;2948;p10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949" name="Google Shape;2949;p10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p10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52" name="Google Shape;2952;p103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4" name="Google Shape;2954;p104"/>
          <p:cNvSpPr txBox="1">
            <a:spLocks noGrp="1"/>
          </p:cNvSpPr>
          <p:nvPr>
            <p:ph type="title" hasCustomPrompt="1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55" name="Google Shape;2955;p104"/>
          <p:cNvSpPr txBox="1">
            <a:spLocks noGrp="1"/>
          </p:cNvSpPr>
          <p:nvPr>
            <p:ph type="subTitle" idx="1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956" name="Google Shape;2956;p10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957" name="Google Shape;2957;p10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958" name="Google Shape;2958;p10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59" name="Google Shape;2959;p10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960" name="Google Shape;2960;p10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  <p:grpSp>
          <p:nvGrpSpPr>
            <p:cNvPr id="2961" name="Google Shape;2961;p10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62" name="Google Shape;2962;p10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963" name="Google Shape;2963;p10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  <p:cxnSp>
            <p:nvCxnSpPr>
              <p:cNvPr id="2964" name="Google Shape;2964;p10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slideLayout" Target="../slideLayouts/slideLayout86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19" Type="http://schemas.openxmlformats.org/officeDocument/2006/relationships/slideLayout" Target="../slideLayouts/slideLayout87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18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17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03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97.xml"/><Relationship Id="rId19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47" name="Google Shape;747;p33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5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42" name="Google Shape;1442;p53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7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137" name="Google Shape;2137;p73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p9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32" name="Google Shape;2832;p93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Relationship Id="rId4" Type="http://schemas.openxmlformats.org/officeDocument/2006/relationships/hyperlink" Target="https://market.thingpark.com/lorawan-smart-parking-sensor-cicicom-sl-g-i3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9" name="Google Shape;3529;p113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/>
              <a:t>Smart city Parking</a:t>
            </a:r>
            <a:endParaRPr sz="4900"/>
          </a:p>
        </p:txBody>
      </p:sp>
      <p:sp>
        <p:nvSpPr>
          <p:cNvPr id="3530" name="Google Shape;3530;p113"/>
          <p:cNvSpPr txBox="1">
            <a:spLocks noGrp="1"/>
          </p:cNvSpPr>
          <p:nvPr>
            <p:ph type="subTitle" idx="1"/>
          </p:nvPr>
        </p:nvSpPr>
        <p:spPr>
          <a:xfrm>
            <a:off x="713229" y="3414764"/>
            <a:ext cx="31158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Κωνσταντίνος Σταυρόπουλος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Ηλίας Ουζούνης</a:t>
            </a:r>
            <a:endParaRPr/>
          </a:p>
        </p:txBody>
      </p:sp>
      <p:pic>
        <p:nvPicPr>
          <p:cNvPr id="3531" name="Google Shape;3531;p113" descr="A parking lot with cars and building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8257" t="11418" r="78813"/>
          <a:stretch/>
        </p:blipFill>
        <p:spPr>
          <a:xfrm>
            <a:off x="4326600" y="1069325"/>
            <a:ext cx="894900" cy="3449400"/>
          </a:xfrm>
          <a:prstGeom prst="roundRect">
            <a:avLst>
              <a:gd name="adj" fmla="val 42765"/>
            </a:avLst>
          </a:prstGeom>
          <a:noFill/>
          <a:ln>
            <a:noFill/>
          </a:ln>
          <a:effectLst>
            <a:outerShdw blurRad="114300" dist="76200" dir="3660000" algn="bl" rotWithShape="0">
              <a:srgbClr val="000000">
                <a:alpha val="42000"/>
              </a:srgbClr>
            </a:outerShdw>
          </a:effectLst>
        </p:spPr>
      </p:pic>
      <p:pic>
        <p:nvPicPr>
          <p:cNvPr id="3532" name="Google Shape;3532;p113" descr="A parking lot with cars and building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3660" t="1629" r="63410" b="9788"/>
          <a:stretch/>
        </p:blipFill>
        <p:spPr>
          <a:xfrm>
            <a:off x="5393400" y="688325"/>
            <a:ext cx="894900" cy="3449400"/>
          </a:xfrm>
          <a:prstGeom prst="roundRect">
            <a:avLst>
              <a:gd name="adj" fmla="val 42765"/>
            </a:avLst>
          </a:prstGeom>
          <a:noFill/>
          <a:ln>
            <a:noFill/>
          </a:ln>
          <a:effectLst>
            <a:outerShdw blurRad="114300" dist="76200" dir="3660000" algn="bl" rotWithShape="0">
              <a:srgbClr val="000000">
                <a:alpha val="68000"/>
              </a:srgbClr>
            </a:outerShdw>
          </a:effectLst>
        </p:spPr>
      </p:pic>
      <p:pic>
        <p:nvPicPr>
          <p:cNvPr id="3533" name="Google Shape;3533;p113" descr="A parking lot with cars and building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39063" t="11418" r="48007"/>
          <a:stretch/>
        </p:blipFill>
        <p:spPr>
          <a:xfrm>
            <a:off x="6460200" y="1069325"/>
            <a:ext cx="894900" cy="3449400"/>
          </a:xfrm>
          <a:prstGeom prst="roundRect">
            <a:avLst>
              <a:gd name="adj" fmla="val 42765"/>
            </a:avLst>
          </a:prstGeom>
          <a:noFill/>
          <a:ln>
            <a:noFill/>
          </a:ln>
          <a:effectLst>
            <a:outerShdw blurRad="114300" dist="76200" dir="3660000" algn="bl" rotWithShape="0">
              <a:srgbClr val="000000">
                <a:alpha val="42000"/>
              </a:srgbClr>
            </a:outerShdw>
          </a:effectLst>
        </p:spPr>
      </p:pic>
      <p:pic>
        <p:nvPicPr>
          <p:cNvPr id="3534" name="Google Shape;3534;p113" descr="A parking lot with cars and building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54466" t="-327" r="32604" b="11745"/>
          <a:stretch/>
        </p:blipFill>
        <p:spPr>
          <a:xfrm>
            <a:off x="7527000" y="612125"/>
            <a:ext cx="894900" cy="3449400"/>
          </a:xfrm>
          <a:prstGeom prst="roundRect">
            <a:avLst>
              <a:gd name="adj" fmla="val 42765"/>
            </a:avLst>
          </a:prstGeom>
          <a:noFill/>
          <a:ln>
            <a:noFill/>
          </a:ln>
          <a:effectLst>
            <a:outerShdw blurRad="114300" dist="76200" dir="3660000" algn="bl" rotWithShape="0">
              <a:srgbClr val="000000">
                <a:alpha val="42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3" name="Google Shape;3743;p121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655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App Demo - Admin Dashboard</a:t>
            </a:r>
            <a:endParaRPr dirty="0"/>
          </a:p>
        </p:txBody>
      </p:sp>
      <p:sp>
        <p:nvSpPr>
          <p:cNvPr id="3744" name="Google Shape;3744;p121"/>
          <p:cNvSpPr txBox="1"/>
          <p:nvPr/>
        </p:nvSpPr>
        <p:spPr>
          <a:xfrm>
            <a:off x="3649425" y="2400325"/>
            <a:ext cx="34371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Video (or images)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B35D2B8-5874-3BFF-A4FF-D45F81B2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Demo- Alerts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0362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9" name="Google Shape;3749;p122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655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App Demo - Alerts</a:t>
            </a:r>
            <a:endParaRPr/>
          </a:p>
        </p:txBody>
      </p:sp>
      <p:pic>
        <p:nvPicPr>
          <p:cNvPr id="3750" name="Google Shape;3750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309625"/>
            <a:ext cx="3001851" cy="29466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51" name="Google Shape;3751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350" y="1309625"/>
            <a:ext cx="3001851" cy="294668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52" name="Google Shape;3752;p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9788" y="1939988"/>
            <a:ext cx="4162425" cy="16859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5"/>
          <p:cNvSpPr txBox="1">
            <a:spLocks noGrp="1"/>
          </p:cNvSpPr>
          <p:nvPr>
            <p:ph type="title"/>
          </p:nvPr>
        </p:nvSpPr>
        <p:spPr>
          <a:xfrm>
            <a:off x="542574" y="475605"/>
            <a:ext cx="5620288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4000"/>
            </a:pPr>
            <a:r>
              <a:rPr lang="el-GR" dirty="0"/>
              <a:t>Χρονοδιάγραμμα- Κατανομή</a:t>
            </a:r>
            <a:endParaRPr dirty="0"/>
          </a:p>
        </p:txBody>
      </p:sp>
      <p:sp>
        <p:nvSpPr>
          <p:cNvPr id="821" name="Google Shape;821;p25"/>
          <p:cNvSpPr/>
          <p:nvPr/>
        </p:nvSpPr>
        <p:spPr>
          <a:xfrm>
            <a:off x="1608550" y="1866670"/>
            <a:ext cx="239914" cy="828593"/>
          </a:xfrm>
          <a:custGeom>
            <a:avLst/>
            <a:gdLst/>
            <a:ahLst/>
            <a:cxnLst/>
            <a:rect l="l" t="t" r="r" b="b"/>
            <a:pathLst>
              <a:path w="9204" h="44792" extrusionOk="0">
                <a:moveTo>
                  <a:pt x="0" y="1"/>
                </a:moveTo>
                <a:lnTo>
                  <a:pt x="0" y="33291"/>
                </a:lnTo>
                <a:cubicBezTo>
                  <a:pt x="0" y="38244"/>
                  <a:pt x="2810" y="42649"/>
                  <a:pt x="7096" y="44792"/>
                </a:cubicBezTo>
                <a:lnTo>
                  <a:pt x="9204" y="44792"/>
                </a:lnTo>
                <a:lnTo>
                  <a:pt x="9204" y="43328"/>
                </a:lnTo>
                <a:cubicBezTo>
                  <a:pt x="5025" y="41804"/>
                  <a:pt x="2179" y="37827"/>
                  <a:pt x="2179" y="33291"/>
                </a:cubicBezTo>
                <a:lnTo>
                  <a:pt x="2179" y="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SzPts val="1400"/>
            </a:pPr>
            <a:endParaRPr sz="1050"/>
          </a:p>
        </p:txBody>
      </p:sp>
      <p:sp>
        <p:nvSpPr>
          <p:cNvPr id="822" name="Google Shape;822;p25"/>
          <p:cNvSpPr/>
          <p:nvPr/>
        </p:nvSpPr>
        <p:spPr>
          <a:xfrm>
            <a:off x="887371" y="2647284"/>
            <a:ext cx="1182756" cy="673534"/>
          </a:xfrm>
          <a:custGeom>
            <a:avLst/>
            <a:gdLst/>
            <a:ahLst/>
            <a:cxnLst/>
            <a:rect l="l" t="t" r="r" b="b"/>
            <a:pathLst>
              <a:path w="45375" h="23563" extrusionOk="0">
                <a:moveTo>
                  <a:pt x="0" y="0"/>
                </a:moveTo>
                <a:lnTo>
                  <a:pt x="0" y="23563"/>
                </a:lnTo>
                <a:lnTo>
                  <a:pt x="33599" y="23563"/>
                </a:lnTo>
                <a:cubicBezTo>
                  <a:pt x="40100" y="23563"/>
                  <a:pt x="45375" y="18288"/>
                  <a:pt x="45375" y="11788"/>
                </a:cubicBezTo>
                <a:cubicBezTo>
                  <a:pt x="45375" y="5275"/>
                  <a:pt x="40100" y="0"/>
                  <a:pt x="33599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SzPts val="1700"/>
            </a:pPr>
            <a:r>
              <a:rPr lang="en-US" sz="1275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r>
              <a:rPr lang="el-GR" sz="1275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έλη Οκτώβρη-Αρχές </a:t>
            </a:r>
            <a:r>
              <a:rPr lang="el-GR" sz="1275" dirty="0" err="1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Νοέμβη</a:t>
            </a:r>
            <a:endParaRPr sz="1275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23" name="Google Shape;823;p25"/>
          <p:cNvGrpSpPr/>
          <p:nvPr/>
        </p:nvGrpSpPr>
        <p:grpSpPr>
          <a:xfrm>
            <a:off x="3203902" y="3979877"/>
            <a:ext cx="422204" cy="407261"/>
            <a:chOff x="2640830" y="2140132"/>
            <a:chExt cx="403888" cy="436121"/>
          </a:xfrm>
        </p:grpSpPr>
        <p:sp>
          <p:nvSpPr>
            <p:cNvPr id="824" name="Google Shape;824;p25"/>
            <p:cNvSpPr/>
            <p:nvPr/>
          </p:nvSpPr>
          <p:spPr>
            <a:xfrm>
              <a:off x="2738492" y="2243607"/>
              <a:ext cx="208600" cy="228751"/>
            </a:xfrm>
            <a:custGeom>
              <a:avLst/>
              <a:gdLst/>
              <a:ahLst/>
              <a:cxnLst/>
              <a:rect l="l" t="t" r="r" b="b"/>
              <a:pathLst>
                <a:path w="6002" h="6002" extrusionOk="0">
                  <a:moveTo>
                    <a:pt x="3001" y="536"/>
                  </a:moveTo>
                  <a:cubicBezTo>
                    <a:pt x="4358" y="536"/>
                    <a:pt x="5465" y="1643"/>
                    <a:pt x="5465" y="3001"/>
                  </a:cubicBezTo>
                  <a:cubicBezTo>
                    <a:pt x="5465" y="4370"/>
                    <a:pt x="4358" y="5465"/>
                    <a:pt x="3001" y="5465"/>
                  </a:cubicBezTo>
                  <a:cubicBezTo>
                    <a:pt x="1643" y="5465"/>
                    <a:pt x="536" y="4370"/>
                    <a:pt x="536" y="3001"/>
                  </a:cubicBezTo>
                  <a:cubicBezTo>
                    <a:pt x="536" y="1643"/>
                    <a:pt x="1643" y="536"/>
                    <a:pt x="3001" y="536"/>
                  </a:cubicBezTo>
                  <a:close/>
                  <a:moveTo>
                    <a:pt x="3001" y="0"/>
                  </a:moveTo>
                  <a:cubicBezTo>
                    <a:pt x="1346" y="0"/>
                    <a:pt x="0" y="1346"/>
                    <a:pt x="0" y="3001"/>
                  </a:cubicBezTo>
                  <a:cubicBezTo>
                    <a:pt x="0" y="4656"/>
                    <a:pt x="1346" y="6001"/>
                    <a:pt x="3001" y="6001"/>
                  </a:cubicBezTo>
                  <a:cubicBezTo>
                    <a:pt x="4656" y="6001"/>
                    <a:pt x="6001" y="4656"/>
                    <a:pt x="6001" y="3001"/>
                  </a:cubicBezTo>
                  <a:cubicBezTo>
                    <a:pt x="6001" y="1346"/>
                    <a:pt x="4656" y="0"/>
                    <a:pt x="300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2640830" y="2140132"/>
              <a:ext cx="403888" cy="436121"/>
            </a:xfrm>
            <a:custGeom>
              <a:avLst/>
              <a:gdLst/>
              <a:ahLst/>
              <a:cxnLst/>
              <a:rect l="l" t="t" r="r" b="b"/>
              <a:pathLst>
                <a:path w="11621" h="11443" extrusionOk="0">
                  <a:moveTo>
                    <a:pt x="7085" y="596"/>
                  </a:moveTo>
                  <a:cubicBezTo>
                    <a:pt x="7335" y="656"/>
                    <a:pt x="7573" y="739"/>
                    <a:pt x="7799" y="834"/>
                  </a:cubicBezTo>
                  <a:lnTo>
                    <a:pt x="7799" y="929"/>
                  </a:lnTo>
                  <a:cubicBezTo>
                    <a:pt x="7751" y="1846"/>
                    <a:pt x="7728" y="2418"/>
                    <a:pt x="8049" y="2644"/>
                  </a:cubicBezTo>
                  <a:cubicBezTo>
                    <a:pt x="8144" y="2715"/>
                    <a:pt x="8263" y="2751"/>
                    <a:pt x="8406" y="2751"/>
                  </a:cubicBezTo>
                  <a:cubicBezTo>
                    <a:pt x="8752" y="2751"/>
                    <a:pt x="9252" y="2549"/>
                    <a:pt x="9776" y="2346"/>
                  </a:cubicBezTo>
                  <a:lnTo>
                    <a:pt x="9847" y="2322"/>
                  </a:lnTo>
                  <a:cubicBezTo>
                    <a:pt x="10014" y="2513"/>
                    <a:pt x="10157" y="2715"/>
                    <a:pt x="10287" y="2930"/>
                  </a:cubicBezTo>
                  <a:lnTo>
                    <a:pt x="10252" y="2977"/>
                  </a:lnTo>
                  <a:cubicBezTo>
                    <a:pt x="9668" y="3692"/>
                    <a:pt x="9311" y="4156"/>
                    <a:pt x="9430" y="4549"/>
                  </a:cubicBezTo>
                  <a:cubicBezTo>
                    <a:pt x="9549" y="4918"/>
                    <a:pt x="10097" y="5073"/>
                    <a:pt x="10978" y="5299"/>
                  </a:cubicBezTo>
                  <a:lnTo>
                    <a:pt x="11073" y="5335"/>
                  </a:lnTo>
                  <a:cubicBezTo>
                    <a:pt x="11085" y="5454"/>
                    <a:pt x="11097" y="5585"/>
                    <a:pt x="11097" y="5716"/>
                  </a:cubicBezTo>
                  <a:cubicBezTo>
                    <a:pt x="11097" y="5859"/>
                    <a:pt x="11085" y="5978"/>
                    <a:pt x="11073" y="6109"/>
                  </a:cubicBezTo>
                  <a:lnTo>
                    <a:pt x="10954" y="6144"/>
                  </a:lnTo>
                  <a:cubicBezTo>
                    <a:pt x="10085" y="6371"/>
                    <a:pt x="9549" y="6525"/>
                    <a:pt x="9430" y="6894"/>
                  </a:cubicBezTo>
                  <a:cubicBezTo>
                    <a:pt x="9311" y="7275"/>
                    <a:pt x="9656" y="7740"/>
                    <a:pt x="10252" y="8466"/>
                  </a:cubicBezTo>
                  <a:lnTo>
                    <a:pt x="10287" y="8514"/>
                  </a:lnTo>
                  <a:cubicBezTo>
                    <a:pt x="10157" y="8716"/>
                    <a:pt x="10014" y="8930"/>
                    <a:pt x="9847" y="9121"/>
                  </a:cubicBezTo>
                  <a:lnTo>
                    <a:pt x="9787" y="9097"/>
                  </a:lnTo>
                  <a:cubicBezTo>
                    <a:pt x="9264" y="8895"/>
                    <a:pt x="8763" y="8692"/>
                    <a:pt x="8406" y="8692"/>
                  </a:cubicBezTo>
                  <a:cubicBezTo>
                    <a:pt x="8263" y="8692"/>
                    <a:pt x="8144" y="8728"/>
                    <a:pt x="8049" y="8799"/>
                  </a:cubicBezTo>
                  <a:cubicBezTo>
                    <a:pt x="7728" y="9026"/>
                    <a:pt x="7751" y="9597"/>
                    <a:pt x="7799" y="10514"/>
                  </a:cubicBezTo>
                  <a:lnTo>
                    <a:pt x="7799" y="10609"/>
                  </a:lnTo>
                  <a:cubicBezTo>
                    <a:pt x="7573" y="10704"/>
                    <a:pt x="7335" y="10776"/>
                    <a:pt x="7085" y="10835"/>
                  </a:cubicBezTo>
                  <a:lnTo>
                    <a:pt x="7073" y="10812"/>
                  </a:lnTo>
                  <a:cubicBezTo>
                    <a:pt x="6561" y="10014"/>
                    <a:pt x="6227" y="9526"/>
                    <a:pt x="5811" y="9526"/>
                  </a:cubicBezTo>
                  <a:cubicBezTo>
                    <a:pt x="5406" y="9526"/>
                    <a:pt x="5073" y="10002"/>
                    <a:pt x="4572" y="10788"/>
                  </a:cubicBezTo>
                  <a:lnTo>
                    <a:pt x="4537" y="10835"/>
                  </a:lnTo>
                  <a:cubicBezTo>
                    <a:pt x="4299" y="10776"/>
                    <a:pt x="4061" y="10704"/>
                    <a:pt x="3822" y="10609"/>
                  </a:cubicBezTo>
                  <a:lnTo>
                    <a:pt x="3822" y="10526"/>
                  </a:lnTo>
                  <a:cubicBezTo>
                    <a:pt x="3882" y="9597"/>
                    <a:pt x="3894" y="9026"/>
                    <a:pt x="3584" y="8799"/>
                  </a:cubicBezTo>
                  <a:cubicBezTo>
                    <a:pt x="3489" y="8728"/>
                    <a:pt x="3370" y="8692"/>
                    <a:pt x="3215" y="8692"/>
                  </a:cubicBezTo>
                  <a:cubicBezTo>
                    <a:pt x="2870" y="8692"/>
                    <a:pt x="2370" y="8883"/>
                    <a:pt x="1846" y="9097"/>
                  </a:cubicBezTo>
                  <a:lnTo>
                    <a:pt x="1786" y="9121"/>
                  </a:lnTo>
                  <a:cubicBezTo>
                    <a:pt x="1620" y="8930"/>
                    <a:pt x="1477" y="8728"/>
                    <a:pt x="1334" y="8514"/>
                  </a:cubicBezTo>
                  <a:lnTo>
                    <a:pt x="1382" y="8454"/>
                  </a:lnTo>
                  <a:cubicBezTo>
                    <a:pt x="1965" y="7740"/>
                    <a:pt x="2322" y="7275"/>
                    <a:pt x="2191" y="6894"/>
                  </a:cubicBezTo>
                  <a:cubicBezTo>
                    <a:pt x="2072" y="6525"/>
                    <a:pt x="1536" y="6371"/>
                    <a:pt x="667" y="6144"/>
                  </a:cubicBezTo>
                  <a:lnTo>
                    <a:pt x="548" y="6109"/>
                  </a:lnTo>
                  <a:cubicBezTo>
                    <a:pt x="536" y="5978"/>
                    <a:pt x="536" y="5847"/>
                    <a:pt x="536" y="5716"/>
                  </a:cubicBezTo>
                  <a:cubicBezTo>
                    <a:pt x="536" y="5585"/>
                    <a:pt x="536" y="5454"/>
                    <a:pt x="548" y="5335"/>
                  </a:cubicBezTo>
                  <a:lnTo>
                    <a:pt x="655" y="5299"/>
                  </a:lnTo>
                  <a:cubicBezTo>
                    <a:pt x="1536" y="5073"/>
                    <a:pt x="2072" y="4918"/>
                    <a:pt x="2203" y="4537"/>
                  </a:cubicBezTo>
                  <a:cubicBezTo>
                    <a:pt x="2322" y="4156"/>
                    <a:pt x="1965" y="3704"/>
                    <a:pt x="1370" y="2977"/>
                  </a:cubicBezTo>
                  <a:lnTo>
                    <a:pt x="1334" y="2930"/>
                  </a:lnTo>
                  <a:cubicBezTo>
                    <a:pt x="1465" y="2715"/>
                    <a:pt x="1620" y="2513"/>
                    <a:pt x="1786" y="2322"/>
                  </a:cubicBezTo>
                  <a:lnTo>
                    <a:pt x="1858" y="2346"/>
                  </a:lnTo>
                  <a:cubicBezTo>
                    <a:pt x="2382" y="2549"/>
                    <a:pt x="2870" y="2751"/>
                    <a:pt x="3215" y="2751"/>
                  </a:cubicBezTo>
                  <a:cubicBezTo>
                    <a:pt x="3370" y="2751"/>
                    <a:pt x="3489" y="2715"/>
                    <a:pt x="3584" y="2644"/>
                  </a:cubicBezTo>
                  <a:cubicBezTo>
                    <a:pt x="3894" y="2418"/>
                    <a:pt x="3882" y="1834"/>
                    <a:pt x="3822" y="918"/>
                  </a:cubicBezTo>
                  <a:lnTo>
                    <a:pt x="3822" y="834"/>
                  </a:lnTo>
                  <a:cubicBezTo>
                    <a:pt x="4049" y="739"/>
                    <a:pt x="4287" y="656"/>
                    <a:pt x="4537" y="596"/>
                  </a:cubicBezTo>
                  <a:lnTo>
                    <a:pt x="4561" y="632"/>
                  </a:lnTo>
                  <a:cubicBezTo>
                    <a:pt x="5073" y="1429"/>
                    <a:pt x="5406" y="1918"/>
                    <a:pt x="5811" y="1918"/>
                  </a:cubicBezTo>
                  <a:cubicBezTo>
                    <a:pt x="6227" y="1918"/>
                    <a:pt x="6561" y="1418"/>
                    <a:pt x="7085" y="608"/>
                  </a:cubicBezTo>
                  <a:lnTo>
                    <a:pt x="7085" y="596"/>
                  </a:lnTo>
                  <a:close/>
                  <a:moveTo>
                    <a:pt x="4787" y="1"/>
                  </a:moveTo>
                  <a:lnTo>
                    <a:pt x="4608" y="36"/>
                  </a:lnTo>
                  <a:cubicBezTo>
                    <a:pt x="4203" y="120"/>
                    <a:pt x="3810" y="251"/>
                    <a:pt x="3441" y="417"/>
                  </a:cubicBezTo>
                  <a:lnTo>
                    <a:pt x="3275" y="501"/>
                  </a:lnTo>
                  <a:lnTo>
                    <a:pt x="3299" y="941"/>
                  </a:lnTo>
                  <a:cubicBezTo>
                    <a:pt x="3322" y="1370"/>
                    <a:pt x="3358" y="2084"/>
                    <a:pt x="3275" y="2203"/>
                  </a:cubicBezTo>
                  <a:cubicBezTo>
                    <a:pt x="3275" y="2203"/>
                    <a:pt x="3263" y="2215"/>
                    <a:pt x="3215" y="2215"/>
                  </a:cubicBezTo>
                  <a:cubicBezTo>
                    <a:pt x="2977" y="2215"/>
                    <a:pt x="2477" y="2025"/>
                    <a:pt x="2048" y="1846"/>
                  </a:cubicBezTo>
                  <a:lnTo>
                    <a:pt x="1632" y="1691"/>
                  </a:lnTo>
                  <a:lnTo>
                    <a:pt x="1501" y="1822"/>
                  </a:lnTo>
                  <a:cubicBezTo>
                    <a:pt x="1227" y="2144"/>
                    <a:pt x="977" y="2477"/>
                    <a:pt x="786" y="2823"/>
                  </a:cubicBezTo>
                  <a:lnTo>
                    <a:pt x="691" y="2977"/>
                  </a:lnTo>
                  <a:lnTo>
                    <a:pt x="965" y="3311"/>
                  </a:lnTo>
                  <a:cubicBezTo>
                    <a:pt x="1239" y="3656"/>
                    <a:pt x="1703" y="4216"/>
                    <a:pt x="1691" y="4370"/>
                  </a:cubicBezTo>
                  <a:cubicBezTo>
                    <a:pt x="1608" y="4501"/>
                    <a:pt x="929" y="4680"/>
                    <a:pt x="524" y="4787"/>
                  </a:cubicBezTo>
                  <a:lnTo>
                    <a:pt x="60" y="4906"/>
                  </a:lnTo>
                  <a:lnTo>
                    <a:pt x="36" y="5097"/>
                  </a:lnTo>
                  <a:cubicBezTo>
                    <a:pt x="12" y="5299"/>
                    <a:pt x="0" y="5513"/>
                    <a:pt x="0" y="5716"/>
                  </a:cubicBezTo>
                  <a:cubicBezTo>
                    <a:pt x="0" y="5930"/>
                    <a:pt x="12" y="6144"/>
                    <a:pt x="36" y="6347"/>
                  </a:cubicBezTo>
                  <a:lnTo>
                    <a:pt x="60" y="6525"/>
                  </a:lnTo>
                  <a:lnTo>
                    <a:pt x="536" y="6656"/>
                  </a:lnTo>
                  <a:cubicBezTo>
                    <a:pt x="929" y="6763"/>
                    <a:pt x="1608" y="6942"/>
                    <a:pt x="1691" y="7049"/>
                  </a:cubicBezTo>
                  <a:cubicBezTo>
                    <a:pt x="1703" y="7216"/>
                    <a:pt x="1239" y="7787"/>
                    <a:pt x="965" y="8121"/>
                  </a:cubicBezTo>
                  <a:lnTo>
                    <a:pt x="691" y="8466"/>
                  </a:lnTo>
                  <a:lnTo>
                    <a:pt x="786" y="8621"/>
                  </a:lnTo>
                  <a:cubicBezTo>
                    <a:pt x="989" y="8978"/>
                    <a:pt x="1239" y="9311"/>
                    <a:pt x="1513" y="9621"/>
                  </a:cubicBezTo>
                  <a:lnTo>
                    <a:pt x="1632" y="9752"/>
                  </a:lnTo>
                  <a:lnTo>
                    <a:pt x="2036" y="9585"/>
                  </a:lnTo>
                  <a:cubicBezTo>
                    <a:pt x="2477" y="9419"/>
                    <a:pt x="2977" y="9228"/>
                    <a:pt x="3215" y="9228"/>
                  </a:cubicBezTo>
                  <a:lnTo>
                    <a:pt x="3263" y="9228"/>
                  </a:lnTo>
                  <a:cubicBezTo>
                    <a:pt x="3358" y="9383"/>
                    <a:pt x="3322" y="10073"/>
                    <a:pt x="3299" y="10490"/>
                  </a:cubicBezTo>
                  <a:lnTo>
                    <a:pt x="3275" y="10943"/>
                  </a:lnTo>
                  <a:lnTo>
                    <a:pt x="3441" y="11026"/>
                  </a:lnTo>
                  <a:cubicBezTo>
                    <a:pt x="3822" y="11193"/>
                    <a:pt x="4215" y="11324"/>
                    <a:pt x="4608" y="11407"/>
                  </a:cubicBezTo>
                  <a:lnTo>
                    <a:pt x="4787" y="11443"/>
                  </a:lnTo>
                  <a:lnTo>
                    <a:pt x="5025" y="11074"/>
                  </a:lnTo>
                  <a:cubicBezTo>
                    <a:pt x="5251" y="10704"/>
                    <a:pt x="5656" y="10097"/>
                    <a:pt x="5811" y="10050"/>
                  </a:cubicBezTo>
                  <a:cubicBezTo>
                    <a:pt x="5977" y="10097"/>
                    <a:pt x="6394" y="10752"/>
                    <a:pt x="6620" y="11109"/>
                  </a:cubicBezTo>
                  <a:lnTo>
                    <a:pt x="6847" y="11443"/>
                  </a:lnTo>
                  <a:lnTo>
                    <a:pt x="7025" y="11407"/>
                  </a:lnTo>
                  <a:cubicBezTo>
                    <a:pt x="7418" y="11324"/>
                    <a:pt x="7811" y="11193"/>
                    <a:pt x="8192" y="11026"/>
                  </a:cubicBezTo>
                  <a:lnTo>
                    <a:pt x="8359" y="10954"/>
                  </a:lnTo>
                  <a:lnTo>
                    <a:pt x="8335" y="10490"/>
                  </a:lnTo>
                  <a:cubicBezTo>
                    <a:pt x="8311" y="10062"/>
                    <a:pt x="8263" y="9359"/>
                    <a:pt x="8359" y="9228"/>
                  </a:cubicBezTo>
                  <a:lnTo>
                    <a:pt x="8406" y="9228"/>
                  </a:lnTo>
                  <a:cubicBezTo>
                    <a:pt x="8656" y="9228"/>
                    <a:pt x="9156" y="9419"/>
                    <a:pt x="9597" y="9597"/>
                  </a:cubicBezTo>
                  <a:lnTo>
                    <a:pt x="10002" y="9752"/>
                  </a:lnTo>
                  <a:lnTo>
                    <a:pt x="10121" y="9621"/>
                  </a:lnTo>
                  <a:cubicBezTo>
                    <a:pt x="10407" y="9300"/>
                    <a:pt x="10645" y="8966"/>
                    <a:pt x="10847" y="8621"/>
                  </a:cubicBezTo>
                  <a:lnTo>
                    <a:pt x="10942" y="8466"/>
                  </a:lnTo>
                  <a:lnTo>
                    <a:pt x="10668" y="8121"/>
                  </a:lnTo>
                  <a:cubicBezTo>
                    <a:pt x="10383" y="7787"/>
                    <a:pt x="9930" y="7216"/>
                    <a:pt x="9930" y="7073"/>
                  </a:cubicBezTo>
                  <a:cubicBezTo>
                    <a:pt x="10026" y="6942"/>
                    <a:pt x="10692" y="6763"/>
                    <a:pt x="11097" y="6656"/>
                  </a:cubicBezTo>
                  <a:lnTo>
                    <a:pt x="11573" y="6525"/>
                  </a:lnTo>
                  <a:lnTo>
                    <a:pt x="11597" y="6347"/>
                  </a:lnTo>
                  <a:cubicBezTo>
                    <a:pt x="11609" y="6144"/>
                    <a:pt x="11621" y="5942"/>
                    <a:pt x="11621" y="5716"/>
                  </a:cubicBezTo>
                  <a:cubicBezTo>
                    <a:pt x="11621" y="5501"/>
                    <a:pt x="11609" y="5299"/>
                    <a:pt x="11597" y="5097"/>
                  </a:cubicBezTo>
                  <a:lnTo>
                    <a:pt x="11573" y="4906"/>
                  </a:lnTo>
                  <a:lnTo>
                    <a:pt x="11109" y="4787"/>
                  </a:lnTo>
                  <a:cubicBezTo>
                    <a:pt x="10704" y="4680"/>
                    <a:pt x="10026" y="4501"/>
                    <a:pt x="9942" y="4394"/>
                  </a:cubicBezTo>
                  <a:cubicBezTo>
                    <a:pt x="9930" y="4216"/>
                    <a:pt x="10395" y="3644"/>
                    <a:pt x="10668" y="3311"/>
                  </a:cubicBezTo>
                  <a:lnTo>
                    <a:pt x="10942" y="2977"/>
                  </a:lnTo>
                  <a:lnTo>
                    <a:pt x="10847" y="2823"/>
                  </a:lnTo>
                  <a:cubicBezTo>
                    <a:pt x="10645" y="2477"/>
                    <a:pt x="10407" y="2144"/>
                    <a:pt x="10121" y="1822"/>
                  </a:cubicBezTo>
                  <a:lnTo>
                    <a:pt x="10002" y="1691"/>
                  </a:lnTo>
                  <a:lnTo>
                    <a:pt x="9585" y="1846"/>
                  </a:lnTo>
                  <a:cubicBezTo>
                    <a:pt x="9144" y="2025"/>
                    <a:pt x="8656" y="2215"/>
                    <a:pt x="8406" y="2215"/>
                  </a:cubicBezTo>
                  <a:lnTo>
                    <a:pt x="8371" y="2215"/>
                  </a:lnTo>
                  <a:cubicBezTo>
                    <a:pt x="8263" y="2061"/>
                    <a:pt x="8311" y="1370"/>
                    <a:pt x="8335" y="953"/>
                  </a:cubicBezTo>
                  <a:lnTo>
                    <a:pt x="8359" y="489"/>
                  </a:lnTo>
                  <a:lnTo>
                    <a:pt x="8192" y="417"/>
                  </a:lnTo>
                  <a:cubicBezTo>
                    <a:pt x="7811" y="251"/>
                    <a:pt x="7418" y="120"/>
                    <a:pt x="7025" y="36"/>
                  </a:cubicBezTo>
                  <a:lnTo>
                    <a:pt x="6847" y="1"/>
                  </a:lnTo>
                  <a:lnTo>
                    <a:pt x="6632" y="322"/>
                  </a:lnTo>
                  <a:cubicBezTo>
                    <a:pt x="6406" y="679"/>
                    <a:pt x="5977" y="1346"/>
                    <a:pt x="5823" y="1382"/>
                  </a:cubicBezTo>
                  <a:cubicBezTo>
                    <a:pt x="5644" y="1346"/>
                    <a:pt x="5251" y="715"/>
                    <a:pt x="5013" y="346"/>
                  </a:cubicBezTo>
                  <a:lnTo>
                    <a:pt x="4787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</p:grpSp>
      <p:sp>
        <p:nvSpPr>
          <p:cNvPr id="826" name="Google Shape;826;p25"/>
          <p:cNvSpPr txBox="1"/>
          <p:nvPr/>
        </p:nvSpPr>
        <p:spPr>
          <a:xfrm>
            <a:off x="23733" y="1799272"/>
            <a:ext cx="1754473" cy="61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SzPts val="1200"/>
            </a:pPr>
            <a:r>
              <a:rPr lang="el-GR" sz="900" dirty="0">
                <a:solidFill>
                  <a:schemeClr val="accent4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Έρευνα ανταγωνισμού</a:t>
            </a:r>
            <a:endParaRPr sz="900" dirty="0">
              <a:solidFill>
                <a:schemeClr val="accent4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SzPts val="1200"/>
            </a:pPr>
            <a:r>
              <a:rPr lang="el-GR" sz="900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Εξοικείωση με  </a:t>
            </a:r>
            <a:r>
              <a:rPr lang="en-US" sz="900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Google-Maps</a:t>
            </a:r>
            <a:r>
              <a:rPr lang="el-GR" sz="900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900" dirty="0">
                <a:solidFill>
                  <a:srgbClr val="26671D"/>
                </a:solidFill>
                <a:latin typeface="Roboto"/>
                <a:ea typeface="Roboto"/>
                <a:cs typeface="Roboto"/>
                <a:sym typeface="Roboto"/>
              </a:rPr>
              <a:t>Εξοικείωση με  </a:t>
            </a:r>
            <a:r>
              <a:rPr lang="en-US" sz="900" dirty="0">
                <a:solidFill>
                  <a:srgbClr val="26671D"/>
                </a:solidFill>
                <a:latin typeface="Roboto"/>
                <a:ea typeface="Roboto"/>
                <a:cs typeface="Roboto"/>
                <a:sym typeface="Roboto"/>
              </a:rPr>
              <a:t>Leaflet</a:t>
            </a:r>
          </a:p>
          <a:p>
            <a:pPr>
              <a:buSzPts val="1200"/>
            </a:pPr>
            <a:r>
              <a:rPr lang="el-GR" sz="900" dirty="0">
                <a:solidFill>
                  <a:schemeClr val="accent4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Πρώτη Παρουσίαση- </a:t>
            </a:r>
            <a:r>
              <a:rPr lang="en-US" sz="900" dirty="0">
                <a:solidFill>
                  <a:schemeClr val="accent4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Pitch</a:t>
            </a:r>
            <a:endParaRPr sz="900" dirty="0">
              <a:solidFill>
                <a:schemeClr val="accent4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7" name="Google Shape;827;p25"/>
          <p:cNvSpPr/>
          <p:nvPr/>
        </p:nvSpPr>
        <p:spPr>
          <a:xfrm>
            <a:off x="4291500" y="1759686"/>
            <a:ext cx="239914" cy="954322"/>
          </a:xfrm>
          <a:custGeom>
            <a:avLst/>
            <a:gdLst/>
            <a:ahLst/>
            <a:cxnLst/>
            <a:rect l="l" t="t" r="r" b="b"/>
            <a:pathLst>
              <a:path w="9204" h="44792" extrusionOk="0">
                <a:moveTo>
                  <a:pt x="0" y="1"/>
                </a:moveTo>
                <a:lnTo>
                  <a:pt x="0" y="33291"/>
                </a:lnTo>
                <a:cubicBezTo>
                  <a:pt x="0" y="38244"/>
                  <a:pt x="2810" y="42649"/>
                  <a:pt x="7097" y="44792"/>
                </a:cubicBezTo>
                <a:lnTo>
                  <a:pt x="9204" y="44792"/>
                </a:lnTo>
                <a:lnTo>
                  <a:pt x="9204" y="43328"/>
                </a:lnTo>
                <a:cubicBezTo>
                  <a:pt x="5025" y="41804"/>
                  <a:pt x="2179" y="37827"/>
                  <a:pt x="2179" y="33291"/>
                </a:cubicBezTo>
                <a:lnTo>
                  <a:pt x="2179" y="1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SzPts val="1400"/>
            </a:pPr>
            <a:endParaRPr sz="1050"/>
          </a:p>
        </p:txBody>
      </p:sp>
      <p:sp>
        <p:nvSpPr>
          <p:cNvPr id="828" name="Google Shape;828;p25"/>
          <p:cNvSpPr/>
          <p:nvPr/>
        </p:nvSpPr>
        <p:spPr>
          <a:xfrm>
            <a:off x="3430271" y="2647284"/>
            <a:ext cx="1292939" cy="673534"/>
          </a:xfrm>
          <a:custGeom>
            <a:avLst/>
            <a:gdLst/>
            <a:ahLst/>
            <a:cxnLst/>
            <a:rect l="l" t="t" r="r" b="b"/>
            <a:pathLst>
              <a:path w="49602" h="23563" extrusionOk="0">
                <a:moveTo>
                  <a:pt x="1" y="0"/>
                </a:moveTo>
                <a:cubicBezTo>
                  <a:pt x="4620" y="1917"/>
                  <a:pt x="7871" y="6477"/>
                  <a:pt x="7871" y="11788"/>
                </a:cubicBezTo>
                <a:cubicBezTo>
                  <a:pt x="7871" y="17098"/>
                  <a:pt x="4620" y="21646"/>
                  <a:pt x="1" y="23563"/>
                </a:cubicBezTo>
                <a:lnTo>
                  <a:pt x="37827" y="23563"/>
                </a:lnTo>
                <a:cubicBezTo>
                  <a:pt x="44328" y="23563"/>
                  <a:pt x="49602" y="18288"/>
                  <a:pt x="49602" y="11788"/>
                </a:cubicBezTo>
                <a:cubicBezTo>
                  <a:pt x="49602" y="5275"/>
                  <a:pt x="44328" y="0"/>
                  <a:pt x="37827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SzPts val="1700"/>
            </a:pPr>
            <a:r>
              <a:rPr lang="el-GR" sz="1275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Διακοπές</a:t>
            </a:r>
            <a:endParaRPr sz="1275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algn="ctr">
              <a:buSzPts val="1700"/>
            </a:pPr>
            <a:r>
              <a:rPr lang="el-GR" sz="1275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Χριστουγέννων</a:t>
            </a:r>
            <a:endParaRPr sz="1275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9" name="Google Shape;829;p25"/>
          <p:cNvSpPr txBox="1"/>
          <p:nvPr/>
        </p:nvSpPr>
        <p:spPr>
          <a:xfrm>
            <a:off x="2528510" y="1701442"/>
            <a:ext cx="1715724" cy="93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r">
              <a:buSzPts val="1200"/>
            </a:pPr>
            <a:r>
              <a:rPr lang="el-GR" sz="900" dirty="0">
                <a:solidFill>
                  <a:schemeClr val="accent4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Υλοποίηση αρχιτεκτονικής</a:t>
            </a:r>
          </a:p>
          <a:p>
            <a:pPr algn="r">
              <a:buSzPts val="1200"/>
            </a:pPr>
            <a:r>
              <a:rPr lang="el-GR" sz="900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Αρχικό </a:t>
            </a:r>
            <a:r>
              <a:rPr lang="en-US" sz="900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UI</a:t>
            </a:r>
            <a:endParaRPr sz="900" dirty="0">
              <a:solidFill>
                <a:srgbClr val="FFC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r">
              <a:buSzPts val="1200"/>
            </a:pPr>
            <a:r>
              <a:rPr lang="el-GR" sz="900" dirty="0" err="1">
                <a:solidFill>
                  <a:srgbClr val="26671D"/>
                </a:solidFill>
                <a:latin typeface="Roboto"/>
                <a:ea typeface="Roboto"/>
                <a:cs typeface="Roboto"/>
                <a:sym typeface="Roboto"/>
              </a:rPr>
              <a:t>Grafana</a:t>
            </a:r>
            <a:r>
              <a:rPr lang="el-GR" sz="900" dirty="0">
                <a:solidFill>
                  <a:srgbClr val="26671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900" dirty="0" err="1">
                <a:solidFill>
                  <a:srgbClr val="26671D"/>
                </a:solidFill>
                <a:latin typeface="Roboto"/>
                <a:ea typeface="Roboto"/>
                <a:cs typeface="Roboto"/>
                <a:sym typeface="Roboto"/>
              </a:rPr>
              <a:t>Alerts</a:t>
            </a:r>
            <a:endParaRPr lang="en-US" sz="900" dirty="0">
              <a:solidFill>
                <a:srgbClr val="26671D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r">
              <a:buSzPts val="1200"/>
            </a:pPr>
            <a:r>
              <a:rPr lang="el-GR" sz="900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Καθοδήγηση σε θέσεις</a:t>
            </a:r>
            <a:endParaRPr lang="en-US" sz="900" dirty="0">
              <a:solidFill>
                <a:srgbClr val="FFC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r">
              <a:buSzPts val="1200"/>
            </a:pPr>
            <a:r>
              <a:rPr lang="el-GR" sz="900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Δυνατότητα Κράτησης θέσης</a:t>
            </a:r>
          </a:p>
          <a:p>
            <a:pPr algn="r">
              <a:buSzPts val="1200"/>
            </a:pPr>
            <a:endParaRPr sz="9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25"/>
          <p:cNvSpPr/>
          <p:nvPr/>
        </p:nvSpPr>
        <p:spPr>
          <a:xfrm>
            <a:off x="6763125" y="1759686"/>
            <a:ext cx="240270" cy="954322"/>
          </a:xfrm>
          <a:custGeom>
            <a:avLst/>
            <a:gdLst/>
            <a:ahLst/>
            <a:cxnLst/>
            <a:rect l="l" t="t" r="r" b="b"/>
            <a:pathLst>
              <a:path w="9217" h="44792" extrusionOk="0">
                <a:moveTo>
                  <a:pt x="1" y="1"/>
                </a:moveTo>
                <a:lnTo>
                  <a:pt x="1" y="33291"/>
                </a:lnTo>
                <a:cubicBezTo>
                  <a:pt x="1" y="38244"/>
                  <a:pt x="2823" y="42649"/>
                  <a:pt x="7097" y="44792"/>
                </a:cubicBezTo>
                <a:lnTo>
                  <a:pt x="9216" y="44792"/>
                </a:lnTo>
                <a:lnTo>
                  <a:pt x="9216" y="43328"/>
                </a:lnTo>
                <a:cubicBezTo>
                  <a:pt x="5025" y="41804"/>
                  <a:pt x="2192" y="37827"/>
                  <a:pt x="2192" y="33291"/>
                </a:cubicBezTo>
                <a:lnTo>
                  <a:pt x="2192" y="1"/>
                </a:lnTo>
                <a:close/>
              </a:path>
            </a:pathLst>
          </a:custGeom>
          <a:solidFill>
            <a:srgbClr val="E16F1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SzPts val="1400"/>
            </a:pPr>
            <a:endParaRPr sz="1050"/>
          </a:p>
        </p:txBody>
      </p:sp>
      <p:sp>
        <p:nvSpPr>
          <p:cNvPr id="831" name="Google Shape;831;p25"/>
          <p:cNvSpPr/>
          <p:nvPr/>
        </p:nvSpPr>
        <p:spPr>
          <a:xfrm>
            <a:off x="5901899" y="2647284"/>
            <a:ext cx="1293277" cy="673534"/>
          </a:xfrm>
          <a:custGeom>
            <a:avLst/>
            <a:gdLst/>
            <a:ahLst/>
            <a:cxnLst/>
            <a:rect l="l" t="t" r="r" b="b"/>
            <a:pathLst>
              <a:path w="49615" h="23563" extrusionOk="0">
                <a:moveTo>
                  <a:pt x="1" y="0"/>
                </a:moveTo>
                <a:cubicBezTo>
                  <a:pt x="4621" y="1917"/>
                  <a:pt x="7871" y="6477"/>
                  <a:pt x="7871" y="11788"/>
                </a:cubicBezTo>
                <a:cubicBezTo>
                  <a:pt x="7871" y="17098"/>
                  <a:pt x="4621" y="21646"/>
                  <a:pt x="1" y="23563"/>
                </a:cubicBezTo>
                <a:lnTo>
                  <a:pt x="37827" y="23563"/>
                </a:lnTo>
                <a:cubicBezTo>
                  <a:pt x="44340" y="23563"/>
                  <a:pt x="49614" y="18288"/>
                  <a:pt x="49614" y="11788"/>
                </a:cubicBezTo>
                <a:cubicBezTo>
                  <a:pt x="49614" y="5275"/>
                  <a:pt x="44340" y="0"/>
                  <a:pt x="37827" y="0"/>
                </a:cubicBezTo>
                <a:close/>
              </a:path>
            </a:pathLst>
          </a:custGeom>
          <a:solidFill>
            <a:srgbClr val="E16F1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SzPts val="1700"/>
            </a:pPr>
            <a:r>
              <a:rPr lang="el-GR" sz="1275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Τέλη</a:t>
            </a:r>
            <a:endParaRPr sz="1275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algn="ctr">
              <a:buSzPts val="1700"/>
            </a:pPr>
            <a:r>
              <a:rPr lang="el-GR" sz="1275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Ιανουαρίου</a:t>
            </a:r>
            <a:endParaRPr sz="1275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2" name="Google Shape;832;p25"/>
          <p:cNvSpPr txBox="1"/>
          <p:nvPr/>
        </p:nvSpPr>
        <p:spPr>
          <a:xfrm>
            <a:off x="5375366" y="1767286"/>
            <a:ext cx="1348957" cy="611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r">
              <a:buSzPts val="1200"/>
            </a:pPr>
            <a:r>
              <a:rPr lang="el-GR" sz="900" dirty="0" err="1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Διπλοπαρκάρισμα</a:t>
            </a:r>
            <a:endParaRPr lang="el-GR" sz="900" dirty="0">
              <a:solidFill>
                <a:srgbClr val="FFC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buSzPts val="1200"/>
            </a:pPr>
            <a:endParaRPr sz="9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3" name="Google Shape;833;p25"/>
          <p:cNvSpPr/>
          <p:nvPr/>
        </p:nvSpPr>
        <p:spPr>
          <a:xfrm>
            <a:off x="3035038" y="3275533"/>
            <a:ext cx="239914" cy="954326"/>
          </a:xfrm>
          <a:custGeom>
            <a:avLst/>
            <a:gdLst/>
            <a:ahLst/>
            <a:cxnLst/>
            <a:rect l="l" t="t" r="r" b="b"/>
            <a:pathLst>
              <a:path w="9204" h="44804" extrusionOk="0">
                <a:moveTo>
                  <a:pt x="7097" y="0"/>
                </a:moveTo>
                <a:cubicBezTo>
                  <a:pt x="2810" y="2143"/>
                  <a:pt x="0" y="6549"/>
                  <a:pt x="0" y="11514"/>
                </a:cubicBezTo>
                <a:lnTo>
                  <a:pt x="0" y="44803"/>
                </a:lnTo>
                <a:lnTo>
                  <a:pt x="2179" y="44803"/>
                </a:lnTo>
                <a:lnTo>
                  <a:pt x="2179" y="11514"/>
                </a:lnTo>
                <a:cubicBezTo>
                  <a:pt x="2179" y="6965"/>
                  <a:pt x="5025" y="2989"/>
                  <a:pt x="9204" y="1477"/>
                </a:cubicBezTo>
                <a:lnTo>
                  <a:pt x="9204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SzPts val="1400"/>
            </a:pPr>
            <a:endParaRPr sz="1050"/>
          </a:p>
        </p:txBody>
      </p:sp>
      <p:sp>
        <p:nvSpPr>
          <p:cNvPr id="834" name="Google Shape;834;p25"/>
          <p:cNvSpPr/>
          <p:nvPr/>
        </p:nvSpPr>
        <p:spPr>
          <a:xfrm>
            <a:off x="1926336" y="2647284"/>
            <a:ext cx="1618098" cy="673534"/>
          </a:xfrm>
          <a:custGeom>
            <a:avLst/>
            <a:gdLst/>
            <a:ahLst/>
            <a:cxnLst/>
            <a:rect l="l" t="t" r="r" b="b"/>
            <a:pathLst>
              <a:path w="49603" h="23563" extrusionOk="0">
                <a:moveTo>
                  <a:pt x="1" y="0"/>
                </a:moveTo>
                <a:cubicBezTo>
                  <a:pt x="4621" y="1917"/>
                  <a:pt x="7871" y="6477"/>
                  <a:pt x="7871" y="11788"/>
                </a:cubicBezTo>
                <a:cubicBezTo>
                  <a:pt x="7871" y="17098"/>
                  <a:pt x="4621" y="21646"/>
                  <a:pt x="1" y="23563"/>
                </a:cubicBezTo>
                <a:lnTo>
                  <a:pt x="37827" y="23563"/>
                </a:lnTo>
                <a:cubicBezTo>
                  <a:pt x="44328" y="23563"/>
                  <a:pt x="49602" y="18288"/>
                  <a:pt x="49602" y="11788"/>
                </a:cubicBezTo>
                <a:cubicBezTo>
                  <a:pt x="49602" y="5275"/>
                  <a:pt x="44328" y="0"/>
                  <a:pt x="37827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SzPts val="1700"/>
            </a:pPr>
            <a:r>
              <a:rPr lang="el-GR" sz="1275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</a:t>
            </a:r>
            <a:r>
              <a:rPr lang="en-US" sz="1275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l-GR" sz="1275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Τέλη Νοέμβρη-Αρχές </a:t>
            </a:r>
            <a:endParaRPr sz="1275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algn="ctr">
              <a:buSzPts val="1700"/>
            </a:pPr>
            <a:r>
              <a:rPr lang="el-GR" sz="1275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Δεκεμβρίου</a:t>
            </a:r>
            <a:endParaRPr sz="1275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5" name="Google Shape;835;p25"/>
          <p:cNvSpPr txBox="1"/>
          <p:nvPr/>
        </p:nvSpPr>
        <p:spPr>
          <a:xfrm>
            <a:off x="1410050" y="3846081"/>
            <a:ext cx="1750500" cy="9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SzPts val="1200"/>
            </a:pPr>
            <a:r>
              <a:rPr lang="el-GR" sz="900" dirty="0">
                <a:solidFill>
                  <a:schemeClr val="accent4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Σχεδιασμός Αρχιτεκτονικής</a:t>
            </a:r>
          </a:p>
          <a:p>
            <a:pPr>
              <a:buSzPts val="1200"/>
            </a:pPr>
            <a:r>
              <a:rPr lang="el-GR" sz="900" dirty="0" err="1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Basic</a:t>
            </a:r>
            <a:r>
              <a:rPr lang="el-GR" sz="900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900" dirty="0" err="1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Simulation</a:t>
            </a:r>
            <a:endParaRPr sz="900" dirty="0">
              <a:solidFill>
                <a:srgbClr val="FFC00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SzPts val="1200"/>
            </a:pPr>
            <a:r>
              <a:rPr lang="el-GR" sz="900" dirty="0" err="1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Basic</a:t>
            </a:r>
            <a:r>
              <a:rPr lang="el-GR" sz="900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900" dirty="0" err="1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IoT</a:t>
            </a:r>
            <a:r>
              <a:rPr lang="el-GR" sz="900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900" dirty="0" err="1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Agent</a:t>
            </a:r>
            <a:endParaRPr sz="900" dirty="0">
              <a:solidFill>
                <a:srgbClr val="FFC00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SzPts val="1200"/>
            </a:pPr>
            <a:r>
              <a:rPr lang="el-GR" sz="900" dirty="0" err="1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Basic</a:t>
            </a:r>
            <a:r>
              <a:rPr lang="el-GR" sz="900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900" dirty="0" err="1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Grafana</a:t>
            </a:r>
            <a:r>
              <a:rPr lang="el-GR" sz="900" dirty="0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l-GR" sz="900" dirty="0" err="1">
                <a:solidFill>
                  <a:srgbClr val="FFC000"/>
                </a:solidFill>
                <a:latin typeface="Roboto"/>
                <a:ea typeface="Roboto"/>
                <a:cs typeface="Roboto"/>
                <a:sym typeface="Roboto"/>
              </a:rPr>
              <a:t>Dashboards</a:t>
            </a:r>
            <a:endParaRPr lang="el-GR" sz="900" dirty="0">
              <a:solidFill>
                <a:srgbClr val="FFC000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SzPts val="1200"/>
            </a:pPr>
            <a:r>
              <a:rPr lang="el-GR" sz="900" dirty="0">
                <a:solidFill>
                  <a:schemeClr val="accent4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Δεύτερη Παρουσίαση</a:t>
            </a:r>
            <a:endParaRPr sz="900" dirty="0">
              <a:solidFill>
                <a:schemeClr val="accent4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r">
              <a:buSzPts val="1200"/>
            </a:pPr>
            <a:endParaRPr sz="9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p25"/>
          <p:cNvSpPr/>
          <p:nvPr/>
        </p:nvSpPr>
        <p:spPr>
          <a:xfrm>
            <a:off x="5462138" y="3275533"/>
            <a:ext cx="239940" cy="954326"/>
          </a:xfrm>
          <a:custGeom>
            <a:avLst/>
            <a:gdLst/>
            <a:ahLst/>
            <a:cxnLst/>
            <a:rect l="l" t="t" r="r" b="b"/>
            <a:pathLst>
              <a:path w="9205" h="44804" extrusionOk="0">
                <a:moveTo>
                  <a:pt x="7097" y="0"/>
                </a:moveTo>
                <a:cubicBezTo>
                  <a:pt x="2811" y="2143"/>
                  <a:pt x="1" y="6549"/>
                  <a:pt x="1" y="11514"/>
                </a:cubicBezTo>
                <a:lnTo>
                  <a:pt x="1" y="44803"/>
                </a:lnTo>
                <a:lnTo>
                  <a:pt x="2180" y="44803"/>
                </a:lnTo>
                <a:lnTo>
                  <a:pt x="2180" y="11514"/>
                </a:lnTo>
                <a:cubicBezTo>
                  <a:pt x="2180" y="6965"/>
                  <a:pt x="5025" y="2989"/>
                  <a:pt x="9204" y="1477"/>
                </a:cubicBezTo>
                <a:lnTo>
                  <a:pt x="9204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SzPts val="1400"/>
            </a:pPr>
            <a:endParaRPr sz="1050"/>
          </a:p>
        </p:txBody>
      </p:sp>
      <p:sp>
        <p:nvSpPr>
          <p:cNvPr id="837" name="Google Shape;837;p25"/>
          <p:cNvSpPr/>
          <p:nvPr/>
        </p:nvSpPr>
        <p:spPr>
          <a:xfrm>
            <a:off x="4666099" y="2647284"/>
            <a:ext cx="1293251" cy="673534"/>
          </a:xfrm>
          <a:custGeom>
            <a:avLst/>
            <a:gdLst/>
            <a:ahLst/>
            <a:cxnLst/>
            <a:rect l="l" t="t" r="r" b="b"/>
            <a:pathLst>
              <a:path w="49614" h="23563" extrusionOk="0">
                <a:moveTo>
                  <a:pt x="0" y="0"/>
                </a:moveTo>
                <a:cubicBezTo>
                  <a:pt x="4620" y="1917"/>
                  <a:pt x="7870" y="6477"/>
                  <a:pt x="7870" y="11788"/>
                </a:cubicBezTo>
                <a:cubicBezTo>
                  <a:pt x="7870" y="17098"/>
                  <a:pt x="4620" y="21646"/>
                  <a:pt x="0" y="23563"/>
                </a:cubicBezTo>
                <a:lnTo>
                  <a:pt x="37826" y="23563"/>
                </a:lnTo>
                <a:cubicBezTo>
                  <a:pt x="44339" y="23563"/>
                  <a:pt x="49614" y="18288"/>
                  <a:pt x="49614" y="11788"/>
                </a:cubicBezTo>
                <a:cubicBezTo>
                  <a:pt x="49614" y="5275"/>
                  <a:pt x="44339" y="0"/>
                  <a:pt x="37826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SzPts val="1700"/>
            </a:pPr>
            <a:r>
              <a:rPr lang="el-GR" sz="1275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Αρχές</a:t>
            </a:r>
            <a:endParaRPr sz="1275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algn="ctr">
              <a:buSzPts val="1700"/>
            </a:pPr>
            <a:r>
              <a:rPr lang="el-GR" sz="1275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Ιανουαρίου</a:t>
            </a:r>
            <a:endParaRPr sz="1275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8" name="Google Shape;838;p25"/>
          <p:cNvSpPr txBox="1"/>
          <p:nvPr/>
        </p:nvSpPr>
        <p:spPr>
          <a:xfrm>
            <a:off x="3742635" y="3671468"/>
            <a:ext cx="1792575" cy="61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SzPts val="1200"/>
            </a:pPr>
            <a:r>
              <a:rPr lang="el-GR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        </a:t>
            </a:r>
            <a:r>
              <a:rPr lang="el-GR" sz="900" dirty="0">
                <a:solidFill>
                  <a:srgbClr val="26671D"/>
                </a:solidFill>
                <a:latin typeface="Roboto"/>
                <a:ea typeface="Roboto"/>
                <a:cs typeface="Roboto"/>
                <a:sym typeface="Roboto"/>
              </a:rPr>
              <a:t>Βελτίωση προσομοίωσης </a:t>
            </a:r>
          </a:p>
          <a:p>
            <a:pPr>
              <a:buSzPts val="1200"/>
            </a:pPr>
            <a:r>
              <a:rPr lang="el-GR" sz="900" dirty="0">
                <a:solidFill>
                  <a:srgbClr val="26671D"/>
                </a:solidFill>
                <a:latin typeface="Roboto"/>
                <a:ea typeface="Roboto"/>
                <a:cs typeface="Roboto"/>
                <a:sym typeface="Roboto"/>
              </a:rPr>
              <a:t>           Διαγράμματα τωρινής </a:t>
            </a:r>
          </a:p>
          <a:p>
            <a:pPr>
              <a:buSzPts val="1200"/>
            </a:pPr>
            <a:r>
              <a:rPr lang="el-GR" sz="900" dirty="0">
                <a:solidFill>
                  <a:srgbClr val="26671D"/>
                </a:solidFill>
                <a:latin typeface="Roboto"/>
                <a:ea typeface="Roboto"/>
                <a:cs typeface="Roboto"/>
                <a:sym typeface="Roboto"/>
              </a:rPr>
              <a:t>           θερμοκρασίας, μέσης </a:t>
            </a:r>
          </a:p>
          <a:p>
            <a:pPr>
              <a:buSzPts val="1200"/>
            </a:pPr>
            <a:r>
              <a:rPr lang="el-GR" sz="900" dirty="0">
                <a:solidFill>
                  <a:srgbClr val="26671D"/>
                </a:solidFill>
                <a:latin typeface="Roboto"/>
                <a:ea typeface="Roboto"/>
                <a:cs typeface="Roboto"/>
                <a:sym typeface="Roboto"/>
              </a:rPr>
              <a:t>           θερμοκρασίας και </a:t>
            </a:r>
          </a:p>
          <a:p>
            <a:pPr>
              <a:buSzPts val="1200"/>
            </a:pPr>
            <a:r>
              <a:rPr lang="el-GR" sz="900" dirty="0">
                <a:solidFill>
                  <a:srgbClr val="26671D"/>
                </a:solidFill>
                <a:latin typeface="Roboto"/>
                <a:ea typeface="Roboto"/>
                <a:cs typeface="Roboto"/>
                <a:sym typeface="Roboto"/>
              </a:rPr>
              <a:t>           συχνότητας</a:t>
            </a:r>
          </a:p>
          <a:p>
            <a:pPr>
              <a:buSzPts val="1200"/>
            </a:pPr>
            <a:r>
              <a:rPr lang="el-GR" sz="900" dirty="0">
                <a:solidFill>
                  <a:srgbClr val="26671D"/>
                </a:solidFill>
                <a:latin typeface="Roboto"/>
                <a:ea typeface="Roboto"/>
                <a:cs typeface="Roboto"/>
                <a:sym typeface="Roboto"/>
              </a:rPr>
              <a:t>           κατειλημμένων θέσεων</a:t>
            </a:r>
            <a:endParaRPr sz="900" dirty="0">
              <a:solidFill>
                <a:srgbClr val="26671D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r">
              <a:buSzPts val="1200"/>
            </a:pPr>
            <a:r>
              <a:rPr lang="el-GR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9" name="Google Shape;839;p25"/>
          <p:cNvSpPr/>
          <p:nvPr/>
        </p:nvSpPr>
        <p:spPr>
          <a:xfrm>
            <a:off x="7933781" y="3275533"/>
            <a:ext cx="239931" cy="954326"/>
          </a:xfrm>
          <a:custGeom>
            <a:avLst/>
            <a:gdLst/>
            <a:ahLst/>
            <a:cxnLst/>
            <a:rect l="l" t="t" r="r" b="b"/>
            <a:pathLst>
              <a:path w="9204" h="44804" extrusionOk="0">
                <a:moveTo>
                  <a:pt x="7096" y="0"/>
                </a:moveTo>
                <a:cubicBezTo>
                  <a:pt x="2810" y="2143"/>
                  <a:pt x="0" y="6549"/>
                  <a:pt x="0" y="11514"/>
                </a:cubicBezTo>
                <a:lnTo>
                  <a:pt x="0" y="44803"/>
                </a:lnTo>
                <a:lnTo>
                  <a:pt x="2179" y="44803"/>
                </a:lnTo>
                <a:lnTo>
                  <a:pt x="2179" y="11514"/>
                </a:lnTo>
                <a:cubicBezTo>
                  <a:pt x="2179" y="6965"/>
                  <a:pt x="5025" y="2989"/>
                  <a:pt x="9204" y="1477"/>
                </a:cubicBezTo>
                <a:lnTo>
                  <a:pt x="9204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SzPts val="1400"/>
            </a:pPr>
            <a:endParaRPr sz="1050"/>
          </a:p>
        </p:txBody>
      </p:sp>
      <p:sp>
        <p:nvSpPr>
          <p:cNvPr id="840" name="Google Shape;840;p25"/>
          <p:cNvSpPr/>
          <p:nvPr/>
        </p:nvSpPr>
        <p:spPr>
          <a:xfrm>
            <a:off x="7137727" y="2647284"/>
            <a:ext cx="1293251" cy="673534"/>
          </a:xfrm>
          <a:custGeom>
            <a:avLst/>
            <a:gdLst/>
            <a:ahLst/>
            <a:cxnLst/>
            <a:rect l="l" t="t" r="r" b="b"/>
            <a:pathLst>
              <a:path w="49614" h="23563" extrusionOk="0">
                <a:moveTo>
                  <a:pt x="1" y="0"/>
                </a:moveTo>
                <a:cubicBezTo>
                  <a:pt x="4620" y="1917"/>
                  <a:pt x="7871" y="6477"/>
                  <a:pt x="7871" y="11788"/>
                </a:cubicBezTo>
                <a:cubicBezTo>
                  <a:pt x="7871" y="17098"/>
                  <a:pt x="4620" y="21646"/>
                  <a:pt x="1" y="23563"/>
                </a:cubicBezTo>
                <a:lnTo>
                  <a:pt x="37827" y="23563"/>
                </a:lnTo>
                <a:cubicBezTo>
                  <a:pt x="44340" y="23563"/>
                  <a:pt x="49614" y="18288"/>
                  <a:pt x="49614" y="11788"/>
                </a:cubicBezTo>
                <a:cubicBezTo>
                  <a:pt x="49614" y="5275"/>
                  <a:pt x="44340" y="0"/>
                  <a:pt x="37827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>
              <a:buSzPts val="1700"/>
            </a:pPr>
            <a:r>
              <a:rPr lang="el-GR" sz="1275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Φεβρουάριος</a:t>
            </a:r>
            <a:endParaRPr sz="1275" dirty="0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41" name="Google Shape;841;p25"/>
          <p:cNvSpPr/>
          <p:nvPr/>
        </p:nvSpPr>
        <p:spPr>
          <a:xfrm>
            <a:off x="8098876" y="4046919"/>
            <a:ext cx="294862" cy="318916"/>
          </a:xfrm>
          <a:custGeom>
            <a:avLst/>
            <a:gdLst/>
            <a:ahLst/>
            <a:cxnLst/>
            <a:rect l="l" t="t" r="r" b="b"/>
            <a:pathLst>
              <a:path w="11312" h="11157" extrusionOk="0">
                <a:moveTo>
                  <a:pt x="9918" y="596"/>
                </a:moveTo>
                <a:cubicBezTo>
                  <a:pt x="10359" y="596"/>
                  <a:pt x="10716" y="941"/>
                  <a:pt x="10716" y="1381"/>
                </a:cubicBezTo>
                <a:lnTo>
                  <a:pt x="10716" y="6501"/>
                </a:lnTo>
                <a:cubicBezTo>
                  <a:pt x="10716" y="6930"/>
                  <a:pt x="10359" y="7287"/>
                  <a:pt x="9918" y="7287"/>
                </a:cubicBezTo>
                <a:lnTo>
                  <a:pt x="1381" y="7287"/>
                </a:lnTo>
                <a:cubicBezTo>
                  <a:pt x="941" y="7287"/>
                  <a:pt x="596" y="6930"/>
                  <a:pt x="596" y="6501"/>
                </a:cubicBezTo>
                <a:lnTo>
                  <a:pt x="596" y="1381"/>
                </a:lnTo>
                <a:cubicBezTo>
                  <a:pt x="596" y="941"/>
                  <a:pt x="941" y="596"/>
                  <a:pt x="1381" y="596"/>
                </a:cubicBezTo>
                <a:close/>
                <a:moveTo>
                  <a:pt x="6989" y="7739"/>
                </a:moveTo>
                <a:lnTo>
                  <a:pt x="6989" y="9073"/>
                </a:lnTo>
                <a:lnTo>
                  <a:pt x="4310" y="9073"/>
                </a:lnTo>
                <a:lnTo>
                  <a:pt x="4310" y="7739"/>
                </a:lnTo>
                <a:close/>
                <a:moveTo>
                  <a:pt x="9156" y="9668"/>
                </a:moveTo>
                <a:cubicBezTo>
                  <a:pt x="9490" y="9668"/>
                  <a:pt x="9823" y="9954"/>
                  <a:pt x="9823" y="10275"/>
                </a:cubicBezTo>
                <a:lnTo>
                  <a:pt x="9823" y="10561"/>
                </a:lnTo>
                <a:lnTo>
                  <a:pt x="1632" y="10561"/>
                </a:lnTo>
                <a:lnTo>
                  <a:pt x="1632" y="10275"/>
                </a:lnTo>
                <a:cubicBezTo>
                  <a:pt x="1632" y="9954"/>
                  <a:pt x="1834" y="9668"/>
                  <a:pt x="2155" y="9668"/>
                </a:cubicBezTo>
                <a:close/>
                <a:moveTo>
                  <a:pt x="1393" y="0"/>
                </a:moveTo>
                <a:cubicBezTo>
                  <a:pt x="655" y="0"/>
                  <a:pt x="0" y="608"/>
                  <a:pt x="0" y="1358"/>
                </a:cubicBezTo>
                <a:lnTo>
                  <a:pt x="0" y="6430"/>
                </a:lnTo>
                <a:cubicBezTo>
                  <a:pt x="0" y="7168"/>
                  <a:pt x="655" y="7739"/>
                  <a:pt x="1393" y="7739"/>
                </a:cubicBezTo>
                <a:lnTo>
                  <a:pt x="3870" y="7739"/>
                </a:lnTo>
                <a:lnTo>
                  <a:pt x="3870" y="9073"/>
                </a:lnTo>
                <a:lnTo>
                  <a:pt x="2155" y="9073"/>
                </a:lnTo>
                <a:cubicBezTo>
                  <a:pt x="1512" y="9073"/>
                  <a:pt x="1036" y="9632"/>
                  <a:pt x="1036" y="10275"/>
                </a:cubicBezTo>
                <a:lnTo>
                  <a:pt x="1036" y="11156"/>
                </a:lnTo>
                <a:lnTo>
                  <a:pt x="10264" y="11156"/>
                </a:lnTo>
                <a:lnTo>
                  <a:pt x="10264" y="10275"/>
                </a:lnTo>
                <a:cubicBezTo>
                  <a:pt x="10264" y="9632"/>
                  <a:pt x="9799" y="9073"/>
                  <a:pt x="9156" y="9073"/>
                </a:cubicBezTo>
                <a:lnTo>
                  <a:pt x="7585" y="9073"/>
                </a:lnTo>
                <a:lnTo>
                  <a:pt x="7585" y="7739"/>
                </a:lnTo>
                <a:lnTo>
                  <a:pt x="9918" y="7739"/>
                </a:lnTo>
                <a:cubicBezTo>
                  <a:pt x="10668" y="7739"/>
                  <a:pt x="11311" y="7168"/>
                  <a:pt x="11311" y="6430"/>
                </a:cubicBezTo>
                <a:lnTo>
                  <a:pt x="11311" y="1358"/>
                </a:lnTo>
                <a:cubicBezTo>
                  <a:pt x="11311" y="608"/>
                  <a:pt x="10668" y="0"/>
                  <a:pt x="991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SzPts val="1400"/>
            </a:pPr>
            <a:endParaRPr sz="1050"/>
          </a:p>
        </p:txBody>
      </p:sp>
      <p:sp>
        <p:nvSpPr>
          <p:cNvPr id="842" name="Google Shape;842;p25"/>
          <p:cNvSpPr/>
          <p:nvPr/>
        </p:nvSpPr>
        <p:spPr>
          <a:xfrm>
            <a:off x="8176449" y="4076532"/>
            <a:ext cx="186243" cy="132060"/>
          </a:xfrm>
          <a:custGeom>
            <a:avLst/>
            <a:gdLst/>
            <a:ahLst/>
            <a:cxnLst/>
            <a:rect l="l" t="t" r="r" b="b"/>
            <a:pathLst>
              <a:path w="7145" h="4620" extrusionOk="0">
                <a:moveTo>
                  <a:pt x="1" y="0"/>
                </a:moveTo>
                <a:lnTo>
                  <a:pt x="1" y="596"/>
                </a:lnTo>
                <a:lnTo>
                  <a:pt x="6025" y="596"/>
                </a:lnTo>
                <a:cubicBezTo>
                  <a:pt x="6299" y="596"/>
                  <a:pt x="6549" y="857"/>
                  <a:pt x="6549" y="1131"/>
                </a:cubicBezTo>
                <a:lnTo>
                  <a:pt x="6549" y="4620"/>
                </a:lnTo>
                <a:lnTo>
                  <a:pt x="7145" y="4620"/>
                </a:lnTo>
                <a:lnTo>
                  <a:pt x="7145" y="1131"/>
                </a:lnTo>
                <a:cubicBezTo>
                  <a:pt x="7145" y="536"/>
                  <a:pt x="6609" y="0"/>
                  <a:pt x="6025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>
              <a:buSzPts val="1400"/>
            </a:pPr>
            <a:endParaRPr sz="1050"/>
          </a:p>
        </p:txBody>
      </p:sp>
      <p:sp>
        <p:nvSpPr>
          <p:cNvPr id="843" name="Google Shape;843;p25"/>
          <p:cNvSpPr txBox="1"/>
          <p:nvPr/>
        </p:nvSpPr>
        <p:spPr>
          <a:xfrm>
            <a:off x="6258074" y="3957758"/>
            <a:ext cx="1675787" cy="611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SzPts val="1200"/>
            </a:pPr>
            <a:r>
              <a:rPr lang="el-GR" sz="900" dirty="0">
                <a:solidFill>
                  <a:srgbClr val="26671D"/>
                </a:solidFill>
                <a:latin typeface="Roboto"/>
                <a:ea typeface="Roboto"/>
                <a:cs typeface="Roboto"/>
                <a:sym typeface="Roboto"/>
              </a:rPr>
              <a:t>                    Βελτιωμένο </a:t>
            </a:r>
            <a:r>
              <a:rPr lang="en-US" sz="900" dirty="0">
                <a:solidFill>
                  <a:srgbClr val="26671D"/>
                </a:solidFill>
                <a:latin typeface="Roboto"/>
                <a:ea typeface="Roboto"/>
                <a:cs typeface="Roboto"/>
                <a:sym typeface="Roboto"/>
              </a:rPr>
              <a:t>UI</a:t>
            </a:r>
          </a:p>
          <a:p>
            <a:pPr>
              <a:buSzPts val="1200"/>
            </a:pPr>
            <a:r>
              <a:rPr lang="el-GR" sz="9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                   </a:t>
            </a:r>
            <a:r>
              <a:rPr lang="el-GR" sz="900" dirty="0">
                <a:solidFill>
                  <a:schemeClr val="accent4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Δοκιμές</a:t>
            </a:r>
            <a:endParaRPr lang="en-US" sz="900" dirty="0">
              <a:solidFill>
                <a:schemeClr val="accent4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r">
              <a:buSzPts val="1200"/>
            </a:pPr>
            <a:r>
              <a:rPr lang="el-GR" sz="900" dirty="0">
                <a:solidFill>
                  <a:schemeClr val="accent4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900" dirty="0">
                <a:solidFill>
                  <a:schemeClr val="accent4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    </a:t>
            </a:r>
            <a:r>
              <a:rPr lang="el-GR" sz="900" dirty="0">
                <a:solidFill>
                  <a:schemeClr val="accent4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Τρίτη Παρουσίαση</a:t>
            </a:r>
            <a:endParaRPr sz="900" dirty="0">
              <a:solidFill>
                <a:schemeClr val="accent4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44" name="Google Shape;844;p25"/>
          <p:cNvGrpSpPr/>
          <p:nvPr/>
        </p:nvGrpSpPr>
        <p:grpSpPr>
          <a:xfrm>
            <a:off x="6930501" y="1603412"/>
            <a:ext cx="318139" cy="327749"/>
            <a:chOff x="5964068" y="1909283"/>
            <a:chExt cx="424185" cy="436998"/>
          </a:xfrm>
        </p:grpSpPr>
        <p:sp>
          <p:nvSpPr>
            <p:cNvPr id="845" name="Google Shape;845;p25"/>
            <p:cNvSpPr/>
            <p:nvPr/>
          </p:nvSpPr>
          <p:spPr>
            <a:xfrm>
              <a:off x="5964068" y="2085325"/>
              <a:ext cx="124180" cy="260956"/>
            </a:xfrm>
            <a:custGeom>
              <a:avLst/>
              <a:gdLst/>
              <a:ahLst/>
              <a:cxnLst/>
              <a:rect l="l" t="t" r="r" b="b"/>
              <a:pathLst>
                <a:path w="3573" h="6847" extrusionOk="0">
                  <a:moveTo>
                    <a:pt x="2977" y="739"/>
                  </a:moveTo>
                  <a:lnTo>
                    <a:pt x="2977" y="6252"/>
                  </a:lnTo>
                  <a:lnTo>
                    <a:pt x="596" y="6252"/>
                  </a:lnTo>
                  <a:lnTo>
                    <a:pt x="596" y="739"/>
                  </a:lnTo>
                  <a:close/>
                  <a:moveTo>
                    <a:pt x="1" y="1"/>
                  </a:moveTo>
                  <a:lnTo>
                    <a:pt x="1" y="6847"/>
                  </a:lnTo>
                  <a:lnTo>
                    <a:pt x="3572" y="6847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6108892" y="1994579"/>
              <a:ext cx="129150" cy="351702"/>
            </a:xfrm>
            <a:custGeom>
              <a:avLst/>
              <a:gdLst/>
              <a:ahLst/>
              <a:cxnLst/>
              <a:rect l="l" t="t" r="r" b="b"/>
              <a:pathLst>
                <a:path w="3716" h="9228" extrusionOk="0">
                  <a:moveTo>
                    <a:pt x="3120" y="596"/>
                  </a:moveTo>
                  <a:lnTo>
                    <a:pt x="3120" y="8633"/>
                  </a:lnTo>
                  <a:lnTo>
                    <a:pt x="596" y="8633"/>
                  </a:lnTo>
                  <a:lnTo>
                    <a:pt x="596" y="596"/>
                  </a:lnTo>
                  <a:close/>
                  <a:moveTo>
                    <a:pt x="1" y="1"/>
                  </a:moveTo>
                  <a:lnTo>
                    <a:pt x="1" y="9228"/>
                  </a:lnTo>
                  <a:lnTo>
                    <a:pt x="3716" y="9228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6258686" y="1909283"/>
              <a:ext cx="129567" cy="436998"/>
            </a:xfrm>
            <a:custGeom>
              <a:avLst/>
              <a:gdLst/>
              <a:ahLst/>
              <a:cxnLst/>
              <a:rect l="l" t="t" r="r" b="b"/>
              <a:pathLst>
                <a:path w="3728" h="11466" extrusionOk="0">
                  <a:moveTo>
                    <a:pt x="3132" y="596"/>
                  </a:moveTo>
                  <a:lnTo>
                    <a:pt x="3132" y="10871"/>
                  </a:lnTo>
                  <a:lnTo>
                    <a:pt x="596" y="10871"/>
                  </a:lnTo>
                  <a:lnTo>
                    <a:pt x="596" y="596"/>
                  </a:lnTo>
                  <a:close/>
                  <a:moveTo>
                    <a:pt x="1" y="0"/>
                  </a:moveTo>
                  <a:lnTo>
                    <a:pt x="1" y="11466"/>
                  </a:lnTo>
                  <a:lnTo>
                    <a:pt x="3727" y="1146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</p:grpSp>
      <p:grpSp>
        <p:nvGrpSpPr>
          <p:cNvPr id="848" name="Google Shape;848;p25"/>
          <p:cNvGrpSpPr/>
          <p:nvPr/>
        </p:nvGrpSpPr>
        <p:grpSpPr>
          <a:xfrm>
            <a:off x="5597774" y="4002725"/>
            <a:ext cx="271276" cy="407294"/>
            <a:chOff x="2593102" y="2288778"/>
            <a:chExt cx="204663" cy="363007"/>
          </a:xfrm>
        </p:grpSpPr>
        <p:sp>
          <p:nvSpPr>
            <p:cNvPr id="849" name="Google Shape;849;p25"/>
            <p:cNvSpPr/>
            <p:nvPr/>
          </p:nvSpPr>
          <p:spPr>
            <a:xfrm>
              <a:off x="2753837" y="2310636"/>
              <a:ext cx="43928" cy="297431"/>
            </a:xfrm>
            <a:custGeom>
              <a:avLst/>
              <a:gdLst/>
              <a:ahLst/>
              <a:cxnLst/>
              <a:rect l="l" t="t" r="r" b="b"/>
              <a:pathLst>
                <a:path w="1672" h="11321" extrusionOk="0">
                  <a:moveTo>
                    <a:pt x="0" y="0"/>
                  </a:moveTo>
                  <a:lnTo>
                    <a:pt x="0" y="11320"/>
                  </a:lnTo>
                  <a:lnTo>
                    <a:pt x="1672" y="10481"/>
                  </a:lnTo>
                  <a:lnTo>
                    <a:pt x="1672" y="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378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2593102" y="2310636"/>
              <a:ext cx="182620" cy="297431"/>
            </a:xfrm>
            <a:custGeom>
              <a:avLst/>
              <a:gdLst/>
              <a:ahLst/>
              <a:cxnLst/>
              <a:rect l="l" t="t" r="r" b="b"/>
              <a:pathLst>
                <a:path w="6951" h="11321" extrusionOk="0">
                  <a:moveTo>
                    <a:pt x="6951" y="0"/>
                  </a:moveTo>
                  <a:lnTo>
                    <a:pt x="1" y="833"/>
                  </a:lnTo>
                  <a:lnTo>
                    <a:pt x="1" y="10481"/>
                  </a:lnTo>
                  <a:lnTo>
                    <a:pt x="6951" y="11320"/>
                  </a:lnTo>
                  <a:lnTo>
                    <a:pt x="6951" y="0"/>
                  </a:lnTo>
                  <a:close/>
                </a:path>
              </a:pathLst>
            </a:custGeom>
            <a:solidFill>
              <a:srgbClr val="BFC9D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2753837" y="2585972"/>
              <a:ext cx="43928" cy="65813"/>
            </a:xfrm>
            <a:custGeom>
              <a:avLst/>
              <a:gdLst/>
              <a:ahLst/>
              <a:cxnLst/>
              <a:rect l="l" t="t" r="r" b="b"/>
              <a:pathLst>
                <a:path w="1672" h="2505" extrusionOk="0">
                  <a:moveTo>
                    <a:pt x="833" y="1"/>
                  </a:moveTo>
                  <a:lnTo>
                    <a:pt x="0" y="2505"/>
                  </a:lnTo>
                  <a:lnTo>
                    <a:pt x="833" y="2505"/>
                  </a:lnTo>
                  <a:cubicBezTo>
                    <a:pt x="1297" y="2505"/>
                    <a:pt x="1665" y="2130"/>
                    <a:pt x="1672" y="1673"/>
                  </a:cubicBezTo>
                  <a:lnTo>
                    <a:pt x="1672" y="1"/>
                  </a:lnTo>
                  <a:close/>
                </a:path>
              </a:pathLst>
            </a:custGeom>
            <a:solidFill>
              <a:srgbClr val="6F7F90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2753837" y="2288778"/>
              <a:ext cx="43928" cy="43744"/>
            </a:xfrm>
            <a:custGeom>
              <a:avLst/>
              <a:gdLst/>
              <a:ahLst/>
              <a:cxnLst/>
              <a:rect l="l" t="t" r="r" b="b"/>
              <a:pathLst>
                <a:path w="1672" h="1665" extrusionOk="0">
                  <a:moveTo>
                    <a:pt x="0" y="0"/>
                  </a:moveTo>
                  <a:lnTo>
                    <a:pt x="833" y="1665"/>
                  </a:lnTo>
                  <a:lnTo>
                    <a:pt x="1672" y="1665"/>
                  </a:lnTo>
                  <a:lnTo>
                    <a:pt x="1672" y="832"/>
                  </a:lnTo>
                  <a:cubicBezTo>
                    <a:pt x="1665" y="375"/>
                    <a:pt x="1297" y="0"/>
                    <a:pt x="833" y="0"/>
                  </a:cubicBezTo>
                  <a:close/>
                </a:path>
              </a:pathLst>
            </a:custGeom>
            <a:solidFill>
              <a:srgbClr val="6F7F90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53" name="Google Shape;853;p25"/>
            <p:cNvSpPr/>
            <p:nvPr/>
          </p:nvSpPr>
          <p:spPr>
            <a:xfrm>
              <a:off x="2593102" y="2585972"/>
              <a:ext cx="182620" cy="65813"/>
            </a:xfrm>
            <a:custGeom>
              <a:avLst/>
              <a:gdLst/>
              <a:ahLst/>
              <a:cxnLst/>
              <a:rect l="l" t="t" r="r" b="b"/>
              <a:pathLst>
                <a:path w="6951" h="2505" extrusionOk="0">
                  <a:moveTo>
                    <a:pt x="1" y="1"/>
                  </a:moveTo>
                  <a:lnTo>
                    <a:pt x="1" y="1673"/>
                  </a:lnTo>
                  <a:cubicBezTo>
                    <a:pt x="8" y="2130"/>
                    <a:pt x="375" y="2505"/>
                    <a:pt x="840" y="2505"/>
                  </a:cubicBezTo>
                  <a:lnTo>
                    <a:pt x="6118" y="2505"/>
                  </a:lnTo>
                  <a:cubicBezTo>
                    <a:pt x="6576" y="2505"/>
                    <a:pt x="6951" y="2130"/>
                    <a:pt x="6951" y="1673"/>
                  </a:cubicBezTo>
                  <a:lnTo>
                    <a:pt x="6951" y="1"/>
                  </a:lnTo>
                  <a:close/>
                </a:path>
              </a:pathLst>
            </a:custGeom>
            <a:solidFill>
              <a:srgbClr val="A1B5C6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54" name="Google Shape;854;p25"/>
            <p:cNvSpPr/>
            <p:nvPr/>
          </p:nvSpPr>
          <p:spPr>
            <a:xfrm>
              <a:off x="2593102" y="2288778"/>
              <a:ext cx="182620" cy="43744"/>
            </a:xfrm>
            <a:custGeom>
              <a:avLst/>
              <a:gdLst/>
              <a:ahLst/>
              <a:cxnLst/>
              <a:rect l="l" t="t" r="r" b="b"/>
              <a:pathLst>
                <a:path w="6951" h="1665" extrusionOk="0">
                  <a:moveTo>
                    <a:pt x="840" y="0"/>
                  </a:moveTo>
                  <a:cubicBezTo>
                    <a:pt x="375" y="0"/>
                    <a:pt x="8" y="375"/>
                    <a:pt x="1" y="832"/>
                  </a:cubicBezTo>
                  <a:lnTo>
                    <a:pt x="1" y="1665"/>
                  </a:lnTo>
                  <a:lnTo>
                    <a:pt x="6951" y="1665"/>
                  </a:lnTo>
                  <a:lnTo>
                    <a:pt x="6951" y="832"/>
                  </a:lnTo>
                  <a:cubicBezTo>
                    <a:pt x="6951" y="375"/>
                    <a:pt x="6576" y="0"/>
                    <a:pt x="6118" y="0"/>
                  </a:cubicBezTo>
                  <a:close/>
                </a:path>
              </a:pathLst>
            </a:custGeom>
            <a:solidFill>
              <a:srgbClr val="A1B5C6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2688050" y="2305172"/>
              <a:ext cx="36650" cy="10956"/>
            </a:xfrm>
            <a:custGeom>
              <a:avLst/>
              <a:gdLst/>
              <a:ahLst/>
              <a:cxnLst/>
              <a:rect l="l" t="t" r="r" b="b"/>
              <a:pathLst>
                <a:path w="1395" h="417" extrusionOk="0">
                  <a:moveTo>
                    <a:pt x="285" y="0"/>
                  </a:moveTo>
                  <a:cubicBezTo>
                    <a:pt x="0" y="0"/>
                    <a:pt x="0" y="416"/>
                    <a:pt x="285" y="416"/>
                  </a:cubicBezTo>
                  <a:lnTo>
                    <a:pt x="1117" y="416"/>
                  </a:lnTo>
                  <a:cubicBezTo>
                    <a:pt x="1395" y="416"/>
                    <a:pt x="1395" y="0"/>
                    <a:pt x="1117" y="0"/>
                  </a:cubicBezTo>
                  <a:close/>
                </a:path>
              </a:pathLst>
            </a:custGeom>
            <a:solidFill>
              <a:srgbClr val="63636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2684399" y="2607857"/>
              <a:ext cx="22069" cy="22069"/>
            </a:xfrm>
            <a:custGeom>
              <a:avLst/>
              <a:gdLst/>
              <a:ahLst/>
              <a:cxnLst/>
              <a:rect l="l" t="t" r="r" b="b"/>
              <a:pathLst>
                <a:path w="840" h="840" extrusionOk="0">
                  <a:moveTo>
                    <a:pt x="424" y="0"/>
                  </a:moveTo>
                  <a:cubicBezTo>
                    <a:pt x="188" y="0"/>
                    <a:pt x="1" y="188"/>
                    <a:pt x="1" y="423"/>
                  </a:cubicBezTo>
                  <a:cubicBezTo>
                    <a:pt x="1" y="652"/>
                    <a:pt x="188" y="840"/>
                    <a:pt x="424" y="840"/>
                  </a:cubicBezTo>
                  <a:cubicBezTo>
                    <a:pt x="653" y="840"/>
                    <a:pt x="840" y="652"/>
                    <a:pt x="840" y="423"/>
                  </a:cubicBezTo>
                  <a:cubicBezTo>
                    <a:pt x="840" y="188"/>
                    <a:pt x="653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2668004" y="2305172"/>
              <a:ext cx="10956" cy="10956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8" y="0"/>
                  </a:moveTo>
                  <a:cubicBezTo>
                    <a:pt x="97" y="0"/>
                    <a:pt x="0" y="97"/>
                    <a:pt x="0" y="208"/>
                  </a:cubicBezTo>
                  <a:cubicBezTo>
                    <a:pt x="0" y="326"/>
                    <a:pt x="97" y="416"/>
                    <a:pt x="208" y="416"/>
                  </a:cubicBezTo>
                  <a:cubicBezTo>
                    <a:pt x="326" y="416"/>
                    <a:pt x="417" y="326"/>
                    <a:pt x="417" y="208"/>
                  </a:cubicBezTo>
                  <a:cubicBezTo>
                    <a:pt x="417" y="97"/>
                    <a:pt x="326" y="0"/>
                    <a:pt x="208" y="0"/>
                  </a:cubicBezTo>
                  <a:close/>
                </a:path>
              </a:pathLst>
            </a:custGeom>
            <a:solidFill>
              <a:srgbClr val="63636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</p:grpSp>
      <p:grpSp>
        <p:nvGrpSpPr>
          <p:cNvPr id="858" name="Google Shape;858;p25"/>
          <p:cNvGrpSpPr/>
          <p:nvPr/>
        </p:nvGrpSpPr>
        <p:grpSpPr>
          <a:xfrm>
            <a:off x="4489047" y="1603055"/>
            <a:ext cx="390667" cy="407292"/>
            <a:chOff x="1749879" y="1970906"/>
            <a:chExt cx="364436" cy="364174"/>
          </a:xfrm>
        </p:grpSpPr>
        <p:sp>
          <p:nvSpPr>
            <p:cNvPr id="859" name="Google Shape;859;p25"/>
            <p:cNvSpPr/>
            <p:nvPr/>
          </p:nvSpPr>
          <p:spPr>
            <a:xfrm>
              <a:off x="1750141" y="1970906"/>
              <a:ext cx="276124" cy="181982"/>
            </a:xfrm>
            <a:custGeom>
              <a:avLst/>
              <a:gdLst/>
              <a:ahLst/>
              <a:cxnLst/>
              <a:rect l="l" t="t" r="r" b="b"/>
              <a:pathLst>
                <a:path w="10515" h="6930" extrusionOk="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2460" y="6930"/>
                  </a:lnTo>
                  <a:cubicBezTo>
                    <a:pt x="2709" y="6930"/>
                    <a:pt x="2910" y="6729"/>
                    <a:pt x="2910" y="6480"/>
                  </a:cubicBezTo>
                  <a:lnTo>
                    <a:pt x="2910" y="6039"/>
                  </a:lnTo>
                  <a:cubicBezTo>
                    <a:pt x="2910" y="5848"/>
                    <a:pt x="2824" y="5657"/>
                    <a:pt x="2680" y="5532"/>
                  </a:cubicBezTo>
                  <a:cubicBezTo>
                    <a:pt x="1790" y="4805"/>
                    <a:pt x="2307" y="3360"/>
                    <a:pt x="3455" y="3350"/>
                  </a:cubicBezTo>
                  <a:cubicBezTo>
                    <a:pt x="4604" y="3350"/>
                    <a:pt x="5140" y="4786"/>
                    <a:pt x="4259" y="5523"/>
                  </a:cubicBezTo>
                  <a:cubicBezTo>
                    <a:pt x="4106" y="5647"/>
                    <a:pt x="4020" y="5839"/>
                    <a:pt x="4020" y="6030"/>
                  </a:cubicBezTo>
                  <a:lnTo>
                    <a:pt x="4020" y="6489"/>
                  </a:lnTo>
                  <a:cubicBezTo>
                    <a:pt x="4020" y="6729"/>
                    <a:pt x="4221" y="6930"/>
                    <a:pt x="4470" y="6930"/>
                  </a:cubicBezTo>
                  <a:lnTo>
                    <a:pt x="6929" y="6930"/>
                  </a:lnTo>
                  <a:lnTo>
                    <a:pt x="6929" y="4470"/>
                  </a:lnTo>
                  <a:cubicBezTo>
                    <a:pt x="6929" y="4221"/>
                    <a:pt x="7130" y="4030"/>
                    <a:pt x="7379" y="4030"/>
                  </a:cubicBezTo>
                  <a:lnTo>
                    <a:pt x="7838" y="4030"/>
                  </a:lnTo>
                  <a:cubicBezTo>
                    <a:pt x="7848" y="4029"/>
                    <a:pt x="7858" y="4029"/>
                    <a:pt x="7867" y="4029"/>
                  </a:cubicBezTo>
                  <a:cubicBezTo>
                    <a:pt x="8048" y="4029"/>
                    <a:pt x="8218" y="4114"/>
                    <a:pt x="8336" y="4259"/>
                  </a:cubicBezTo>
                  <a:cubicBezTo>
                    <a:pt x="8594" y="4564"/>
                    <a:pt x="8935" y="4700"/>
                    <a:pt x="9270" y="4700"/>
                  </a:cubicBezTo>
                  <a:cubicBezTo>
                    <a:pt x="9903" y="4700"/>
                    <a:pt x="10515" y="4213"/>
                    <a:pt x="10509" y="3456"/>
                  </a:cubicBezTo>
                  <a:cubicBezTo>
                    <a:pt x="10509" y="2711"/>
                    <a:pt x="9902" y="2236"/>
                    <a:pt x="9277" y="2236"/>
                  </a:cubicBezTo>
                  <a:cubicBezTo>
                    <a:pt x="8937" y="2236"/>
                    <a:pt x="8592" y="2377"/>
                    <a:pt x="8336" y="2690"/>
                  </a:cubicBezTo>
                  <a:cubicBezTo>
                    <a:pt x="8202" y="2833"/>
                    <a:pt x="8020" y="2910"/>
                    <a:pt x="7829" y="2910"/>
                  </a:cubicBezTo>
                  <a:lnTo>
                    <a:pt x="7379" y="2910"/>
                  </a:lnTo>
                  <a:cubicBezTo>
                    <a:pt x="7130" y="2910"/>
                    <a:pt x="6929" y="2709"/>
                    <a:pt x="6929" y="2460"/>
                  </a:cubicBezTo>
                  <a:lnTo>
                    <a:pt x="6929" y="221"/>
                  </a:lnTo>
                  <a:cubicBezTo>
                    <a:pt x="6929" y="106"/>
                    <a:pt x="6834" y="1"/>
                    <a:pt x="6709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60" name="Google Shape;860;p25"/>
            <p:cNvSpPr/>
            <p:nvPr/>
          </p:nvSpPr>
          <p:spPr>
            <a:xfrm>
              <a:off x="1932097" y="1970906"/>
              <a:ext cx="182218" cy="275966"/>
            </a:xfrm>
            <a:custGeom>
              <a:avLst/>
              <a:gdLst/>
              <a:ahLst/>
              <a:cxnLst/>
              <a:rect l="l" t="t" r="r" b="b"/>
              <a:pathLst>
                <a:path w="6939" h="10509" extrusionOk="0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1091" y="2910"/>
                    <a:pt x="1273" y="2833"/>
                    <a:pt x="1407" y="2690"/>
                  </a:cubicBezTo>
                  <a:cubicBezTo>
                    <a:pt x="1663" y="2377"/>
                    <a:pt x="2008" y="2236"/>
                    <a:pt x="2348" y="2236"/>
                  </a:cubicBezTo>
                  <a:cubicBezTo>
                    <a:pt x="2973" y="2236"/>
                    <a:pt x="3580" y="2711"/>
                    <a:pt x="3580" y="3456"/>
                  </a:cubicBezTo>
                  <a:cubicBezTo>
                    <a:pt x="3586" y="4213"/>
                    <a:pt x="2974" y="4700"/>
                    <a:pt x="2341" y="4700"/>
                  </a:cubicBezTo>
                  <a:cubicBezTo>
                    <a:pt x="2006" y="4700"/>
                    <a:pt x="1665" y="4564"/>
                    <a:pt x="1407" y="4259"/>
                  </a:cubicBezTo>
                  <a:cubicBezTo>
                    <a:pt x="1289" y="4114"/>
                    <a:pt x="1119" y="4029"/>
                    <a:pt x="938" y="4029"/>
                  </a:cubicBezTo>
                  <a:cubicBezTo>
                    <a:pt x="929" y="4029"/>
                    <a:pt x="919" y="4029"/>
                    <a:pt x="909" y="4030"/>
                  </a:cubicBezTo>
                  <a:lnTo>
                    <a:pt x="450" y="4030"/>
                  </a:lnTo>
                  <a:cubicBezTo>
                    <a:pt x="201" y="4030"/>
                    <a:pt x="0" y="4221"/>
                    <a:pt x="0" y="4470"/>
                  </a:cubicBezTo>
                  <a:lnTo>
                    <a:pt x="0" y="6930"/>
                  </a:lnTo>
                  <a:lnTo>
                    <a:pt x="2469" y="6930"/>
                  </a:lnTo>
                  <a:cubicBezTo>
                    <a:pt x="2718" y="6930"/>
                    <a:pt x="2919" y="7130"/>
                    <a:pt x="2919" y="7379"/>
                  </a:cubicBezTo>
                  <a:lnTo>
                    <a:pt x="2919" y="7839"/>
                  </a:lnTo>
                  <a:cubicBezTo>
                    <a:pt x="2919" y="8030"/>
                    <a:pt x="2833" y="8212"/>
                    <a:pt x="2680" y="8346"/>
                  </a:cubicBezTo>
                  <a:cubicBezTo>
                    <a:pt x="1802" y="9080"/>
                    <a:pt x="2322" y="10509"/>
                    <a:pt x="3472" y="10509"/>
                  </a:cubicBezTo>
                  <a:cubicBezTo>
                    <a:pt x="3476" y="10509"/>
                    <a:pt x="3480" y="10509"/>
                    <a:pt x="3484" y="10509"/>
                  </a:cubicBezTo>
                  <a:cubicBezTo>
                    <a:pt x="4632" y="10509"/>
                    <a:pt x="5140" y="9064"/>
                    <a:pt x="4259" y="8336"/>
                  </a:cubicBezTo>
                  <a:cubicBezTo>
                    <a:pt x="4106" y="8202"/>
                    <a:pt x="4029" y="8021"/>
                    <a:pt x="4029" y="7829"/>
                  </a:cubicBezTo>
                  <a:lnTo>
                    <a:pt x="4029" y="7379"/>
                  </a:lnTo>
                  <a:cubicBezTo>
                    <a:pt x="4029" y="7130"/>
                    <a:pt x="4230" y="6930"/>
                    <a:pt x="4479" y="6930"/>
                  </a:cubicBezTo>
                  <a:lnTo>
                    <a:pt x="6709" y="6930"/>
                  </a:lnTo>
                  <a:cubicBezTo>
                    <a:pt x="6833" y="6930"/>
                    <a:pt x="6939" y="6834"/>
                    <a:pt x="6939" y="6709"/>
                  </a:cubicBezTo>
                  <a:lnTo>
                    <a:pt x="6939" y="891"/>
                  </a:lnTo>
                  <a:cubicBezTo>
                    <a:pt x="6939" y="403"/>
                    <a:pt x="6537" y="1"/>
                    <a:pt x="6039" y="1"/>
                  </a:cubicBezTo>
                  <a:close/>
                </a:path>
              </a:pathLst>
            </a:custGeom>
            <a:solidFill>
              <a:srgbClr val="D1D8D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61" name="Google Shape;861;p25"/>
            <p:cNvSpPr/>
            <p:nvPr/>
          </p:nvSpPr>
          <p:spPr>
            <a:xfrm>
              <a:off x="1838086" y="2152862"/>
              <a:ext cx="276229" cy="182218"/>
            </a:xfrm>
            <a:custGeom>
              <a:avLst/>
              <a:gdLst/>
              <a:ahLst/>
              <a:cxnLst/>
              <a:rect l="l" t="t" r="r" b="b"/>
              <a:pathLst>
                <a:path w="10519" h="6939" extrusionOk="0">
                  <a:moveTo>
                    <a:pt x="3580" y="1"/>
                  </a:moveTo>
                  <a:lnTo>
                    <a:pt x="3580" y="2460"/>
                  </a:lnTo>
                  <a:cubicBezTo>
                    <a:pt x="3580" y="2709"/>
                    <a:pt x="3379" y="2910"/>
                    <a:pt x="3140" y="2910"/>
                  </a:cubicBezTo>
                  <a:lnTo>
                    <a:pt x="2681" y="2910"/>
                  </a:lnTo>
                  <a:cubicBezTo>
                    <a:pt x="2489" y="2910"/>
                    <a:pt x="2298" y="2824"/>
                    <a:pt x="2173" y="2680"/>
                  </a:cubicBezTo>
                  <a:cubicBezTo>
                    <a:pt x="1918" y="2375"/>
                    <a:pt x="1579" y="2239"/>
                    <a:pt x="1245" y="2239"/>
                  </a:cubicBezTo>
                  <a:cubicBezTo>
                    <a:pt x="614" y="2239"/>
                    <a:pt x="1" y="2724"/>
                    <a:pt x="1" y="3475"/>
                  </a:cubicBezTo>
                  <a:cubicBezTo>
                    <a:pt x="7" y="4221"/>
                    <a:pt x="620" y="4700"/>
                    <a:pt x="1248" y="4700"/>
                  </a:cubicBezTo>
                  <a:cubicBezTo>
                    <a:pt x="1586" y="4700"/>
                    <a:pt x="1928" y="4561"/>
                    <a:pt x="2183" y="4250"/>
                  </a:cubicBezTo>
                  <a:cubicBezTo>
                    <a:pt x="2301" y="4113"/>
                    <a:pt x="2480" y="4029"/>
                    <a:pt x="2661" y="4029"/>
                  </a:cubicBezTo>
                  <a:cubicBezTo>
                    <a:pt x="2671" y="4029"/>
                    <a:pt x="2681" y="4029"/>
                    <a:pt x="2690" y="4030"/>
                  </a:cubicBezTo>
                  <a:lnTo>
                    <a:pt x="3140" y="4030"/>
                  </a:lnTo>
                  <a:cubicBezTo>
                    <a:pt x="3379" y="4030"/>
                    <a:pt x="3580" y="4231"/>
                    <a:pt x="3580" y="4479"/>
                  </a:cubicBezTo>
                  <a:lnTo>
                    <a:pt x="3580" y="6709"/>
                  </a:lnTo>
                  <a:cubicBezTo>
                    <a:pt x="3580" y="6834"/>
                    <a:pt x="3686" y="6939"/>
                    <a:pt x="3800" y="6939"/>
                  </a:cubicBezTo>
                  <a:lnTo>
                    <a:pt x="9619" y="6939"/>
                  </a:lnTo>
                  <a:cubicBezTo>
                    <a:pt x="10117" y="6939"/>
                    <a:pt x="10519" y="6537"/>
                    <a:pt x="10519" y="6039"/>
                  </a:cubicBezTo>
                  <a:lnTo>
                    <a:pt x="10519" y="230"/>
                  </a:lnTo>
                  <a:cubicBezTo>
                    <a:pt x="10519" y="106"/>
                    <a:pt x="10413" y="1"/>
                    <a:pt x="10289" y="1"/>
                  </a:cubicBezTo>
                  <a:lnTo>
                    <a:pt x="8059" y="1"/>
                  </a:lnTo>
                  <a:cubicBezTo>
                    <a:pt x="7810" y="1"/>
                    <a:pt x="7609" y="201"/>
                    <a:pt x="7609" y="450"/>
                  </a:cubicBezTo>
                  <a:lnTo>
                    <a:pt x="7609" y="900"/>
                  </a:lnTo>
                  <a:cubicBezTo>
                    <a:pt x="7600" y="1092"/>
                    <a:pt x="7686" y="1273"/>
                    <a:pt x="7829" y="1407"/>
                  </a:cubicBezTo>
                  <a:cubicBezTo>
                    <a:pt x="8720" y="2135"/>
                    <a:pt x="8203" y="3580"/>
                    <a:pt x="7054" y="3580"/>
                  </a:cubicBezTo>
                  <a:cubicBezTo>
                    <a:pt x="7050" y="3580"/>
                    <a:pt x="7047" y="3580"/>
                    <a:pt x="7043" y="3580"/>
                  </a:cubicBezTo>
                  <a:cubicBezTo>
                    <a:pt x="5902" y="3580"/>
                    <a:pt x="5382" y="2151"/>
                    <a:pt x="6260" y="1417"/>
                  </a:cubicBezTo>
                  <a:cubicBezTo>
                    <a:pt x="6404" y="1283"/>
                    <a:pt x="6490" y="1101"/>
                    <a:pt x="6490" y="910"/>
                  </a:cubicBezTo>
                  <a:lnTo>
                    <a:pt x="6490" y="450"/>
                  </a:lnTo>
                  <a:cubicBezTo>
                    <a:pt x="6490" y="201"/>
                    <a:pt x="6289" y="1"/>
                    <a:pt x="6040" y="1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62" name="Google Shape;862;p25"/>
            <p:cNvSpPr/>
            <p:nvPr/>
          </p:nvSpPr>
          <p:spPr>
            <a:xfrm>
              <a:off x="1749879" y="2058877"/>
              <a:ext cx="182244" cy="276203"/>
            </a:xfrm>
            <a:custGeom>
              <a:avLst/>
              <a:gdLst/>
              <a:ahLst/>
              <a:cxnLst/>
              <a:rect l="l" t="t" r="r" b="b"/>
              <a:pathLst>
                <a:path w="6940" h="10518" extrusionOk="0">
                  <a:moveTo>
                    <a:pt x="3465" y="0"/>
                  </a:moveTo>
                  <a:cubicBezTo>
                    <a:pt x="2317" y="10"/>
                    <a:pt x="1810" y="1455"/>
                    <a:pt x="2700" y="2182"/>
                  </a:cubicBezTo>
                  <a:cubicBezTo>
                    <a:pt x="2843" y="2307"/>
                    <a:pt x="2920" y="2498"/>
                    <a:pt x="2920" y="2689"/>
                  </a:cubicBezTo>
                  <a:lnTo>
                    <a:pt x="2920" y="3139"/>
                  </a:lnTo>
                  <a:cubicBezTo>
                    <a:pt x="2920" y="3379"/>
                    <a:pt x="2719" y="3580"/>
                    <a:pt x="2470" y="3580"/>
                  </a:cubicBezTo>
                  <a:lnTo>
                    <a:pt x="231" y="3580"/>
                  </a:lnTo>
                  <a:cubicBezTo>
                    <a:pt x="106" y="3580"/>
                    <a:pt x="1" y="3685"/>
                    <a:pt x="1" y="3809"/>
                  </a:cubicBezTo>
                  <a:lnTo>
                    <a:pt x="1" y="9618"/>
                  </a:lnTo>
                  <a:cubicBezTo>
                    <a:pt x="1" y="10116"/>
                    <a:pt x="403" y="10518"/>
                    <a:pt x="900" y="10518"/>
                  </a:cubicBezTo>
                  <a:lnTo>
                    <a:pt x="6710" y="10518"/>
                  </a:lnTo>
                  <a:cubicBezTo>
                    <a:pt x="6834" y="10518"/>
                    <a:pt x="6939" y="10413"/>
                    <a:pt x="6939" y="10288"/>
                  </a:cubicBezTo>
                  <a:lnTo>
                    <a:pt x="6939" y="8058"/>
                  </a:lnTo>
                  <a:cubicBezTo>
                    <a:pt x="6939" y="7810"/>
                    <a:pt x="6738" y="7609"/>
                    <a:pt x="6489" y="7609"/>
                  </a:cubicBezTo>
                  <a:lnTo>
                    <a:pt x="6040" y="7609"/>
                  </a:lnTo>
                  <a:cubicBezTo>
                    <a:pt x="6030" y="7608"/>
                    <a:pt x="6020" y="7608"/>
                    <a:pt x="6011" y="7608"/>
                  </a:cubicBezTo>
                  <a:cubicBezTo>
                    <a:pt x="5830" y="7608"/>
                    <a:pt x="5660" y="7692"/>
                    <a:pt x="5542" y="7829"/>
                  </a:cubicBezTo>
                  <a:cubicBezTo>
                    <a:pt x="5284" y="8140"/>
                    <a:pt x="4939" y="8279"/>
                    <a:pt x="4600" y="8279"/>
                  </a:cubicBezTo>
                  <a:cubicBezTo>
                    <a:pt x="3970" y="8279"/>
                    <a:pt x="3360" y="7800"/>
                    <a:pt x="3360" y="7054"/>
                  </a:cubicBezTo>
                  <a:cubicBezTo>
                    <a:pt x="3354" y="6303"/>
                    <a:pt x="3965" y="5818"/>
                    <a:pt x="4597" y="5818"/>
                  </a:cubicBezTo>
                  <a:cubicBezTo>
                    <a:pt x="4933" y="5818"/>
                    <a:pt x="5274" y="5954"/>
                    <a:pt x="5532" y="6259"/>
                  </a:cubicBezTo>
                  <a:cubicBezTo>
                    <a:pt x="5657" y="6403"/>
                    <a:pt x="5839" y="6489"/>
                    <a:pt x="6040" y="6489"/>
                  </a:cubicBezTo>
                  <a:lnTo>
                    <a:pt x="6499" y="6489"/>
                  </a:lnTo>
                  <a:cubicBezTo>
                    <a:pt x="6738" y="6489"/>
                    <a:pt x="6939" y="6288"/>
                    <a:pt x="6939" y="6039"/>
                  </a:cubicBezTo>
                  <a:lnTo>
                    <a:pt x="6939" y="3580"/>
                  </a:lnTo>
                  <a:lnTo>
                    <a:pt x="4480" y="3580"/>
                  </a:lnTo>
                  <a:cubicBezTo>
                    <a:pt x="4231" y="3580"/>
                    <a:pt x="4030" y="3379"/>
                    <a:pt x="4030" y="3139"/>
                  </a:cubicBezTo>
                  <a:lnTo>
                    <a:pt x="4030" y="2680"/>
                  </a:lnTo>
                  <a:cubicBezTo>
                    <a:pt x="4030" y="2489"/>
                    <a:pt x="4116" y="2297"/>
                    <a:pt x="4269" y="2173"/>
                  </a:cubicBezTo>
                  <a:cubicBezTo>
                    <a:pt x="5150" y="1436"/>
                    <a:pt x="4623" y="0"/>
                    <a:pt x="3465" y="0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63" name="Google Shape;863;p25"/>
            <p:cNvSpPr/>
            <p:nvPr/>
          </p:nvSpPr>
          <p:spPr>
            <a:xfrm>
              <a:off x="1750141" y="2152862"/>
              <a:ext cx="41228" cy="182218"/>
            </a:xfrm>
            <a:custGeom>
              <a:avLst/>
              <a:gdLst/>
              <a:ahLst/>
              <a:cxnLst/>
              <a:rect l="l" t="t" r="r" b="b"/>
              <a:pathLst>
                <a:path w="1570" h="6939" extrusionOk="0">
                  <a:moveTo>
                    <a:pt x="221" y="1"/>
                  </a:moveTo>
                  <a:cubicBezTo>
                    <a:pt x="96" y="1"/>
                    <a:pt x="0" y="106"/>
                    <a:pt x="0" y="230"/>
                  </a:cubicBezTo>
                  <a:lnTo>
                    <a:pt x="0" y="6039"/>
                  </a:lnTo>
                  <a:cubicBezTo>
                    <a:pt x="0" y="6537"/>
                    <a:pt x="402" y="6939"/>
                    <a:pt x="900" y="6939"/>
                  </a:cubicBezTo>
                  <a:lnTo>
                    <a:pt x="1570" y="6939"/>
                  </a:lnTo>
                  <a:cubicBezTo>
                    <a:pt x="1072" y="6939"/>
                    <a:pt x="670" y="6537"/>
                    <a:pt x="670" y="6039"/>
                  </a:cubicBezTo>
                  <a:lnTo>
                    <a:pt x="670" y="230"/>
                  </a:lnTo>
                  <a:cubicBezTo>
                    <a:pt x="670" y="106"/>
                    <a:pt x="776" y="1"/>
                    <a:pt x="900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64" name="Google Shape;864;p25"/>
            <p:cNvSpPr/>
            <p:nvPr/>
          </p:nvSpPr>
          <p:spPr>
            <a:xfrm>
              <a:off x="1796832" y="2059035"/>
              <a:ext cx="50340" cy="93853"/>
            </a:xfrm>
            <a:custGeom>
              <a:avLst/>
              <a:gdLst/>
              <a:ahLst/>
              <a:cxnLst/>
              <a:rect l="l" t="t" r="r" b="b"/>
              <a:pathLst>
                <a:path w="1917" h="3574" extrusionOk="0">
                  <a:moveTo>
                    <a:pt x="1675" y="0"/>
                  </a:moveTo>
                  <a:cubicBezTo>
                    <a:pt x="582" y="0"/>
                    <a:pt x="1" y="1426"/>
                    <a:pt x="912" y="2176"/>
                  </a:cubicBezTo>
                  <a:cubicBezTo>
                    <a:pt x="1055" y="2301"/>
                    <a:pt x="1132" y="2492"/>
                    <a:pt x="1132" y="2683"/>
                  </a:cubicBezTo>
                  <a:lnTo>
                    <a:pt x="1132" y="3133"/>
                  </a:lnTo>
                  <a:cubicBezTo>
                    <a:pt x="1132" y="3373"/>
                    <a:pt x="931" y="3574"/>
                    <a:pt x="682" y="3574"/>
                  </a:cubicBezTo>
                  <a:lnTo>
                    <a:pt x="1132" y="3574"/>
                  </a:lnTo>
                  <a:cubicBezTo>
                    <a:pt x="1381" y="3574"/>
                    <a:pt x="1582" y="3373"/>
                    <a:pt x="1582" y="3133"/>
                  </a:cubicBezTo>
                  <a:lnTo>
                    <a:pt x="1582" y="2683"/>
                  </a:lnTo>
                  <a:cubicBezTo>
                    <a:pt x="1582" y="2492"/>
                    <a:pt x="1495" y="2301"/>
                    <a:pt x="1352" y="2176"/>
                  </a:cubicBezTo>
                  <a:cubicBezTo>
                    <a:pt x="548" y="1516"/>
                    <a:pt x="892" y="214"/>
                    <a:pt x="1917" y="23"/>
                  </a:cubicBezTo>
                  <a:cubicBezTo>
                    <a:pt x="1834" y="8"/>
                    <a:pt x="1753" y="0"/>
                    <a:pt x="1675" y="0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65" name="Google Shape;865;p25"/>
            <p:cNvSpPr/>
            <p:nvPr/>
          </p:nvSpPr>
          <p:spPr>
            <a:xfrm>
              <a:off x="1750141" y="1970906"/>
              <a:ext cx="41228" cy="181982"/>
            </a:xfrm>
            <a:custGeom>
              <a:avLst/>
              <a:gdLst/>
              <a:ahLst/>
              <a:cxnLst/>
              <a:rect l="l" t="t" r="r" b="b"/>
              <a:pathLst>
                <a:path w="1570" h="6930" extrusionOk="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900" y="6930"/>
                  </a:lnTo>
                  <a:cubicBezTo>
                    <a:pt x="776" y="6930"/>
                    <a:pt x="670" y="6834"/>
                    <a:pt x="670" y="6709"/>
                  </a:cubicBezTo>
                  <a:lnTo>
                    <a:pt x="670" y="900"/>
                  </a:lnTo>
                  <a:cubicBezTo>
                    <a:pt x="670" y="403"/>
                    <a:pt x="1072" y="1"/>
                    <a:pt x="1570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66" name="Google Shape;866;p25"/>
            <p:cNvSpPr/>
            <p:nvPr/>
          </p:nvSpPr>
          <p:spPr>
            <a:xfrm>
              <a:off x="1999953" y="2029518"/>
              <a:ext cx="41990" cy="64678"/>
            </a:xfrm>
            <a:custGeom>
              <a:avLst/>
              <a:gdLst/>
              <a:ahLst/>
              <a:cxnLst/>
              <a:rect l="l" t="t" r="r" b="b"/>
              <a:pathLst>
                <a:path w="1599" h="2463" extrusionOk="0">
                  <a:moveTo>
                    <a:pt x="256" y="0"/>
                  </a:moveTo>
                  <a:cubicBezTo>
                    <a:pt x="171" y="0"/>
                    <a:pt x="86" y="9"/>
                    <a:pt x="0" y="27"/>
                  </a:cubicBezTo>
                  <a:cubicBezTo>
                    <a:pt x="574" y="133"/>
                    <a:pt x="1005" y="640"/>
                    <a:pt x="1005" y="1233"/>
                  </a:cubicBezTo>
                  <a:cubicBezTo>
                    <a:pt x="1005" y="1826"/>
                    <a:pt x="594" y="2334"/>
                    <a:pt x="10" y="2449"/>
                  </a:cubicBezTo>
                  <a:lnTo>
                    <a:pt x="0" y="2449"/>
                  </a:lnTo>
                  <a:cubicBezTo>
                    <a:pt x="77" y="2458"/>
                    <a:pt x="153" y="2463"/>
                    <a:pt x="230" y="2463"/>
                  </a:cubicBezTo>
                  <a:cubicBezTo>
                    <a:pt x="307" y="2463"/>
                    <a:pt x="383" y="2458"/>
                    <a:pt x="460" y="2449"/>
                  </a:cubicBezTo>
                  <a:cubicBezTo>
                    <a:pt x="1139" y="2334"/>
                    <a:pt x="1599" y="1683"/>
                    <a:pt x="1465" y="1003"/>
                  </a:cubicBezTo>
                  <a:cubicBezTo>
                    <a:pt x="1356" y="411"/>
                    <a:pt x="832" y="0"/>
                    <a:pt x="256" y="0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1932097" y="1970906"/>
              <a:ext cx="23634" cy="76443"/>
            </a:xfrm>
            <a:custGeom>
              <a:avLst/>
              <a:gdLst/>
              <a:ahLst/>
              <a:cxnLst/>
              <a:rect l="l" t="t" r="r" b="b"/>
              <a:pathLst>
                <a:path w="900" h="2911" extrusionOk="0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651" y="2910"/>
                    <a:pt x="450" y="2709"/>
                    <a:pt x="450" y="2460"/>
                  </a:cubicBezTo>
                  <a:lnTo>
                    <a:pt x="450" y="221"/>
                  </a:lnTo>
                  <a:cubicBezTo>
                    <a:pt x="450" y="96"/>
                    <a:pt x="546" y="1"/>
                    <a:pt x="670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68" name="Google Shape;868;p25"/>
            <p:cNvSpPr/>
            <p:nvPr/>
          </p:nvSpPr>
          <p:spPr>
            <a:xfrm>
              <a:off x="1932097" y="2076708"/>
              <a:ext cx="23634" cy="76180"/>
            </a:xfrm>
            <a:custGeom>
              <a:avLst/>
              <a:gdLst/>
              <a:ahLst/>
              <a:cxnLst/>
              <a:rect l="l" t="t" r="r" b="b"/>
              <a:pathLst>
                <a:path w="900" h="2901" extrusionOk="0">
                  <a:moveTo>
                    <a:pt x="450" y="1"/>
                  </a:moveTo>
                  <a:cubicBezTo>
                    <a:pt x="201" y="1"/>
                    <a:pt x="0" y="202"/>
                    <a:pt x="0" y="441"/>
                  </a:cubicBezTo>
                  <a:lnTo>
                    <a:pt x="0" y="2901"/>
                  </a:lnTo>
                  <a:lnTo>
                    <a:pt x="450" y="2901"/>
                  </a:lnTo>
                  <a:lnTo>
                    <a:pt x="450" y="441"/>
                  </a:lnTo>
                  <a:cubicBezTo>
                    <a:pt x="450" y="192"/>
                    <a:pt x="651" y="1"/>
                    <a:pt x="900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69" name="Google Shape;869;p25"/>
            <p:cNvSpPr/>
            <p:nvPr/>
          </p:nvSpPr>
          <p:spPr>
            <a:xfrm>
              <a:off x="1981860" y="2152862"/>
              <a:ext cx="47268" cy="94011"/>
            </a:xfrm>
            <a:custGeom>
              <a:avLst/>
              <a:gdLst/>
              <a:ahLst/>
              <a:cxnLst/>
              <a:rect l="l" t="t" r="r" b="b"/>
              <a:pathLst>
                <a:path w="1800" h="3580" extrusionOk="0">
                  <a:moveTo>
                    <a:pt x="565" y="1"/>
                  </a:moveTo>
                  <a:cubicBezTo>
                    <a:pt x="814" y="1"/>
                    <a:pt x="1015" y="201"/>
                    <a:pt x="1015" y="450"/>
                  </a:cubicBezTo>
                  <a:lnTo>
                    <a:pt x="1015" y="910"/>
                  </a:lnTo>
                  <a:cubicBezTo>
                    <a:pt x="1015" y="1101"/>
                    <a:pt x="929" y="1283"/>
                    <a:pt x="785" y="1417"/>
                  </a:cubicBezTo>
                  <a:cubicBezTo>
                    <a:pt x="0" y="2068"/>
                    <a:pt x="316" y="3331"/>
                    <a:pt x="1311" y="3551"/>
                  </a:cubicBezTo>
                  <a:cubicBezTo>
                    <a:pt x="1393" y="3570"/>
                    <a:pt x="1474" y="3580"/>
                    <a:pt x="1555" y="3580"/>
                  </a:cubicBezTo>
                  <a:cubicBezTo>
                    <a:pt x="1637" y="3580"/>
                    <a:pt x="1718" y="3570"/>
                    <a:pt x="1799" y="3551"/>
                  </a:cubicBezTo>
                  <a:lnTo>
                    <a:pt x="1761" y="3551"/>
                  </a:lnTo>
                  <a:cubicBezTo>
                    <a:pt x="766" y="3331"/>
                    <a:pt x="450" y="2068"/>
                    <a:pt x="1235" y="1417"/>
                  </a:cubicBezTo>
                  <a:cubicBezTo>
                    <a:pt x="1378" y="1283"/>
                    <a:pt x="1464" y="1101"/>
                    <a:pt x="1464" y="910"/>
                  </a:cubicBezTo>
                  <a:lnTo>
                    <a:pt x="1464" y="450"/>
                  </a:lnTo>
                  <a:cubicBezTo>
                    <a:pt x="1464" y="201"/>
                    <a:pt x="1263" y="1"/>
                    <a:pt x="1015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70" name="Google Shape;870;p25"/>
            <p:cNvSpPr/>
            <p:nvPr/>
          </p:nvSpPr>
          <p:spPr>
            <a:xfrm>
              <a:off x="1920542" y="2152862"/>
              <a:ext cx="23398" cy="76417"/>
            </a:xfrm>
            <a:custGeom>
              <a:avLst/>
              <a:gdLst/>
              <a:ahLst/>
              <a:cxnLst/>
              <a:rect l="l" t="t" r="r" b="b"/>
              <a:pathLst>
                <a:path w="891" h="2910" extrusionOk="0">
                  <a:moveTo>
                    <a:pt x="440" y="1"/>
                  </a:moveTo>
                  <a:lnTo>
                    <a:pt x="440" y="2460"/>
                  </a:lnTo>
                  <a:cubicBezTo>
                    <a:pt x="440" y="2709"/>
                    <a:pt x="239" y="2910"/>
                    <a:pt x="0" y="2910"/>
                  </a:cubicBezTo>
                  <a:lnTo>
                    <a:pt x="440" y="2910"/>
                  </a:lnTo>
                  <a:cubicBezTo>
                    <a:pt x="689" y="2910"/>
                    <a:pt x="890" y="2709"/>
                    <a:pt x="890" y="2460"/>
                  </a:cubicBezTo>
                  <a:lnTo>
                    <a:pt x="890" y="1"/>
                  </a:ln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1834068" y="2211605"/>
              <a:ext cx="42252" cy="64888"/>
            </a:xfrm>
            <a:custGeom>
              <a:avLst/>
              <a:gdLst/>
              <a:ahLst/>
              <a:cxnLst/>
              <a:rect l="l" t="t" r="r" b="b"/>
              <a:pathLst>
                <a:path w="1609" h="2471" extrusionOk="0">
                  <a:moveTo>
                    <a:pt x="1371" y="1"/>
                  </a:moveTo>
                  <a:cubicBezTo>
                    <a:pt x="1295" y="1"/>
                    <a:pt x="1221" y="8"/>
                    <a:pt x="1149" y="22"/>
                  </a:cubicBezTo>
                  <a:cubicBezTo>
                    <a:pt x="460" y="137"/>
                    <a:pt x="1" y="788"/>
                    <a:pt x="135" y="1467"/>
                  </a:cubicBezTo>
                  <a:cubicBezTo>
                    <a:pt x="243" y="2060"/>
                    <a:pt x="767" y="2471"/>
                    <a:pt x="1350" y="2471"/>
                  </a:cubicBezTo>
                  <a:cubicBezTo>
                    <a:pt x="1435" y="2471"/>
                    <a:pt x="1522" y="2462"/>
                    <a:pt x="1609" y="2443"/>
                  </a:cubicBezTo>
                  <a:cubicBezTo>
                    <a:pt x="929" y="2309"/>
                    <a:pt x="489" y="1649"/>
                    <a:pt x="633" y="970"/>
                  </a:cubicBezTo>
                  <a:cubicBezTo>
                    <a:pt x="738" y="491"/>
                    <a:pt x="1121" y="118"/>
                    <a:pt x="1599" y="22"/>
                  </a:cubicBezTo>
                  <a:cubicBezTo>
                    <a:pt x="1523" y="8"/>
                    <a:pt x="1446" y="1"/>
                    <a:pt x="1371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1920542" y="2258663"/>
              <a:ext cx="29175" cy="76417"/>
            </a:xfrm>
            <a:custGeom>
              <a:avLst/>
              <a:gdLst/>
              <a:ahLst/>
              <a:cxnLst/>
              <a:rect l="l" t="t" r="r" b="b"/>
              <a:pathLst>
                <a:path w="1111" h="2910" extrusionOk="0">
                  <a:moveTo>
                    <a:pt x="0" y="1"/>
                  </a:moveTo>
                  <a:cubicBezTo>
                    <a:pt x="239" y="1"/>
                    <a:pt x="440" y="202"/>
                    <a:pt x="440" y="450"/>
                  </a:cubicBezTo>
                  <a:lnTo>
                    <a:pt x="440" y="2680"/>
                  </a:lnTo>
                  <a:cubicBezTo>
                    <a:pt x="440" y="2805"/>
                    <a:pt x="546" y="2910"/>
                    <a:pt x="670" y="2910"/>
                  </a:cubicBezTo>
                  <a:lnTo>
                    <a:pt x="1110" y="2910"/>
                  </a:lnTo>
                  <a:cubicBezTo>
                    <a:pt x="986" y="2910"/>
                    <a:pt x="890" y="2805"/>
                    <a:pt x="890" y="2680"/>
                  </a:cubicBezTo>
                  <a:lnTo>
                    <a:pt x="890" y="450"/>
                  </a:lnTo>
                  <a:cubicBezTo>
                    <a:pt x="890" y="202"/>
                    <a:pt x="689" y="1"/>
                    <a:pt x="440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</p:grpSp>
      <p:grpSp>
        <p:nvGrpSpPr>
          <p:cNvPr id="873" name="Google Shape;873;p25"/>
          <p:cNvGrpSpPr/>
          <p:nvPr/>
        </p:nvGrpSpPr>
        <p:grpSpPr>
          <a:xfrm>
            <a:off x="1807967" y="1901404"/>
            <a:ext cx="390658" cy="407285"/>
            <a:chOff x="4886058" y="1965890"/>
            <a:chExt cx="388569" cy="388307"/>
          </a:xfrm>
        </p:grpSpPr>
        <p:sp>
          <p:nvSpPr>
            <p:cNvPr id="874" name="Google Shape;874;p25"/>
            <p:cNvSpPr/>
            <p:nvPr/>
          </p:nvSpPr>
          <p:spPr>
            <a:xfrm>
              <a:off x="4886058" y="1965890"/>
              <a:ext cx="388569" cy="388307"/>
            </a:xfrm>
            <a:custGeom>
              <a:avLst/>
              <a:gdLst/>
              <a:ahLst/>
              <a:cxnLst/>
              <a:rect l="l" t="t" r="r" b="b"/>
              <a:pathLst>
                <a:path w="14797" h="14787" extrusionOk="0">
                  <a:moveTo>
                    <a:pt x="7398" y="0"/>
                  </a:moveTo>
                  <a:cubicBezTo>
                    <a:pt x="3312" y="0"/>
                    <a:pt x="1" y="3312"/>
                    <a:pt x="1" y="7398"/>
                  </a:cubicBezTo>
                  <a:cubicBezTo>
                    <a:pt x="1" y="11475"/>
                    <a:pt x="3312" y="14786"/>
                    <a:pt x="7398" y="14786"/>
                  </a:cubicBezTo>
                  <a:cubicBezTo>
                    <a:pt x="11485" y="14786"/>
                    <a:pt x="14796" y="11475"/>
                    <a:pt x="14796" y="7398"/>
                  </a:cubicBezTo>
                  <a:cubicBezTo>
                    <a:pt x="14796" y="3312"/>
                    <a:pt x="11485" y="0"/>
                    <a:pt x="7398" y="0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75" name="Google Shape;875;p25"/>
            <p:cNvSpPr/>
            <p:nvPr/>
          </p:nvSpPr>
          <p:spPr>
            <a:xfrm>
              <a:off x="4896352" y="1992150"/>
              <a:ext cx="368218" cy="335787"/>
            </a:xfrm>
            <a:custGeom>
              <a:avLst/>
              <a:gdLst/>
              <a:ahLst/>
              <a:cxnLst/>
              <a:rect l="l" t="t" r="r" b="b"/>
              <a:pathLst>
                <a:path w="14022" h="12787" extrusionOk="0">
                  <a:moveTo>
                    <a:pt x="7008" y="0"/>
                  </a:moveTo>
                  <a:cubicBezTo>
                    <a:pt x="5356" y="0"/>
                    <a:pt x="3705" y="618"/>
                    <a:pt x="2470" y="1852"/>
                  </a:cubicBezTo>
                  <a:cubicBezTo>
                    <a:pt x="1" y="4331"/>
                    <a:pt x="1" y="8465"/>
                    <a:pt x="2470" y="10934"/>
                  </a:cubicBezTo>
                  <a:cubicBezTo>
                    <a:pt x="3705" y="12169"/>
                    <a:pt x="5356" y="12786"/>
                    <a:pt x="7008" y="12786"/>
                  </a:cubicBezTo>
                  <a:cubicBezTo>
                    <a:pt x="8660" y="12786"/>
                    <a:pt x="10313" y="12169"/>
                    <a:pt x="11552" y="10934"/>
                  </a:cubicBezTo>
                  <a:cubicBezTo>
                    <a:pt x="14021" y="8465"/>
                    <a:pt x="14021" y="4331"/>
                    <a:pt x="11552" y="1852"/>
                  </a:cubicBezTo>
                  <a:cubicBezTo>
                    <a:pt x="10313" y="618"/>
                    <a:pt x="8660" y="0"/>
                    <a:pt x="7008" y="0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76" name="Google Shape;876;p25"/>
            <p:cNvSpPr/>
            <p:nvPr/>
          </p:nvSpPr>
          <p:spPr>
            <a:xfrm>
              <a:off x="5056958" y="1992072"/>
              <a:ext cx="207612" cy="336102"/>
            </a:xfrm>
            <a:custGeom>
              <a:avLst/>
              <a:gdLst/>
              <a:ahLst/>
              <a:cxnLst/>
              <a:rect l="l" t="t" r="r" b="b"/>
              <a:pathLst>
                <a:path w="7906" h="12799" extrusionOk="0">
                  <a:moveTo>
                    <a:pt x="911" y="0"/>
                  </a:moveTo>
                  <a:cubicBezTo>
                    <a:pt x="609" y="0"/>
                    <a:pt x="304" y="22"/>
                    <a:pt x="0" y="66"/>
                  </a:cubicBezTo>
                  <a:cubicBezTo>
                    <a:pt x="1379" y="247"/>
                    <a:pt x="2661" y="879"/>
                    <a:pt x="3647" y="1855"/>
                  </a:cubicBezTo>
                  <a:cubicBezTo>
                    <a:pt x="6116" y="4334"/>
                    <a:pt x="6116" y="8468"/>
                    <a:pt x="3647" y="10937"/>
                  </a:cubicBezTo>
                  <a:cubicBezTo>
                    <a:pt x="2661" y="11923"/>
                    <a:pt x="1379" y="12545"/>
                    <a:pt x="0" y="12737"/>
                  </a:cubicBezTo>
                  <a:cubicBezTo>
                    <a:pt x="299" y="12778"/>
                    <a:pt x="599" y="12799"/>
                    <a:pt x="896" y="12799"/>
                  </a:cubicBezTo>
                  <a:cubicBezTo>
                    <a:pt x="2582" y="12799"/>
                    <a:pt x="4216" y="12141"/>
                    <a:pt x="5436" y="10937"/>
                  </a:cubicBezTo>
                  <a:cubicBezTo>
                    <a:pt x="7905" y="8468"/>
                    <a:pt x="7905" y="4334"/>
                    <a:pt x="5436" y="1855"/>
                  </a:cubicBezTo>
                  <a:cubicBezTo>
                    <a:pt x="4220" y="663"/>
                    <a:pt x="2591" y="0"/>
                    <a:pt x="91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77" name="Google Shape;877;p25"/>
            <p:cNvSpPr/>
            <p:nvPr/>
          </p:nvSpPr>
          <p:spPr>
            <a:xfrm>
              <a:off x="5074158" y="1993647"/>
              <a:ext cx="12342" cy="39364"/>
            </a:xfrm>
            <a:custGeom>
              <a:avLst/>
              <a:gdLst/>
              <a:ahLst/>
              <a:cxnLst/>
              <a:rect l="l" t="t" r="r" b="b"/>
              <a:pathLst>
                <a:path w="470" h="1499" extrusionOk="0">
                  <a:moveTo>
                    <a:pt x="235" y="1"/>
                  </a:moveTo>
                  <a:cubicBezTo>
                    <a:pt x="118" y="1"/>
                    <a:pt x="1" y="82"/>
                    <a:pt x="15" y="245"/>
                  </a:cubicBezTo>
                  <a:lnTo>
                    <a:pt x="15" y="1278"/>
                  </a:lnTo>
                  <a:cubicBezTo>
                    <a:pt x="15" y="1403"/>
                    <a:pt x="111" y="1499"/>
                    <a:pt x="235" y="1499"/>
                  </a:cubicBezTo>
                  <a:cubicBezTo>
                    <a:pt x="360" y="1499"/>
                    <a:pt x="456" y="1403"/>
                    <a:pt x="456" y="1278"/>
                  </a:cubicBezTo>
                  <a:lnTo>
                    <a:pt x="456" y="245"/>
                  </a:lnTo>
                  <a:cubicBezTo>
                    <a:pt x="470" y="82"/>
                    <a:pt x="353" y="1"/>
                    <a:pt x="235" y="1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78" name="Google Shape;878;p25"/>
            <p:cNvSpPr/>
            <p:nvPr/>
          </p:nvSpPr>
          <p:spPr>
            <a:xfrm>
              <a:off x="5074158" y="2286866"/>
              <a:ext cx="12342" cy="39416"/>
            </a:xfrm>
            <a:custGeom>
              <a:avLst/>
              <a:gdLst/>
              <a:ahLst/>
              <a:cxnLst/>
              <a:rect l="l" t="t" r="r" b="b"/>
              <a:pathLst>
                <a:path w="470" h="1501" extrusionOk="0">
                  <a:moveTo>
                    <a:pt x="235" y="1"/>
                  </a:moveTo>
                  <a:cubicBezTo>
                    <a:pt x="118" y="1"/>
                    <a:pt x="1" y="80"/>
                    <a:pt x="15" y="238"/>
                  </a:cubicBezTo>
                  <a:lnTo>
                    <a:pt x="15" y="1271"/>
                  </a:lnTo>
                  <a:cubicBezTo>
                    <a:pt x="15" y="1396"/>
                    <a:pt x="111" y="1501"/>
                    <a:pt x="235" y="1501"/>
                  </a:cubicBezTo>
                  <a:cubicBezTo>
                    <a:pt x="360" y="1491"/>
                    <a:pt x="456" y="1396"/>
                    <a:pt x="456" y="1271"/>
                  </a:cubicBezTo>
                  <a:lnTo>
                    <a:pt x="456" y="238"/>
                  </a:lnTo>
                  <a:cubicBezTo>
                    <a:pt x="470" y="80"/>
                    <a:pt x="353" y="1"/>
                    <a:pt x="235" y="1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79" name="Google Shape;879;p25"/>
            <p:cNvSpPr/>
            <p:nvPr/>
          </p:nvSpPr>
          <p:spPr>
            <a:xfrm>
              <a:off x="5205984" y="2153597"/>
              <a:ext cx="42515" cy="11633"/>
            </a:xfrm>
            <a:custGeom>
              <a:avLst/>
              <a:gdLst/>
              <a:ahLst/>
              <a:cxnLst/>
              <a:rect l="l" t="t" r="r" b="b"/>
              <a:pathLst>
                <a:path w="1619" h="443" extrusionOk="0">
                  <a:moveTo>
                    <a:pt x="1338" y="0"/>
                  </a:moveTo>
                  <a:cubicBezTo>
                    <a:pt x="1329" y="0"/>
                    <a:pt x="1321" y="0"/>
                    <a:pt x="1312" y="1"/>
                  </a:cubicBezTo>
                  <a:lnTo>
                    <a:pt x="278" y="1"/>
                  </a:lnTo>
                  <a:cubicBezTo>
                    <a:pt x="1" y="20"/>
                    <a:pt x="1" y="422"/>
                    <a:pt x="278" y="441"/>
                  </a:cubicBezTo>
                  <a:lnTo>
                    <a:pt x="1312" y="441"/>
                  </a:lnTo>
                  <a:cubicBezTo>
                    <a:pt x="1321" y="442"/>
                    <a:pt x="1329" y="443"/>
                    <a:pt x="1338" y="443"/>
                  </a:cubicBezTo>
                  <a:cubicBezTo>
                    <a:pt x="1619" y="443"/>
                    <a:pt x="1619" y="0"/>
                    <a:pt x="1338" y="0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80" name="Google Shape;880;p25"/>
            <p:cNvSpPr/>
            <p:nvPr/>
          </p:nvSpPr>
          <p:spPr>
            <a:xfrm>
              <a:off x="4912948" y="2153623"/>
              <a:ext cx="41753" cy="11581"/>
            </a:xfrm>
            <a:custGeom>
              <a:avLst/>
              <a:gdLst/>
              <a:ahLst/>
              <a:cxnLst/>
              <a:rect l="l" t="t" r="r" b="b"/>
              <a:pathLst>
                <a:path w="1590" h="441" extrusionOk="0">
                  <a:moveTo>
                    <a:pt x="278" y="0"/>
                  </a:moveTo>
                  <a:cubicBezTo>
                    <a:pt x="1" y="19"/>
                    <a:pt x="1" y="421"/>
                    <a:pt x="278" y="440"/>
                  </a:cubicBezTo>
                  <a:lnTo>
                    <a:pt x="1312" y="440"/>
                  </a:lnTo>
                  <a:cubicBezTo>
                    <a:pt x="1589" y="421"/>
                    <a:pt x="1589" y="19"/>
                    <a:pt x="1312" y="0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81" name="Google Shape;881;p25"/>
            <p:cNvSpPr/>
            <p:nvPr/>
          </p:nvSpPr>
          <p:spPr>
            <a:xfrm>
              <a:off x="5002101" y="2140808"/>
              <a:ext cx="97608" cy="96400"/>
            </a:xfrm>
            <a:custGeom>
              <a:avLst/>
              <a:gdLst/>
              <a:ahLst/>
              <a:cxnLst/>
              <a:rect l="l" t="t" r="r" b="b"/>
              <a:pathLst>
                <a:path w="3717" h="3671" extrusionOk="0">
                  <a:moveTo>
                    <a:pt x="2243" y="0"/>
                  </a:moveTo>
                  <a:lnTo>
                    <a:pt x="70" y="3436"/>
                  </a:lnTo>
                  <a:cubicBezTo>
                    <a:pt x="1" y="3544"/>
                    <a:pt x="93" y="3670"/>
                    <a:pt x="201" y="3670"/>
                  </a:cubicBezTo>
                  <a:cubicBezTo>
                    <a:pt x="228" y="3670"/>
                    <a:pt x="255" y="3663"/>
                    <a:pt x="281" y="3646"/>
                  </a:cubicBezTo>
                  <a:lnTo>
                    <a:pt x="3716" y="1474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82" name="Google Shape;882;p25"/>
            <p:cNvSpPr/>
            <p:nvPr/>
          </p:nvSpPr>
          <p:spPr>
            <a:xfrm>
              <a:off x="5002101" y="2165177"/>
              <a:ext cx="97608" cy="72031"/>
            </a:xfrm>
            <a:custGeom>
              <a:avLst/>
              <a:gdLst/>
              <a:ahLst/>
              <a:cxnLst/>
              <a:rect l="l" t="t" r="r" b="b"/>
              <a:pathLst>
                <a:path w="3717" h="2743" extrusionOk="0">
                  <a:moveTo>
                    <a:pt x="3171" y="0"/>
                  </a:moveTo>
                  <a:lnTo>
                    <a:pt x="654" y="1580"/>
                  </a:lnTo>
                  <a:lnTo>
                    <a:pt x="70" y="2508"/>
                  </a:lnTo>
                  <a:cubicBezTo>
                    <a:pt x="1" y="2616"/>
                    <a:pt x="93" y="2742"/>
                    <a:pt x="201" y="2742"/>
                  </a:cubicBezTo>
                  <a:cubicBezTo>
                    <a:pt x="228" y="2742"/>
                    <a:pt x="255" y="2735"/>
                    <a:pt x="281" y="2718"/>
                  </a:cubicBezTo>
                  <a:lnTo>
                    <a:pt x="3716" y="546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83" name="Google Shape;883;p25"/>
            <p:cNvSpPr/>
            <p:nvPr/>
          </p:nvSpPr>
          <p:spPr>
            <a:xfrm>
              <a:off x="5061238" y="2082984"/>
              <a:ext cx="97503" cy="96532"/>
            </a:xfrm>
            <a:custGeom>
              <a:avLst/>
              <a:gdLst/>
              <a:ahLst/>
              <a:cxnLst/>
              <a:rect l="l" t="t" r="r" b="b"/>
              <a:pathLst>
                <a:path w="3713" h="3676" extrusionOk="0">
                  <a:moveTo>
                    <a:pt x="3521" y="1"/>
                  </a:moveTo>
                  <a:cubicBezTo>
                    <a:pt x="3493" y="1"/>
                    <a:pt x="3464" y="10"/>
                    <a:pt x="3436" y="30"/>
                  </a:cubicBezTo>
                  <a:lnTo>
                    <a:pt x="0" y="2202"/>
                  </a:lnTo>
                  <a:lnTo>
                    <a:pt x="1474" y="3676"/>
                  </a:lnTo>
                  <a:lnTo>
                    <a:pt x="3637" y="231"/>
                  </a:lnTo>
                  <a:cubicBezTo>
                    <a:pt x="3712" y="125"/>
                    <a:pt x="3627" y="1"/>
                    <a:pt x="3521" y="1"/>
                  </a:cubicBezTo>
                  <a:close/>
                </a:path>
              </a:pathLst>
            </a:custGeom>
            <a:solidFill>
              <a:srgbClr val="D4DAD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84" name="Google Shape;884;p25"/>
            <p:cNvSpPr/>
            <p:nvPr/>
          </p:nvSpPr>
          <p:spPr>
            <a:xfrm>
              <a:off x="5085345" y="2083089"/>
              <a:ext cx="73213" cy="96190"/>
            </a:xfrm>
            <a:custGeom>
              <a:avLst/>
              <a:gdLst/>
              <a:ahLst/>
              <a:cxnLst/>
              <a:rect l="l" t="t" r="r" b="b"/>
              <a:pathLst>
                <a:path w="2788" h="3663" extrusionOk="0">
                  <a:moveTo>
                    <a:pt x="2599" y="1"/>
                  </a:moveTo>
                  <a:cubicBezTo>
                    <a:pt x="2573" y="1"/>
                    <a:pt x="2545" y="8"/>
                    <a:pt x="2518" y="26"/>
                  </a:cubicBezTo>
                  <a:lnTo>
                    <a:pt x="1590" y="609"/>
                  </a:lnTo>
                  <a:lnTo>
                    <a:pt x="1" y="3117"/>
                  </a:lnTo>
                  <a:lnTo>
                    <a:pt x="546" y="3662"/>
                  </a:lnTo>
                  <a:lnTo>
                    <a:pt x="2719" y="227"/>
                  </a:lnTo>
                  <a:cubicBezTo>
                    <a:pt x="2788" y="120"/>
                    <a:pt x="2704" y="1"/>
                    <a:pt x="2599" y="1"/>
                  </a:cubicBezTo>
                  <a:close/>
                </a:path>
              </a:pathLst>
            </a:custGeom>
            <a:solidFill>
              <a:srgbClr val="BFC8D0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 dirty="0"/>
            </a:p>
          </p:txBody>
        </p:sp>
      </p:grpSp>
      <p:grpSp>
        <p:nvGrpSpPr>
          <p:cNvPr id="885" name="Google Shape;885;p25"/>
          <p:cNvGrpSpPr/>
          <p:nvPr/>
        </p:nvGrpSpPr>
        <p:grpSpPr>
          <a:xfrm>
            <a:off x="7354750" y="491362"/>
            <a:ext cx="1240330" cy="1063217"/>
            <a:chOff x="7599796" y="2922083"/>
            <a:chExt cx="1249828" cy="1050869"/>
          </a:xfrm>
        </p:grpSpPr>
        <p:sp>
          <p:nvSpPr>
            <p:cNvPr id="886" name="Google Shape;886;p25"/>
            <p:cNvSpPr/>
            <p:nvPr/>
          </p:nvSpPr>
          <p:spPr>
            <a:xfrm>
              <a:off x="7890164" y="3121013"/>
              <a:ext cx="854402" cy="851939"/>
            </a:xfrm>
            <a:custGeom>
              <a:avLst/>
              <a:gdLst/>
              <a:ahLst/>
              <a:cxnLst/>
              <a:rect l="l" t="t" r="r" b="b"/>
              <a:pathLst>
                <a:path w="46134" h="46001" extrusionOk="0">
                  <a:moveTo>
                    <a:pt x="20149" y="46000"/>
                  </a:moveTo>
                  <a:cubicBezTo>
                    <a:pt x="20015" y="46000"/>
                    <a:pt x="19882" y="46000"/>
                    <a:pt x="19782" y="45967"/>
                  </a:cubicBezTo>
                  <a:lnTo>
                    <a:pt x="16579" y="45266"/>
                  </a:lnTo>
                  <a:cubicBezTo>
                    <a:pt x="16112" y="45166"/>
                    <a:pt x="15745" y="44899"/>
                    <a:pt x="15479" y="44499"/>
                  </a:cubicBezTo>
                  <a:cubicBezTo>
                    <a:pt x="15245" y="44099"/>
                    <a:pt x="15145" y="43665"/>
                    <a:pt x="15245" y="43198"/>
                  </a:cubicBezTo>
                  <a:lnTo>
                    <a:pt x="16179" y="39028"/>
                  </a:lnTo>
                  <a:cubicBezTo>
                    <a:pt x="14044" y="38094"/>
                    <a:pt x="12143" y="36760"/>
                    <a:pt x="10542" y="35092"/>
                  </a:cubicBezTo>
                  <a:lnTo>
                    <a:pt x="6939" y="37394"/>
                  </a:lnTo>
                  <a:cubicBezTo>
                    <a:pt x="6539" y="37661"/>
                    <a:pt x="6072" y="37727"/>
                    <a:pt x="5638" y="37627"/>
                  </a:cubicBezTo>
                  <a:cubicBezTo>
                    <a:pt x="5171" y="37527"/>
                    <a:pt x="4804" y="37260"/>
                    <a:pt x="4537" y="36894"/>
                  </a:cubicBezTo>
                  <a:lnTo>
                    <a:pt x="2769" y="34125"/>
                  </a:lnTo>
                  <a:cubicBezTo>
                    <a:pt x="2269" y="33324"/>
                    <a:pt x="2503" y="32257"/>
                    <a:pt x="3303" y="31723"/>
                  </a:cubicBezTo>
                  <a:lnTo>
                    <a:pt x="6906" y="29421"/>
                  </a:lnTo>
                  <a:cubicBezTo>
                    <a:pt x="6039" y="27253"/>
                    <a:pt x="5638" y="24985"/>
                    <a:pt x="5705" y="22683"/>
                  </a:cubicBezTo>
                  <a:lnTo>
                    <a:pt x="1502" y="21749"/>
                  </a:lnTo>
                  <a:cubicBezTo>
                    <a:pt x="568" y="21549"/>
                    <a:pt x="1" y="20615"/>
                    <a:pt x="201" y="19681"/>
                  </a:cubicBezTo>
                  <a:lnTo>
                    <a:pt x="901" y="16512"/>
                  </a:lnTo>
                  <a:cubicBezTo>
                    <a:pt x="1002" y="16045"/>
                    <a:pt x="1268" y="15678"/>
                    <a:pt x="1669" y="15411"/>
                  </a:cubicBezTo>
                  <a:cubicBezTo>
                    <a:pt x="2036" y="15178"/>
                    <a:pt x="2503" y="15078"/>
                    <a:pt x="2970" y="15178"/>
                  </a:cubicBezTo>
                  <a:lnTo>
                    <a:pt x="7139" y="16079"/>
                  </a:lnTo>
                  <a:cubicBezTo>
                    <a:pt x="8073" y="13977"/>
                    <a:pt x="9374" y="12076"/>
                    <a:pt x="11075" y="10475"/>
                  </a:cubicBezTo>
                  <a:lnTo>
                    <a:pt x="8740" y="6872"/>
                  </a:lnTo>
                  <a:cubicBezTo>
                    <a:pt x="8507" y="6472"/>
                    <a:pt x="8407" y="6005"/>
                    <a:pt x="8507" y="5538"/>
                  </a:cubicBezTo>
                  <a:cubicBezTo>
                    <a:pt x="8607" y="5104"/>
                    <a:pt x="8874" y="4704"/>
                    <a:pt x="9274" y="4470"/>
                  </a:cubicBezTo>
                  <a:lnTo>
                    <a:pt x="12043" y="2702"/>
                  </a:lnTo>
                  <a:cubicBezTo>
                    <a:pt x="12843" y="2169"/>
                    <a:pt x="13911" y="2436"/>
                    <a:pt x="14411" y="3236"/>
                  </a:cubicBezTo>
                  <a:lnTo>
                    <a:pt x="16746" y="6839"/>
                  </a:lnTo>
                  <a:cubicBezTo>
                    <a:pt x="18881" y="5971"/>
                    <a:pt x="21183" y="5571"/>
                    <a:pt x="23484" y="5604"/>
                  </a:cubicBezTo>
                  <a:lnTo>
                    <a:pt x="24385" y="1435"/>
                  </a:lnTo>
                  <a:cubicBezTo>
                    <a:pt x="24485" y="1001"/>
                    <a:pt x="24752" y="601"/>
                    <a:pt x="25152" y="334"/>
                  </a:cubicBezTo>
                  <a:cubicBezTo>
                    <a:pt x="25552" y="101"/>
                    <a:pt x="26019" y="0"/>
                    <a:pt x="26453" y="101"/>
                  </a:cubicBezTo>
                  <a:lnTo>
                    <a:pt x="29655" y="801"/>
                  </a:lnTo>
                  <a:cubicBezTo>
                    <a:pt x="30122" y="901"/>
                    <a:pt x="30489" y="1168"/>
                    <a:pt x="30756" y="1568"/>
                  </a:cubicBezTo>
                  <a:cubicBezTo>
                    <a:pt x="30990" y="1969"/>
                    <a:pt x="31090" y="2436"/>
                    <a:pt x="30990" y="2869"/>
                  </a:cubicBezTo>
                  <a:lnTo>
                    <a:pt x="30056" y="7072"/>
                  </a:lnTo>
                  <a:cubicBezTo>
                    <a:pt x="32191" y="7973"/>
                    <a:pt x="34092" y="9307"/>
                    <a:pt x="35693" y="10975"/>
                  </a:cubicBezTo>
                  <a:lnTo>
                    <a:pt x="39296" y="8673"/>
                  </a:lnTo>
                  <a:cubicBezTo>
                    <a:pt x="40096" y="8140"/>
                    <a:pt x="41164" y="8373"/>
                    <a:pt x="41697" y="9174"/>
                  </a:cubicBezTo>
                  <a:lnTo>
                    <a:pt x="43465" y="11942"/>
                  </a:lnTo>
                  <a:cubicBezTo>
                    <a:pt x="43966" y="12743"/>
                    <a:pt x="43732" y="13810"/>
                    <a:pt x="42932" y="14344"/>
                  </a:cubicBezTo>
                  <a:lnTo>
                    <a:pt x="39329" y="16646"/>
                  </a:lnTo>
                  <a:cubicBezTo>
                    <a:pt x="40196" y="18814"/>
                    <a:pt x="40597" y="21082"/>
                    <a:pt x="40530" y="23384"/>
                  </a:cubicBezTo>
                  <a:lnTo>
                    <a:pt x="44700" y="24318"/>
                  </a:lnTo>
                  <a:cubicBezTo>
                    <a:pt x="45167" y="24418"/>
                    <a:pt x="45567" y="24685"/>
                    <a:pt x="45800" y="25085"/>
                  </a:cubicBezTo>
                  <a:cubicBezTo>
                    <a:pt x="46067" y="25452"/>
                    <a:pt x="46134" y="25919"/>
                    <a:pt x="46034" y="26386"/>
                  </a:cubicBezTo>
                  <a:lnTo>
                    <a:pt x="45333" y="29588"/>
                  </a:lnTo>
                  <a:cubicBezTo>
                    <a:pt x="45133" y="30522"/>
                    <a:pt x="44199" y="31089"/>
                    <a:pt x="43265" y="30889"/>
                  </a:cubicBezTo>
                  <a:lnTo>
                    <a:pt x="39095" y="29989"/>
                  </a:lnTo>
                  <a:cubicBezTo>
                    <a:pt x="38161" y="32123"/>
                    <a:pt x="36861" y="33991"/>
                    <a:pt x="35159" y="35593"/>
                  </a:cubicBezTo>
                  <a:lnTo>
                    <a:pt x="37494" y="39229"/>
                  </a:lnTo>
                  <a:cubicBezTo>
                    <a:pt x="37728" y="39595"/>
                    <a:pt x="37828" y="40062"/>
                    <a:pt x="37728" y="40529"/>
                  </a:cubicBezTo>
                  <a:cubicBezTo>
                    <a:pt x="37628" y="40963"/>
                    <a:pt x="37361" y="41363"/>
                    <a:pt x="36961" y="41597"/>
                  </a:cubicBezTo>
                  <a:lnTo>
                    <a:pt x="34192" y="43365"/>
                  </a:lnTo>
                  <a:cubicBezTo>
                    <a:pt x="33391" y="43899"/>
                    <a:pt x="32324" y="43665"/>
                    <a:pt x="31824" y="42831"/>
                  </a:cubicBezTo>
                  <a:lnTo>
                    <a:pt x="29489" y="39229"/>
                  </a:lnTo>
                  <a:cubicBezTo>
                    <a:pt x="27354" y="40096"/>
                    <a:pt x="25085" y="40496"/>
                    <a:pt x="22750" y="40463"/>
                  </a:cubicBezTo>
                  <a:lnTo>
                    <a:pt x="21816" y="44632"/>
                  </a:lnTo>
                  <a:cubicBezTo>
                    <a:pt x="21716" y="45066"/>
                    <a:pt x="21450" y="45466"/>
                    <a:pt x="21083" y="45733"/>
                  </a:cubicBezTo>
                  <a:cubicBezTo>
                    <a:pt x="20782" y="45900"/>
                    <a:pt x="20482" y="46000"/>
                    <a:pt x="20149" y="46000"/>
                  </a:cubicBezTo>
                  <a:close/>
                  <a:moveTo>
                    <a:pt x="10575" y="34625"/>
                  </a:moveTo>
                  <a:cubicBezTo>
                    <a:pt x="10642" y="34625"/>
                    <a:pt x="10675" y="34625"/>
                    <a:pt x="10709" y="34692"/>
                  </a:cubicBezTo>
                  <a:cubicBezTo>
                    <a:pt x="12343" y="36427"/>
                    <a:pt x="14278" y="37761"/>
                    <a:pt x="16479" y="38695"/>
                  </a:cubicBezTo>
                  <a:cubicBezTo>
                    <a:pt x="16579" y="38728"/>
                    <a:pt x="16646" y="38828"/>
                    <a:pt x="16613" y="38928"/>
                  </a:cubicBezTo>
                  <a:lnTo>
                    <a:pt x="15645" y="43298"/>
                  </a:lnTo>
                  <a:cubicBezTo>
                    <a:pt x="15579" y="43632"/>
                    <a:pt x="15645" y="43999"/>
                    <a:pt x="15846" y="44265"/>
                  </a:cubicBezTo>
                  <a:cubicBezTo>
                    <a:pt x="16012" y="44566"/>
                    <a:pt x="16313" y="44766"/>
                    <a:pt x="16679" y="44866"/>
                  </a:cubicBezTo>
                  <a:lnTo>
                    <a:pt x="19848" y="45566"/>
                  </a:lnTo>
                  <a:cubicBezTo>
                    <a:pt x="20215" y="45633"/>
                    <a:pt x="20549" y="45566"/>
                    <a:pt x="20849" y="45366"/>
                  </a:cubicBezTo>
                  <a:cubicBezTo>
                    <a:pt x="21149" y="45199"/>
                    <a:pt x="21349" y="44899"/>
                    <a:pt x="21416" y="44566"/>
                  </a:cubicBezTo>
                  <a:lnTo>
                    <a:pt x="22384" y="40196"/>
                  </a:lnTo>
                  <a:cubicBezTo>
                    <a:pt x="22384" y="40096"/>
                    <a:pt x="22484" y="40029"/>
                    <a:pt x="22584" y="40029"/>
                  </a:cubicBezTo>
                  <a:cubicBezTo>
                    <a:pt x="24985" y="40129"/>
                    <a:pt x="27287" y="39696"/>
                    <a:pt x="29489" y="38795"/>
                  </a:cubicBezTo>
                  <a:cubicBezTo>
                    <a:pt x="29589" y="38762"/>
                    <a:pt x="29689" y="38795"/>
                    <a:pt x="29755" y="38862"/>
                  </a:cubicBezTo>
                  <a:lnTo>
                    <a:pt x="32157" y="42631"/>
                  </a:lnTo>
                  <a:cubicBezTo>
                    <a:pt x="32557" y="43231"/>
                    <a:pt x="33358" y="43398"/>
                    <a:pt x="33992" y="43031"/>
                  </a:cubicBezTo>
                  <a:lnTo>
                    <a:pt x="36727" y="41263"/>
                  </a:lnTo>
                  <a:cubicBezTo>
                    <a:pt x="37027" y="41063"/>
                    <a:pt x="37227" y="40763"/>
                    <a:pt x="37294" y="40429"/>
                  </a:cubicBezTo>
                  <a:cubicBezTo>
                    <a:pt x="37394" y="40096"/>
                    <a:pt x="37328" y="39729"/>
                    <a:pt x="37127" y="39429"/>
                  </a:cubicBezTo>
                  <a:lnTo>
                    <a:pt x="34726" y="35693"/>
                  </a:lnTo>
                  <a:cubicBezTo>
                    <a:pt x="34659" y="35593"/>
                    <a:pt x="34692" y="35493"/>
                    <a:pt x="34759" y="35426"/>
                  </a:cubicBezTo>
                  <a:cubicBezTo>
                    <a:pt x="36494" y="33791"/>
                    <a:pt x="37828" y="31857"/>
                    <a:pt x="38762" y="29655"/>
                  </a:cubicBezTo>
                  <a:cubicBezTo>
                    <a:pt x="38795" y="29555"/>
                    <a:pt x="38895" y="29522"/>
                    <a:pt x="38995" y="29522"/>
                  </a:cubicBezTo>
                  <a:lnTo>
                    <a:pt x="43365" y="30489"/>
                  </a:lnTo>
                  <a:cubicBezTo>
                    <a:pt x="44066" y="30656"/>
                    <a:pt x="44766" y="30189"/>
                    <a:pt x="44933" y="29488"/>
                  </a:cubicBezTo>
                  <a:lnTo>
                    <a:pt x="45634" y="26286"/>
                  </a:lnTo>
                  <a:cubicBezTo>
                    <a:pt x="45700" y="25952"/>
                    <a:pt x="45634" y="25585"/>
                    <a:pt x="45433" y="25285"/>
                  </a:cubicBezTo>
                  <a:cubicBezTo>
                    <a:pt x="45267" y="24985"/>
                    <a:pt x="44966" y="24785"/>
                    <a:pt x="44633" y="24718"/>
                  </a:cubicBezTo>
                  <a:lnTo>
                    <a:pt x="44633" y="24718"/>
                  </a:lnTo>
                  <a:lnTo>
                    <a:pt x="40263" y="23784"/>
                  </a:lnTo>
                  <a:cubicBezTo>
                    <a:pt x="40163" y="23751"/>
                    <a:pt x="40096" y="23651"/>
                    <a:pt x="40096" y="23551"/>
                  </a:cubicBezTo>
                  <a:cubicBezTo>
                    <a:pt x="40163" y="21182"/>
                    <a:pt x="39763" y="18847"/>
                    <a:pt x="38862" y="16646"/>
                  </a:cubicBezTo>
                  <a:cubicBezTo>
                    <a:pt x="38829" y="16546"/>
                    <a:pt x="38862" y="16446"/>
                    <a:pt x="38929" y="16379"/>
                  </a:cubicBezTo>
                  <a:lnTo>
                    <a:pt x="42698" y="13977"/>
                  </a:lnTo>
                  <a:cubicBezTo>
                    <a:pt x="42998" y="13810"/>
                    <a:pt x="43198" y="13510"/>
                    <a:pt x="43265" y="13177"/>
                  </a:cubicBezTo>
                  <a:cubicBezTo>
                    <a:pt x="43332" y="12810"/>
                    <a:pt x="43265" y="12476"/>
                    <a:pt x="43098" y="12176"/>
                  </a:cubicBezTo>
                  <a:lnTo>
                    <a:pt x="41330" y="9407"/>
                  </a:lnTo>
                  <a:cubicBezTo>
                    <a:pt x="40930" y="8807"/>
                    <a:pt x="40130" y="8640"/>
                    <a:pt x="39496" y="9007"/>
                  </a:cubicBezTo>
                  <a:lnTo>
                    <a:pt x="35760" y="11409"/>
                  </a:lnTo>
                  <a:cubicBezTo>
                    <a:pt x="35660" y="11475"/>
                    <a:pt x="35560" y="11475"/>
                    <a:pt x="35493" y="11375"/>
                  </a:cubicBezTo>
                  <a:cubicBezTo>
                    <a:pt x="33858" y="9641"/>
                    <a:pt x="31924" y="8306"/>
                    <a:pt x="29722" y="7372"/>
                  </a:cubicBezTo>
                  <a:cubicBezTo>
                    <a:pt x="29622" y="7339"/>
                    <a:pt x="29589" y="7239"/>
                    <a:pt x="29622" y="7139"/>
                  </a:cubicBezTo>
                  <a:lnTo>
                    <a:pt x="30556" y="2802"/>
                  </a:lnTo>
                  <a:cubicBezTo>
                    <a:pt x="30723" y="2069"/>
                    <a:pt x="30256" y="1368"/>
                    <a:pt x="29555" y="1235"/>
                  </a:cubicBezTo>
                  <a:lnTo>
                    <a:pt x="26353" y="534"/>
                  </a:lnTo>
                  <a:cubicBezTo>
                    <a:pt x="25653" y="367"/>
                    <a:pt x="24952" y="834"/>
                    <a:pt x="24785" y="1535"/>
                  </a:cubicBezTo>
                  <a:lnTo>
                    <a:pt x="23851" y="5871"/>
                  </a:lnTo>
                  <a:cubicBezTo>
                    <a:pt x="23818" y="5971"/>
                    <a:pt x="23751" y="6038"/>
                    <a:pt x="23651" y="6038"/>
                  </a:cubicBezTo>
                  <a:cubicBezTo>
                    <a:pt x="21249" y="5971"/>
                    <a:pt x="18914" y="6372"/>
                    <a:pt x="16713" y="7272"/>
                  </a:cubicBezTo>
                  <a:cubicBezTo>
                    <a:pt x="16613" y="7306"/>
                    <a:pt x="16513" y="7272"/>
                    <a:pt x="16479" y="7206"/>
                  </a:cubicBezTo>
                  <a:lnTo>
                    <a:pt x="14078" y="3470"/>
                  </a:lnTo>
                  <a:cubicBezTo>
                    <a:pt x="13677" y="2836"/>
                    <a:pt x="12843" y="2669"/>
                    <a:pt x="12243" y="3069"/>
                  </a:cubicBezTo>
                  <a:lnTo>
                    <a:pt x="9474" y="4837"/>
                  </a:lnTo>
                  <a:cubicBezTo>
                    <a:pt x="9207" y="5004"/>
                    <a:pt x="9007" y="5304"/>
                    <a:pt x="8907" y="5638"/>
                  </a:cubicBezTo>
                  <a:cubicBezTo>
                    <a:pt x="8841" y="6005"/>
                    <a:pt x="8907" y="6338"/>
                    <a:pt x="9107" y="6639"/>
                  </a:cubicBezTo>
                  <a:lnTo>
                    <a:pt x="11509" y="10408"/>
                  </a:lnTo>
                  <a:cubicBezTo>
                    <a:pt x="11542" y="10475"/>
                    <a:pt x="11542" y="10575"/>
                    <a:pt x="11476" y="10641"/>
                  </a:cubicBezTo>
                  <a:cubicBezTo>
                    <a:pt x="9708" y="12276"/>
                    <a:pt x="8374" y="14244"/>
                    <a:pt x="7440" y="16412"/>
                  </a:cubicBezTo>
                  <a:cubicBezTo>
                    <a:pt x="7406" y="16512"/>
                    <a:pt x="7306" y="16546"/>
                    <a:pt x="7206" y="16546"/>
                  </a:cubicBezTo>
                  <a:lnTo>
                    <a:pt x="2870" y="15578"/>
                  </a:lnTo>
                  <a:cubicBezTo>
                    <a:pt x="2536" y="15512"/>
                    <a:pt x="2169" y="15578"/>
                    <a:pt x="1869" y="15778"/>
                  </a:cubicBezTo>
                  <a:cubicBezTo>
                    <a:pt x="1569" y="15945"/>
                    <a:pt x="1368" y="16245"/>
                    <a:pt x="1302" y="16612"/>
                  </a:cubicBezTo>
                  <a:lnTo>
                    <a:pt x="601" y="19781"/>
                  </a:lnTo>
                  <a:cubicBezTo>
                    <a:pt x="434" y="20515"/>
                    <a:pt x="901" y="21216"/>
                    <a:pt x="1602" y="21349"/>
                  </a:cubicBezTo>
                  <a:lnTo>
                    <a:pt x="5938" y="22316"/>
                  </a:lnTo>
                  <a:cubicBezTo>
                    <a:pt x="6039" y="22316"/>
                    <a:pt x="6105" y="22416"/>
                    <a:pt x="6105" y="22517"/>
                  </a:cubicBezTo>
                  <a:cubicBezTo>
                    <a:pt x="6039" y="24885"/>
                    <a:pt x="6472" y="27220"/>
                    <a:pt x="7339" y="29421"/>
                  </a:cubicBezTo>
                  <a:cubicBezTo>
                    <a:pt x="7406" y="29522"/>
                    <a:pt x="7373" y="29622"/>
                    <a:pt x="7273" y="29688"/>
                  </a:cubicBezTo>
                  <a:lnTo>
                    <a:pt x="3537" y="32090"/>
                  </a:lnTo>
                  <a:cubicBezTo>
                    <a:pt x="2903" y="32490"/>
                    <a:pt x="2736" y="33291"/>
                    <a:pt x="3136" y="33891"/>
                  </a:cubicBezTo>
                  <a:lnTo>
                    <a:pt x="4904" y="36660"/>
                  </a:lnTo>
                  <a:cubicBezTo>
                    <a:pt x="5071" y="36960"/>
                    <a:pt x="5371" y="37160"/>
                    <a:pt x="5705" y="37227"/>
                  </a:cubicBezTo>
                  <a:cubicBezTo>
                    <a:pt x="6072" y="37294"/>
                    <a:pt x="6405" y="37260"/>
                    <a:pt x="6706" y="37060"/>
                  </a:cubicBezTo>
                  <a:lnTo>
                    <a:pt x="10475" y="34659"/>
                  </a:lnTo>
                  <a:cubicBezTo>
                    <a:pt x="10508" y="34625"/>
                    <a:pt x="10542" y="34625"/>
                    <a:pt x="10575" y="34625"/>
                  </a:cubicBezTo>
                  <a:close/>
                  <a:moveTo>
                    <a:pt x="23117" y="32090"/>
                  </a:moveTo>
                  <a:cubicBezTo>
                    <a:pt x="22617" y="32090"/>
                    <a:pt x="22083" y="32057"/>
                    <a:pt x="21583" y="31957"/>
                  </a:cubicBezTo>
                  <a:lnTo>
                    <a:pt x="21583" y="31957"/>
                  </a:lnTo>
                  <a:cubicBezTo>
                    <a:pt x="16646" y="31123"/>
                    <a:pt x="13344" y="26419"/>
                    <a:pt x="14178" y="21482"/>
                  </a:cubicBezTo>
                  <a:cubicBezTo>
                    <a:pt x="15045" y="16579"/>
                    <a:pt x="19748" y="13277"/>
                    <a:pt x="24652" y="14111"/>
                  </a:cubicBezTo>
                  <a:cubicBezTo>
                    <a:pt x="27020" y="14544"/>
                    <a:pt x="29122" y="15845"/>
                    <a:pt x="30523" y="17813"/>
                  </a:cubicBezTo>
                  <a:cubicBezTo>
                    <a:pt x="31890" y="19815"/>
                    <a:pt x="32457" y="22183"/>
                    <a:pt x="32024" y="24585"/>
                  </a:cubicBezTo>
                  <a:cubicBezTo>
                    <a:pt x="31257" y="28988"/>
                    <a:pt x="27420" y="32090"/>
                    <a:pt x="23117" y="32090"/>
                  </a:cubicBezTo>
                  <a:close/>
                  <a:moveTo>
                    <a:pt x="21650" y="31556"/>
                  </a:moveTo>
                  <a:cubicBezTo>
                    <a:pt x="26320" y="32357"/>
                    <a:pt x="30823" y="29188"/>
                    <a:pt x="31623" y="24518"/>
                  </a:cubicBezTo>
                  <a:cubicBezTo>
                    <a:pt x="32024" y="22250"/>
                    <a:pt x="31490" y="19948"/>
                    <a:pt x="30156" y="18080"/>
                  </a:cubicBezTo>
                  <a:cubicBezTo>
                    <a:pt x="28855" y="16179"/>
                    <a:pt x="26853" y="14911"/>
                    <a:pt x="24585" y="14544"/>
                  </a:cubicBezTo>
                  <a:cubicBezTo>
                    <a:pt x="19882" y="13710"/>
                    <a:pt x="15412" y="16879"/>
                    <a:pt x="14611" y="21583"/>
                  </a:cubicBezTo>
                  <a:cubicBezTo>
                    <a:pt x="13777" y="26253"/>
                    <a:pt x="16946" y="30722"/>
                    <a:pt x="21650" y="31556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87" name="Google Shape;887;p25"/>
            <p:cNvSpPr/>
            <p:nvPr/>
          </p:nvSpPr>
          <p:spPr>
            <a:xfrm>
              <a:off x="7622669" y="2943696"/>
              <a:ext cx="731466" cy="646830"/>
            </a:xfrm>
            <a:custGeom>
              <a:avLst/>
              <a:gdLst/>
              <a:ahLst/>
              <a:cxnLst/>
              <a:rect l="l" t="t" r="r" b="b"/>
              <a:pathLst>
                <a:path w="39496" h="34926" extrusionOk="0">
                  <a:moveTo>
                    <a:pt x="567" y="1"/>
                  </a:moveTo>
                  <a:cubicBezTo>
                    <a:pt x="267" y="1"/>
                    <a:pt x="34" y="234"/>
                    <a:pt x="34" y="535"/>
                  </a:cubicBezTo>
                  <a:lnTo>
                    <a:pt x="0" y="34359"/>
                  </a:lnTo>
                  <a:cubicBezTo>
                    <a:pt x="0" y="34692"/>
                    <a:pt x="234" y="34926"/>
                    <a:pt x="567" y="34926"/>
                  </a:cubicBezTo>
                  <a:lnTo>
                    <a:pt x="38895" y="34926"/>
                  </a:lnTo>
                  <a:cubicBezTo>
                    <a:pt x="39228" y="34926"/>
                    <a:pt x="39462" y="34692"/>
                    <a:pt x="39462" y="34392"/>
                  </a:cubicBezTo>
                  <a:lnTo>
                    <a:pt x="39495" y="568"/>
                  </a:lnTo>
                  <a:cubicBezTo>
                    <a:pt x="39495" y="268"/>
                    <a:pt x="39228" y="1"/>
                    <a:pt x="3892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88" name="Google Shape;888;p25"/>
            <p:cNvSpPr/>
            <p:nvPr/>
          </p:nvSpPr>
          <p:spPr>
            <a:xfrm>
              <a:off x="7604130" y="2926398"/>
              <a:ext cx="730855" cy="646830"/>
            </a:xfrm>
            <a:custGeom>
              <a:avLst/>
              <a:gdLst/>
              <a:ahLst/>
              <a:cxnLst/>
              <a:rect l="l" t="t" r="r" b="b"/>
              <a:pathLst>
                <a:path w="39463" h="34926" extrusionOk="0">
                  <a:moveTo>
                    <a:pt x="568" y="1"/>
                  </a:moveTo>
                  <a:cubicBezTo>
                    <a:pt x="267" y="1"/>
                    <a:pt x="0" y="234"/>
                    <a:pt x="0" y="535"/>
                  </a:cubicBezTo>
                  <a:lnTo>
                    <a:pt x="0" y="34359"/>
                  </a:lnTo>
                  <a:cubicBezTo>
                    <a:pt x="0" y="34659"/>
                    <a:pt x="234" y="34926"/>
                    <a:pt x="534" y="34926"/>
                  </a:cubicBezTo>
                  <a:lnTo>
                    <a:pt x="38895" y="34926"/>
                  </a:lnTo>
                  <a:cubicBezTo>
                    <a:pt x="39195" y="34926"/>
                    <a:pt x="39429" y="34692"/>
                    <a:pt x="39429" y="34392"/>
                  </a:cubicBezTo>
                  <a:lnTo>
                    <a:pt x="39462" y="568"/>
                  </a:lnTo>
                  <a:cubicBezTo>
                    <a:pt x="39462" y="234"/>
                    <a:pt x="39229" y="1"/>
                    <a:pt x="38928" y="1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89" name="Google Shape;889;p25"/>
            <p:cNvSpPr/>
            <p:nvPr/>
          </p:nvSpPr>
          <p:spPr>
            <a:xfrm>
              <a:off x="7757352" y="3114828"/>
              <a:ext cx="192756" cy="68598"/>
            </a:xfrm>
            <a:custGeom>
              <a:avLst/>
              <a:gdLst/>
              <a:ahLst/>
              <a:cxnLst/>
              <a:rect l="l" t="t" r="r" b="b"/>
              <a:pathLst>
                <a:path w="10408" h="3704" extrusionOk="0">
                  <a:moveTo>
                    <a:pt x="1368" y="1"/>
                  </a:moveTo>
                  <a:cubicBezTo>
                    <a:pt x="600" y="1"/>
                    <a:pt x="0" y="1068"/>
                    <a:pt x="0" y="2369"/>
                  </a:cubicBezTo>
                  <a:lnTo>
                    <a:pt x="33" y="3704"/>
                  </a:lnTo>
                  <a:lnTo>
                    <a:pt x="1668" y="3670"/>
                  </a:lnTo>
                  <a:lnTo>
                    <a:pt x="9373" y="3670"/>
                  </a:lnTo>
                  <a:lnTo>
                    <a:pt x="9373" y="2336"/>
                  </a:lnTo>
                  <a:cubicBezTo>
                    <a:pt x="9373" y="1202"/>
                    <a:pt x="9707" y="234"/>
                    <a:pt x="10341" y="34"/>
                  </a:cubicBezTo>
                  <a:cubicBezTo>
                    <a:pt x="10341" y="34"/>
                    <a:pt x="10407" y="1"/>
                    <a:pt x="1034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90" name="Google Shape;890;p25"/>
            <p:cNvSpPr/>
            <p:nvPr/>
          </p:nvSpPr>
          <p:spPr>
            <a:xfrm>
              <a:off x="8758802" y="3264956"/>
              <a:ext cx="90822" cy="90841"/>
            </a:xfrm>
            <a:custGeom>
              <a:avLst/>
              <a:gdLst/>
              <a:ahLst/>
              <a:cxnLst/>
              <a:rect l="l" t="t" r="r" b="b"/>
              <a:pathLst>
                <a:path w="4904" h="4905" extrusionOk="0">
                  <a:moveTo>
                    <a:pt x="2469" y="4904"/>
                  </a:moveTo>
                  <a:lnTo>
                    <a:pt x="2469" y="4904"/>
                  </a:lnTo>
                  <a:cubicBezTo>
                    <a:pt x="2368" y="4904"/>
                    <a:pt x="2302" y="4837"/>
                    <a:pt x="2268" y="4771"/>
                  </a:cubicBezTo>
                  <a:lnTo>
                    <a:pt x="1501" y="3403"/>
                  </a:lnTo>
                  <a:lnTo>
                    <a:pt x="100" y="2636"/>
                  </a:lnTo>
                  <a:cubicBezTo>
                    <a:pt x="33" y="2603"/>
                    <a:pt x="0" y="2502"/>
                    <a:pt x="0" y="2436"/>
                  </a:cubicBezTo>
                  <a:cubicBezTo>
                    <a:pt x="0" y="2369"/>
                    <a:pt x="33" y="2302"/>
                    <a:pt x="100" y="2269"/>
                  </a:cubicBezTo>
                  <a:lnTo>
                    <a:pt x="1501" y="1502"/>
                  </a:lnTo>
                  <a:lnTo>
                    <a:pt x="2268" y="101"/>
                  </a:lnTo>
                  <a:cubicBezTo>
                    <a:pt x="2335" y="34"/>
                    <a:pt x="2402" y="1"/>
                    <a:pt x="2469" y="1"/>
                  </a:cubicBezTo>
                  <a:lnTo>
                    <a:pt x="2469" y="1"/>
                  </a:lnTo>
                  <a:cubicBezTo>
                    <a:pt x="2535" y="1"/>
                    <a:pt x="2602" y="34"/>
                    <a:pt x="2635" y="101"/>
                  </a:cubicBezTo>
                  <a:lnTo>
                    <a:pt x="3403" y="1502"/>
                  </a:lnTo>
                  <a:lnTo>
                    <a:pt x="4804" y="2269"/>
                  </a:lnTo>
                  <a:cubicBezTo>
                    <a:pt x="4870" y="2302"/>
                    <a:pt x="4904" y="2369"/>
                    <a:pt x="4904" y="2469"/>
                  </a:cubicBezTo>
                  <a:cubicBezTo>
                    <a:pt x="4904" y="2536"/>
                    <a:pt x="4870" y="2603"/>
                    <a:pt x="4804" y="2636"/>
                  </a:cubicBezTo>
                  <a:lnTo>
                    <a:pt x="3403" y="3403"/>
                  </a:lnTo>
                  <a:lnTo>
                    <a:pt x="2635" y="4804"/>
                  </a:lnTo>
                  <a:cubicBezTo>
                    <a:pt x="2602" y="4837"/>
                    <a:pt x="2535" y="4904"/>
                    <a:pt x="2469" y="4904"/>
                  </a:cubicBezTo>
                  <a:close/>
                  <a:moveTo>
                    <a:pt x="667" y="2436"/>
                  </a:moveTo>
                  <a:lnTo>
                    <a:pt x="1768" y="3070"/>
                  </a:lnTo>
                  <a:cubicBezTo>
                    <a:pt x="1801" y="3070"/>
                    <a:pt x="1835" y="3103"/>
                    <a:pt x="1835" y="3136"/>
                  </a:cubicBezTo>
                  <a:lnTo>
                    <a:pt x="2469" y="4237"/>
                  </a:lnTo>
                  <a:lnTo>
                    <a:pt x="3069" y="3136"/>
                  </a:lnTo>
                  <a:cubicBezTo>
                    <a:pt x="3102" y="3103"/>
                    <a:pt x="3102" y="3070"/>
                    <a:pt x="3136" y="3070"/>
                  </a:cubicBezTo>
                  <a:lnTo>
                    <a:pt x="4270" y="2469"/>
                  </a:lnTo>
                  <a:lnTo>
                    <a:pt x="3169" y="1835"/>
                  </a:lnTo>
                  <a:cubicBezTo>
                    <a:pt x="3136" y="1802"/>
                    <a:pt x="3102" y="1802"/>
                    <a:pt x="3069" y="1769"/>
                  </a:cubicBezTo>
                  <a:lnTo>
                    <a:pt x="2469" y="634"/>
                  </a:lnTo>
                  <a:lnTo>
                    <a:pt x="1868" y="1769"/>
                  </a:lnTo>
                  <a:cubicBezTo>
                    <a:pt x="1835" y="1802"/>
                    <a:pt x="1801" y="1802"/>
                    <a:pt x="1768" y="1835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91" name="Google Shape;891;p25"/>
            <p:cNvSpPr/>
            <p:nvPr/>
          </p:nvSpPr>
          <p:spPr>
            <a:xfrm>
              <a:off x="7599796" y="2922083"/>
              <a:ext cx="738892" cy="654867"/>
            </a:xfrm>
            <a:custGeom>
              <a:avLst/>
              <a:gdLst/>
              <a:ahLst/>
              <a:cxnLst/>
              <a:rect l="l" t="t" r="r" b="b"/>
              <a:pathLst>
                <a:path w="39897" h="35360" extrusionOk="0">
                  <a:moveTo>
                    <a:pt x="802" y="434"/>
                  </a:moveTo>
                  <a:lnTo>
                    <a:pt x="39162" y="467"/>
                  </a:lnTo>
                  <a:cubicBezTo>
                    <a:pt x="39329" y="467"/>
                    <a:pt x="39496" y="601"/>
                    <a:pt x="39496" y="801"/>
                  </a:cubicBezTo>
                  <a:lnTo>
                    <a:pt x="39463" y="34625"/>
                  </a:lnTo>
                  <a:cubicBezTo>
                    <a:pt x="39463" y="34792"/>
                    <a:pt x="39329" y="34959"/>
                    <a:pt x="39129" y="34959"/>
                  </a:cubicBezTo>
                  <a:lnTo>
                    <a:pt x="768" y="34959"/>
                  </a:lnTo>
                  <a:cubicBezTo>
                    <a:pt x="668" y="34959"/>
                    <a:pt x="601" y="34892"/>
                    <a:pt x="535" y="34859"/>
                  </a:cubicBezTo>
                  <a:cubicBezTo>
                    <a:pt x="468" y="34792"/>
                    <a:pt x="435" y="34692"/>
                    <a:pt x="435" y="34592"/>
                  </a:cubicBezTo>
                  <a:lnTo>
                    <a:pt x="468" y="768"/>
                  </a:lnTo>
                  <a:cubicBezTo>
                    <a:pt x="468" y="668"/>
                    <a:pt x="501" y="601"/>
                    <a:pt x="568" y="534"/>
                  </a:cubicBezTo>
                  <a:cubicBezTo>
                    <a:pt x="601" y="467"/>
                    <a:pt x="701" y="434"/>
                    <a:pt x="802" y="434"/>
                  </a:cubicBezTo>
                  <a:close/>
                  <a:moveTo>
                    <a:pt x="802" y="0"/>
                  </a:moveTo>
                  <a:cubicBezTo>
                    <a:pt x="601" y="0"/>
                    <a:pt x="401" y="100"/>
                    <a:pt x="268" y="234"/>
                  </a:cubicBezTo>
                  <a:cubicBezTo>
                    <a:pt x="101" y="367"/>
                    <a:pt x="34" y="567"/>
                    <a:pt x="34" y="768"/>
                  </a:cubicBezTo>
                  <a:lnTo>
                    <a:pt x="1" y="34592"/>
                  </a:lnTo>
                  <a:cubicBezTo>
                    <a:pt x="1" y="34792"/>
                    <a:pt x="101" y="34992"/>
                    <a:pt x="234" y="35126"/>
                  </a:cubicBezTo>
                  <a:cubicBezTo>
                    <a:pt x="368" y="35292"/>
                    <a:pt x="568" y="35359"/>
                    <a:pt x="768" y="35359"/>
                  </a:cubicBezTo>
                  <a:lnTo>
                    <a:pt x="39129" y="35359"/>
                  </a:lnTo>
                  <a:cubicBezTo>
                    <a:pt x="39529" y="35359"/>
                    <a:pt x="39896" y="35025"/>
                    <a:pt x="39863" y="34625"/>
                  </a:cubicBezTo>
                  <a:lnTo>
                    <a:pt x="39896" y="801"/>
                  </a:lnTo>
                  <a:cubicBezTo>
                    <a:pt x="39896" y="367"/>
                    <a:pt x="39563" y="34"/>
                    <a:pt x="39129" y="34"/>
                  </a:cubicBezTo>
                  <a:lnTo>
                    <a:pt x="802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92" name="Google Shape;892;p25"/>
            <p:cNvSpPr/>
            <p:nvPr/>
          </p:nvSpPr>
          <p:spPr>
            <a:xfrm>
              <a:off x="7604130" y="2926398"/>
              <a:ext cx="730855" cy="64283"/>
            </a:xfrm>
            <a:custGeom>
              <a:avLst/>
              <a:gdLst/>
              <a:ahLst/>
              <a:cxnLst/>
              <a:rect l="l" t="t" r="r" b="b"/>
              <a:pathLst>
                <a:path w="39463" h="3471" extrusionOk="0">
                  <a:moveTo>
                    <a:pt x="39462" y="3470"/>
                  </a:moveTo>
                  <a:lnTo>
                    <a:pt x="0" y="3437"/>
                  </a:lnTo>
                  <a:lnTo>
                    <a:pt x="0" y="535"/>
                  </a:lnTo>
                  <a:cubicBezTo>
                    <a:pt x="0" y="234"/>
                    <a:pt x="267" y="1"/>
                    <a:pt x="568" y="1"/>
                  </a:cubicBezTo>
                  <a:lnTo>
                    <a:pt x="38928" y="1"/>
                  </a:lnTo>
                  <a:cubicBezTo>
                    <a:pt x="39229" y="1"/>
                    <a:pt x="39462" y="268"/>
                    <a:pt x="39462" y="568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93" name="Google Shape;893;p25"/>
            <p:cNvSpPr/>
            <p:nvPr/>
          </p:nvSpPr>
          <p:spPr>
            <a:xfrm>
              <a:off x="7600426" y="2922083"/>
              <a:ext cx="738263" cy="72302"/>
            </a:xfrm>
            <a:custGeom>
              <a:avLst/>
              <a:gdLst/>
              <a:ahLst/>
              <a:cxnLst/>
              <a:rect l="l" t="t" r="r" b="b"/>
              <a:pathLst>
                <a:path w="39863" h="3904" extrusionOk="0">
                  <a:moveTo>
                    <a:pt x="39095" y="434"/>
                  </a:moveTo>
                  <a:cubicBezTo>
                    <a:pt x="39195" y="434"/>
                    <a:pt x="39295" y="501"/>
                    <a:pt x="39362" y="534"/>
                  </a:cubicBezTo>
                  <a:cubicBezTo>
                    <a:pt x="39429" y="601"/>
                    <a:pt x="39462" y="701"/>
                    <a:pt x="39462" y="801"/>
                  </a:cubicBezTo>
                  <a:lnTo>
                    <a:pt x="39462" y="3470"/>
                  </a:lnTo>
                  <a:lnTo>
                    <a:pt x="401" y="3470"/>
                  </a:lnTo>
                  <a:lnTo>
                    <a:pt x="401" y="768"/>
                  </a:lnTo>
                  <a:cubicBezTo>
                    <a:pt x="401" y="567"/>
                    <a:pt x="567" y="434"/>
                    <a:pt x="768" y="434"/>
                  </a:cubicBezTo>
                  <a:close/>
                  <a:moveTo>
                    <a:pt x="768" y="0"/>
                  </a:moveTo>
                  <a:cubicBezTo>
                    <a:pt x="334" y="0"/>
                    <a:pt x="0" y="367"/>
                    <a:pt x="0" y="768"/>
                  </a:cubicBezTo>
                  <a:lnTo>
                    <a:pt x="0" y="3670"/>
                  </a:lnTo>
                  <a:cubicBezTo>
                    <a:pt x="0" y="3736"/>
                    <a:pt x="34" y="3770"/>
                    <a:pt x="67" y="3803"/>
                  </a:cubicBezTo>
                  <a:cubicBezTo>
                    <a:pt x="100" y="3836"/>
                    <a:pt x="167" y="3870"/>
                    <a:pt x="200" y="3870"/>
                  </a:cubicBezTo>
                  <a:lnTo>
                    <a:pt x="39662" y="3903"/>
                  </a:lnTo>
                  <a:cubicBezTo>
                    <a:pt x="39762" y="3903"/>
                    <a:pt x="39862" y="3803"/>
                    <a:pt x="39862" y="3703"/>
                  </a:cubicBezTo>
                  <a:lnTo>
                    <a:pt x="39862" y="801"/>
                  </a:lnTo>
                  <a:cubicBezTo>
                    <a:pt x="39862" y="601"/>
                    <a:pt x="39795" y="401"/>
                    <a:pt x="39662" y="267"/>
                  </a:cubicBezTo>
                  <a:cubicBezTo>
                    <a:pt x="39495" y="100"/>
                    <a:pt x="39328" y="34"/>
                    <a:pt x="39128" y="34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94" name="Google Shape;894;p25"/>
            <p:cNvSpPr/>
            <p:nvPr/>
          </p:nvSpPr>
          <p:spPr>
            <a:xfrm>
              <a:off x="8191032" y="294493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1"/>
                  </a:moveTo>
                  <a:cubicBezTo>
                    <a:pt x="868" y="401"/>
                    <a:pt x="1002" y="534"/>
                    <a:pt x="1002" y="701"/>
                  </a:cubicBezTo>
                  <a:cubicBezTo>
                    <a:pt x="1002" y="835"/>
                    <a:pt x="868" y="968"/>
                    <a:pt x="701" y="968"/>
                  </a:cubicBezTo>
                  <a:cubicBezTo>
                    <a:pt x="568" y="968"/>
                    <a:pt x="434" y="835"/>
                    <a:pt x="434" y="701"/>
                  </a:cubicBezTo>
                  <a:cubicBezTo>
                    <a:pt x="434" y="534"/>
                    <a:pt x="568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34" y="1"/>
                    <a:pt x="1" y="301"/>
                    <a:pt x="1" y="701"/>
                  </a:cubicBezTo>
                  <a:cubicBezTo>
                    <a:pt x="1" y="1068"/>
                    <a:pt x="334" y="1402"/>
                    <a:pt x="701" y="1402"/>
                  </a:cubicBezTo>
                  <a:cubicBezTo>
                    <a:pt x="1102" y="1402"/>
                    <a:pt x="1402" y="1068"/>
                    <a:pt x="1402" y="701"/>
                  </a:cubicBezTo>
                  <a:cubicBezTo>
                    <a:pt x="1402" y="301"/>
                    <a:pt x="1102" y="1"/>
                    <a:pt x="701" y="1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8234278" y="294493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1"/>
                  </a:moveTo>
                  <a:cubicBezTo>
                    <a:pt x="835" y="401"/>
                    <a:pt x="968" y="534"/>
                    <a:pt x="968" y="701"/>
                  </a:cubicBezTo>
                  <a:cubicBezTo>
                    <a:pt x="968" y="835"/>
                    <a:pt x="835" y="968"/>
                    <a:pt x="701" y="968"/>
                  </a:cubicBezTo>
                  <a:cubicBezTo>
                    <a:pt x="535" y="968"/>
                    <a:pt x="401" y="835"/>
                    <a:pt x="401" y="701"/>
                  </a:cubicBezTo>
                  <a:cubicBezTo>
                    <a:pt x="401" y="534"/>
                    <a:pt x="535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01" y="1"/>
                    <a:pt x="1" y="301"/>
                    <a:pt x="1" y="701"/>
                  </a:cubicBezTo>
                  <a:cubicBezTo>
                    <a:pt x="1" y="1068"/>
                    <a:pt x="301" y="1402"/>
                    <a:pt x="701" y="1402"/>
                  </a:cubicBezTo>
                  <a:cubicBezTo>
                    <a:pt x="1068" y="1402"/>
                    <a:pt x="1402" y="1068"/>
                    <a:pt x="1402" y="701"/>
                  </a:cubicBezTo>
                  <a:cubicBezTo>
                    <a:pt x="1402" y="301"/>
                    <a:pt x="1068" y="1"/>
                    <a:pt x="701" y="1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96" name="Google Shape;896;p25"/>
            <p:cNvSpPr/>
            <p:nvPr/>
          </p:nvSpPr>
          <p:spPr>
            <a:xfrm>
              <a:off x="8275672" y="2944937"/>
              <a:ext cx="25965" cy="25965"/>
            </a:xfrm>
            <a:custGeom>
              <a:avLst/>
              <a:gdLst/>
              <a:ahLst/>
              <a:cxnLst/>
              <a:rect l="l" t="t" r="r" b="b"/>
              <a:pathLst>
                <a:path w="1402" h="1402" extrusionOk="0">
                  <a:moveTo>
                    <a:pt x="701" y="401"/>
                  </a:moveTo>
                  <a:cubicBezTo>
                    <a:pt x="868" y="401"/>
                    <a:pt x="1001" y="534"/>
                    <a:pt x="1001" y="701"/>
                  </a:cubicBezTo>
                  <a:cubicBezTo>
                    <a:pt x="1001" y="835"/>
                    <a:pt x="868" y="968"/>
                    <a:pt x="701" y="968"/>
                  </a:cubicBezTo>
                  <a:cubicBezTo>
                    <a:pt x="568" y="968"/>
                    <a:pt x="434" y="835"/>
                    <a:pt x="434" y="701"/>
                  </a:cubicBezTo>
                  <a:cubicBezTo>
                    <a:pt x="434" y="534"/>
                    <a:pt x="568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34" y="1"/>
                    <a:pt x="1" y="301"/>
                    <a:pt x="1" y="701"/>
                  </a:cubicBezTo>
                  <a:cubicBezTo>
                    <a:pt x="1" y="1068"/>
                    <a:pt x="334" y="1402"/>
                    <a:pt x="701" y="1402"/>
                  </a:cubicBezTo>
                  <a:cubicBezTo>
                    <a:pt x="1102" y="1402"/>
                    <a:pt x="1402" y="1068"/>
                    <a:pt x="1402" y="701"/>
                  </a:cubicBezTo>
                  <a:cubicBezTo>
                    <a:pt x="1402" y="301"/>
                    <a:pt x="1102" y="1"/>
                    <a:pt x="701" y="1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97" name="Google Shape;897;p25"/>
            <p:cNvSpPr/>
            <p:nvPr/>
          </p:nvSpPr>
          <p:spPr>
            <a:xfrm>
              <a:off x="7851863" y="3625128"/>
              <a:ext cx="235389" cy="19"/>
            </a:xfrm>
            <a:custGeom>
              <a:avLst/>
              <a:gdLst/>
              <a:ahLst/>
              <a:cxnLst/>
              <a:rect l="l" t="t" r="r" b="b"/>
              <a:pathLst>
                <a:path w="12710" h="1" extrusionOk="0">
                  <a:moveTo>
                    <a:pt x="1" y="1"/>
                  </a:moveTo>
                  <a:lnTo>
                    <a:pt x="1271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98" name="Google Shape;898;p25"/>
            <p:cNvSpPr/>
            <p:nvPr/>
          </p:nvSpPr>
          <p:spPr>
            <a:xfrm>
              <a:off x="7848159" y="3621424"/>
              <a:ext cx="242797" cy="8056"/>
            </a:xfrm>
            <a:custGeom>
              <a:avLst/>
              <a:gdLst/>
              <a:ahLst/>
              <a:cxnLst/>
              <a:rect l="l" t="t" r="r" b="b"/>
              <a:pathLst>
                <a:path w="13110" h="435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12910" y="434"/>
                  </a:lnTo>
                  <a:cubicBezTo>
                    <a:pt x="13010" y="434"/>
                    <a:pt x="13110" y="334"/>
                    <a:pt x="13110" y="201"/>
                  </a:cubicBezTo>
                  <a:cubicBezTo>
                    <a:pt x="13110" y="101"/>
                    <a:pt x="13010" y="1"/>
                    <a:pt x="1291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899" name="Google Shape;899;p25"/>
            <p:cNvSpPr/>
            <p:nvPr/>
          </p:nvSpPr>
          <p:spPr>
            <a:xfrm>
              <a:off x="7895738" y="3667763"/>
              <a:ext cx="147049" cy="19"/>
            </a:xfrm>
            <a:custGeom>
              <a:avLst/>
              <a:gdLst/>
              <a:ahLst/>
              <a:cxnLst/>
              <a:rect l="l" t="t" r="r" b="b"/>
              <a:pathLst>
                <a:path w="7940" h="1" extrusionOk="0">
                  <a:moveTo>
                    <a:pt x="0" y="1"/>
                  </a:moveTo>
                  <a:lnTo>
                    <a:pt x="793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00" name="Google Shape;900;p25"/>
            <p:cNvSpPr/>
            <p:nvPr/>
          </p:nvSpPr>
          <p:spPr>
            <a:xfrm>
              <a:off x="7892016" y="3664059"/>
              <a:ext cx="155086" cy="7427"/>
            </a:xfrm>
            <a:custGeom>
              <a:avLst/>
              <a:gdLst/>
              <a:ahLst/>
              <a:cxnLst/>
              <a:rect l="l" t="t" r="r" b="b"/>
              <a:pathLst>
                <a:path w="8374" h="401" extrusionOk="0"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34"/>
                    <a:pt x="101" y="401"/>
                    <a:pt x="201" y="401"/>
                  </a:cubicBezTo>
                  <a:lnTo>
                    <a:pt x="8140" y="401"/>
                  </a:lnTo>
                  <a:cubicBezTo>
                    <a:pt x="8274" y="401"/>
                    <a:pt x="8374" y="334"/>
                    <a:pt x="8374" y="201"/>
                  </a:cubicBezTo>
                  <a:cubicBezTo>
                    <a:pt x="8374" y="100"/>
                    <a:pt x="8274" y="0"/>
                    <a:pt x="814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01" name="Google Shape;901;p25"/>
            <p:cNvSpPr/>
            <p:nvPr/>
          </p:nvSpPr>
          <p:spPr>
            <a:xfrm>
              <a:off x="7753629" y="3111123"/>
              <a:ext cx="200183" cy="76006"/>
            </a:xfrm>
            <a:custGeom>
              <a:avLst/>
              <a:gdLst/>
              <a:ahLst/>
              <a:cxnLst/>
              <a:rect l="l" t="t" r="r" b="b"/>
              <a:pathLst>
                <a:path w="10809" h="4104" extrusionOk="0">
                  <a:moveTo>
                    <a:pt x="9941" y="401"/>
                  </a:moveTo>
                  <a:cubicBezTo>
                    <a:pt x="9574" y="868"/>
                    <a:pt x="9374" y="1602"/>
                    <a:pt x="9374" y="2536"/>
                  </a:cubicBezTo>
                  <a:lnTo>
                    <a:pt x="9374" y="3670"/>
                  </a:lnTo>
                  <a:lnTo>
                    <a:pt x="435" y="3670"/>
                  </a:lnTo>
                  <a:lnTo>
                    <a:pt x="435" y="2569"/>
                  </a:lnTo>
                  <a:cubicBezTo>
                    <a:pt x="435" y="1402"/>
                    <a:pt x="935" y="434"/>
                    <a:pt x="1569" y="401"/>
                  </a:cubicBezTo>
                  <a:close/>
                  <a:moveTo>
                    <a:pt x="1569" y="1"/>
                  </a:moveTo>
                  <a:cubicBezTo>
                    <a:pt x="701" y="1"/>
                    <a:pt x="1" y="1135"/>
                    <a:pt x="1" y="2569"/>
                  </a:cubicBezTo>
                  <a:lnTo>
                    <a:pt x="1" y="4104"/>
                  </a:lnTo>
                  <a:lnTo>
                    <a:pt x="9808" y="4070"/>
                  </a:lnTo>
                  <a:lnTo>
                    <a:pt x="9775" y="2569"/>
                  </a:lnTo>
                  <a:cubicBezTo>
                    <a:pt x="9775" y="1435"/>
                    <a:pt x="10108" y="601"/>
                    <a:pt x="10575" y="434"/>
                  </a:cubicBezTo>
                  <a:lnTo>
                    <a:pt x="10809" y="401"/>
                  </a:lnTo>
                  <a:lnTo>
                    <a:pt x="10775" y="201"/>
                  </a:lnTo>
                  <a:lnTo>
                    <a:pt x="10742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02" name="Google Shape;902;p25"/>
            <p:cNvSpPr/>
            <p:nvPr/>
          </p:nvSpPr>
          <p:spPr>
            <a:xfrm>
              <a:off x="7788855" y="3115457"/>
              <a:ext cx="330526" cy="344731"/>
            </a:xfrm>
            <a:custGeom>
              <a:avLst/>
              <a:gdLst/>
              <a:ahLst/>
              <a:cxnLst/>
              <a:rect l="l" t="t" r="r" b="b"/>
              <a:pathLst>
                <a:path w="17847" h="18614" extrusionOk="0">
                  <a:moveTo>
                    <a:pt x="13577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635" y="0"/>
                    <a:pt x="2969" y="1435"/>
                    <a:pt x="2969" y="3203"/>
                  </a:cubicBezTo>
                  <a:lnTo>
                    <a:pt x="2969" y="16545"/>
                  </a:lnTo>
                  <a:cubicBezTo>
                    <a:pt x="2969" y="17713"/>
                    <a:pt x="3836" y="18614"/>
                    <a:pt x="4870" y="18614"/>
                  </a:cubicBezTo>
                  <a:lnTo>
                    <a:pt x="17846" y="18614"/>
                  </a:lnTo>
                  <a:lnTo>
                    <a:pt x="17846" y="4604"/>
                  </a:lnTo>
                  <a:cubicBezTo>
                    <a:pt x="17846" y="2068"/>
                    <a:pt x="15945" y="0"/>
                    <a:pt x="13577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03" name="Google Shape;903;p25"/>
            <p:cNvSpPr/>
            <p:nvPr/>
          </p:nvSpPr>
          <p:spPr>
            <a:xfrm>
              <a:off x="7785151" y="3111753"/>
              <a:ext cx="337934" cy="352769"/>
            </a:xfrm>
            <a:custGeom>
              <a:avLst/>
              <a:gdLst/>
              <a:ahLst/>
              <a:cxnLst/>
              <a:rect l="l" t="t" r="r" b="b"/>
              <a:pathLst>
                <a:path w="18247" h="19048" extrusionOk="0">
                  <a:moveTo>
                    <a:pt x="13777" y="400"/>
                  </a:moveTo>
                  <a:cubicBezTo>
                    <a:pt x="16012" y="400"/>
                    <a:pt x="17846" y="2368"/>
                    <a:pt x="17846" y="4804"/>
                  </a:cubicBezTo>
                  <a:lnTo>
                    <a:pt x="17846" y="18613"/>
                  </a:lnTo>
                  <a:lnTo>
                    <a:pt x="5070" y="18613"/>
                  </a:lnTo>
                  <a:cubicBezTo>
                    <a:pt x="4136" y="18613"/>
                    <a:pt x="3369" y="17779"/>
                    <a:pt x="3369" y="16745"/>
                  </a:cubicBezTo>
                  <a:lnTo>
                    <a:pt x="3369" y="3403"/>
                  </a:lnTo>
                  <a:cubicBezTo>
                    <a:pt x="3369" y="2102"/>
                    <a:pt x="2702" y="1001"/>
                    <a:pt x="1735" y="400"/>
                  </a:cubicBezTo>
                  <a:close/>
                  <a:moveTo>
                    <a:pt x="200" y="0"/>
                  </a:moveTo>
                  <a:cubicBezTo>
                    <a:pt x="100" y="0"/>
                    <a:pt x="0" y="67"/>
                    <a:pt x="0" y="200"/>
                  </a:cubicBezTo>
                  <a:cubicBezTo>
                    <a:pt x="0" y="300"/>
                    <a:pt x="100" y="400"/>
                    <a:pt x="200" y="400"/>
                  </a:cubicBezTo>
                  <a:cubicBezTo>
                    <a:pt x="1735" y="400"/>
                    <a:pt x="2969" y="1735"/>
                    <a:pt x="2969" y="3403"/>
                  </a:cubicBezTo>
                  <a:lnTo>
                    <a:pt x="2969" y="16745"/>
                  </a:lnTo>
                  <a:cubicBezTo>
                    <a:pt x="2969" y="18013"/>
                    <a:pt x="3903" y="19047"/>
                    <a:pt x="5070" y="19047"/>
                  </a:cubicBezTo>
                  <a:lnTo>
                    <a:pt x="18046" y="19047"/>
                  </a:lnTo>
                  <a:cubicBezTo>
                    <a:pt x="18146" y="19047"/>
                    <a:pt x="18247" y="18947"/>
                    <a:pt x="18247" y="18814"/>
                  </a:cubicBezTo>
                  <a:lnTo>
                    <a:pt x="18247" y="4804"/>
                  </a:lnTo>
                  <a:cubicBezTo>
                    <a:pt x="18247" y="2168"/>
                    <a:pt x="16245" y="0"/>
                    <a:pt x="1377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04" name="Google Shape;904;p25"/>
            <p:cNvSpPr/>
            <p:nvPr/>
          </p:nvSpPr>
          <p:spPr>
            <a:xfrm>
              <a:off x="7891405" y="3391601"/>
              <a:ext cx="303339" cy="68598"/>
            </a:xfrm>
            <a:custGeom>
              <a:avLst/>
              <a:gdLst/>
              <a:ahLst/>
              <a:cxnLst/>
              <a:rect l="l" t="t" r="r" b="b"/>
              <a:pathLst>
                <a:path w="16379" h="3704" extrusionOk="0">
                  <a:moveTo>
                    <a:pt x="16379" y="1"/>
                  </a:moveTo>
                  <a:lnTo>
                    <a:pt x="13777" y="34"/>
                  </a:lnTo>
                  <a:lnTo>
                    <a:pt x="1535" y="34"/>
                  </a:lnTo>
                  <a:lnTo>
                    <a:pt x="1535" y="1335"/>
                  </a:lnTo>
                  <a:cubicBezTo>
                    <a:pt x="1535" y="2469"/>
                    <a:pt x="1001" y="3470"/>
                    <a:pt x="1" y="3670"/>
                  </a:cubicBezTo>
                  <a:lnTo>
                    <a:pt x="334" y="3670"/>
                  </a:lnTo>
                  <a:lnTo>
                    <a:pt x="10008" y="3704"/>
                  </a:lnTo>
                  <a:cubicBezTo>
                    <a:pt x="10041" y="3704"/>
                    <a:pt x="10108" y="3670"/>
                    <a:pt x="10141" y="3670"/>
                  </a:cubicBezTo>
                  <a:lnTo>
                    <a:pt x="14211" y="3704"/>
                  </a:lnTo>
                  <a:cubicBezTo>
                    <a:pt x="15412" y="3670"/>
                    <a:pt x="16379" y="2636"/>
                    <a:pt x="16379" y="1335"/>
                  </a:cubicBezTo>
                  <a:lnTo>
                    <a:pt x="16379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05" name="Google Shape;905;p25"/>
            <p:cNvSpPr/>
            <p:nvPr/>
          </p:nvSpPr>
          <p:spPr>
            <a:xfrm>
              <a:off x="7886459" y="3387897"/>
              <a:ext cx="312006" cy="76006"/>
            </a:xfrm>
            <a:custGeom>
              <a:avLst/>
              <a:gdLst/>
              <a:ahLst/>
              <a:cxnLst/>
              <a:rect l="l" t="t" r="r" b="b"/>
              <a:pathLst>
                <a:path w="16847" h="4104" extrusionOk="0">
                  <a:moveTo>
                    <a:pt x="16412" y="401"/>
                  </a:moveTo>
                  <a:lnTo>
                    <a:pt x="16446" y="1535"/>
                  </a:lnTo>
                  <a:cubicBezTo>
                    <a:pt x="16446" y="2703"/>
                    <a:pt x="15579" y="3670"/>
                    <a:pt x="14511" y="3670"/>
                  </a:cubicBezTo>
                  <a:lnTo>
                    <a:pt x="10408" y="3670"/>
                  </a:lnTo>
                  <a:cubicBezTo>
                    <a:pt x="10341" y="3670"/>
                    <a:pt x="10308" y="3670"/>
                    <a:pt x="10275" y="3703"/>
                  </a:cubicBezTo>
                  <a:lnTo>
                    <a:pt x="1135" y="3670"/>
                  </a:lnTo>
                  <a:cubicBezTo>
                    <a:pt x="1702" y="3236"/>
                    <a:pt x="2002" y="2469"/>
                    <a:pt x="2002" y="1535"/>
                  </a:cubicBezTo>
                  <a:lnTo>
                    <a:pt x="2002" y="434"/>
                  </a:lnTo>
                  <a:lnTo>
                    <a:pt x="14044" y="434"/>
                  </a:lnTo>
                  <a:lnTo>
                    <a:pt x="16412" y="401"/>
                  </a:lnTo>
                  <a:close/>
                  <a:moveTo>
                    <a:pt x="1568" y="1"/>
                  </a:moveTo>
                  <a:lnTo>
                    <a:pt x="1568" y="1535"/>
                  </a:lnTo>
                  <a:cubicBezTo>
                    <a:pt x="1602" y="2436"/>
                    <a:pt x="1235" y="3470"/>
                    <a:pt x="234" y="3670"/>
                  </a:cubicBezTo>
                  <a:lnTo>
                    <a:pt x="1" y="3703"/>
                  </a:lnTo>
                  <a:lnTo>
                    <a:pt x="1" y="3870"/>
                  </a:lnTo>
                  <a:cubicBezTo>
                    <a:pt x="1" y="4004"/>
                    <a:pt x="101" y="4070"/>
                    <a:pt x="268" y="4104"/>
                  </a:cubicBezTo>
                  <a:lnTo>
                    <a:pt x="14511" y="4104"/>
                  </a:lnTo>
                  <a:cubicBezTo>
                    <a:pt x="15812" y="4104"/>
                    <a:pt x="16846" y="2936"/>
                    <a:pt x="16846" y="1535"/>
                  </a:cubicBezTo>
                  <a:lnTo>
                    <a:pt x="16846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06" name="Google Shape;906;p25"/>
            <p:cNvSpPr/>
            <p:nvPr/>
          </p:nvSpPr>
          <p:spPr>
            <a:xfrm>
              <a:off x="7902517" y="3344040"/>
              <a:ext cx="156938" cy="19"/>
            </a:xfrm>
            <a:custGeom>
              <a:avLst/>
              <a:gdLst/>
              <a:ahLst/>
              <a:cxnLst/>
              <a:rect l="l" t="t" r="r" b="b"/>
              <a:pathLst>
                <a:path w="8474" h="1" extrusionOk="0">
                  <a:moveTo>
                    <a:pt x="1" y="0"/>
                  </a:moveTo>
                  <a:lnTo>
                    <a:pt x="84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07" name="Google Shape;907;p25"/>
            <p:cNvSpPr/>
            <p:nvPr/>
          </p:nvSpPr>
          <p:spPr>
            <a:xfrm>
              <a:off x="7898202" y="3340335"/>
              <a:ext cx="165587" cy="8038"/>
            </a:xfrm>
            <a:custGeom>
              <a:avLst/>
              <a:gdLst/>
              <a:ahLst/>
              <a:cxnLst/>
              <a:rect l="l" t="t" r="r" b="b"/>
              <a:pathLst>
                <a:path w="8941" h="434" extrusionOk="0">
                  <a:moveTo>
                    <a:pt x="234" y="0"/>
                  </a:moveTo>
                  <a:cubicBezTo>
                    <a:pt x="101" y="0"/>
                    <a:pt x="0" y="100"/>
                    <a:pt x="0" y="200"/>
                  </a:cubicBezTo>
                  <a:cubicBezTo>
                    <a:pt x="0" y="334"/>
                    <a:pt x="101" y="434"/>
                    <a:pt x="234" y="434"/>
                  </a:cubicBezTo>
                  <a:lnTo>
                    <a:pt x="8707" y="401"/>
                  </a:lnTo>
                  <a:cubicBezTo>
                    <a:pt x="8840" y="401"/>
                    <a:pt x="8940" y="300"/>
                    <a:pt x="8940" y="200"/>
                  </a:cubicBezTo>
                  <a:cubicBezTo>
                    <a:pt x="8940" y="67"/>
                    <a:pt x="8840" y="0"/>
                    <a:pt x="870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7902517" y="3277939"/>
              <a:ext cx="156938" cy="19"/>
            </a:xfrm>
            <a:custGeom>
              <a:avLst/>
              <a:gdLst/>
              <a:ahLst/>
              <a:cxnLst/>
              <a:rect l="l" t="t" r="r" b="b"/>
              <a:pathLst>
                <a:path w="8474" h="1" extrusionOk="0">
                  <a:moveTo>
                    <a:pt x="1" y="0"/>
                  </a:moveTo>
                  <a:lnTo>
                    <a:pt x="84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09" name="Google Shape;909;p25"/>
            <p:cNvSpPr/>
            <p:nvPr/>
          </p:nvSpPr>
          <p:spPr>
            <a:xfrm>
              <a:off x="7898202" y="3273605"/>
              <a:ext cx="164958" cy="8056"/>
            </a:xfrm>
            <a:custGeom>
              <a:avLst/>
              <a:gdLst/>
              <a:ahLst/>
              <a:cxnLst/>
              <a:rect l="l" t="t" r="r" b="b"/>
              <a:pathLst>
                <a:path w="8907" h="435" extrusionOk="0">
                  <a:moveTo>
                    <a:pt x="8707" y="1"/>
                  </a:moveTo>
                  <a:lnTo>
                    <a:pt x="234" y="34"/>
                  </a:lnTo>
                  <a:cubicBezTo>
                    <a:pt x="101" y="34"/>
                    <a:pt x="0" y="134"/>
                    <a:pt x="0" y="234"/>
                  </a:cubicBezTo>
                  <a:cubicBezTo>
                    <a:pt x="0" y="368"/>
                    <a:pt x="101" y="434"/>
                    <a:pt x="234" y="434"/>
                  </a:cubicBezTo>
                  <a:lnTo>
                    <a:pt x="8707" y="434"/>
                  </a:lnTo>
                  <a:cubicBezTo>
                    <a:pt x="8840" y="434"/>
                    <a:pt x="8907" y="334"/>
                    <a:pt x="8907" y="234"/>
                  </a:cubicBezTo>
                  <a:cubicBezTo>
                    <a:pt x="8907" y="101"/>
                    <a:pt x="8840" y="1"/>
                    <a:pt x="870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10" name="Google Shape;910;p25"/>
            <p:cNvSpPr/>
            <p:nvPr/>
          </p:nvSpPr>
          <p:spPr>
            <a:xfrm>
              <a:off x="7902517" y="3310684"/>
              <a:ext cx="83433" cy="630"/>
            </a:xfrm>
            <a:custGeom>
              <a:avLst/>
              <a:gdLst/>
              <a:ahLst/>
              <a:cxnLst/>
              <a:rect l="l" t="t" r="r" b="b"/>
              <a:pathLst>
                <a:path w="4505" h="34" extrusionOk="0">
                  <a:moveTo>
                    <a:pt x="1" y="33"/>
                  </a:moveTo>
                  <a:lnTo>
                    <a:pt x="450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11" name="Google Shape;911;p25"/>
            <p:cNvSpPr/>
            <p:nvPr/>
          </p:nvSpPr>
          <p:spPr>
            <a:xfrm>
              <a:off x="7898202" y="3306961"/>
              <a:ext cx="91452" cy="8056"/>
            </a:xfrm>
            <a:custGeom>
              <a:avLst/>
              <a:gdLst/>
              <a:ahLst/>
              <a:cxnLst/>
              <a:rect l="l" t="t" r="r" b="b"/>
              <a:pathLst>
                <a:path w="4938" h="435" extrusionOk="0">
                  <a:moveTo>
                    <a:pt x="4737" y="1"/>
                  </a:moveTo>
                  <a:lnTo>
                    <a:pt x="234" y="34"/>
                  </a:lnTo>
                  <a:cubicBezTo>
                    <a:pt x="101" y="34"/>
                    <a:pt x="0" y="101"/>
                    <a:pt x="0" y="234"/>
                  </a:cubicBezTo>
                  <a:cubicBezTo>
                    <a:pt x="0" y="335"/>
                    <a:pt x="101" y="435"/>
                    <a:pt x="234" y="435"/>
                  </a:cubicBezTo>
                  <a:lnTo>
                    <a:pt x="4737" y="435"/>
                  </a:lnTo>
                  <a:cubicBezTo>
                    <a:pt x="4837" y="435"/>
                    <a:pt x="4937" y="335"/>
                    <a:pt x="4937" y="234"/>
                  </a:cubicBezTo>
                  <a:cubicBezTo>
                    <a:pt x="4937" y="101"/>
                    <a:pt x="4837" y="1"/>
                    <a:pt x="473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12" name="Google Shape;912;p25"/>
            <p:cNvSpPr/>
            <p:nvPr/>
          </p:nvSpPr>
          <p:spPr>
            <a:xfrm>
              <a:off x="8006325" y="3310684"/>
              <a:ext cx="70432" cy="19"/>
            </a:xfrm>
            <a:custGeom>
              <a:avLst/>
              <a:gdLst/>
              <a:ahLst/>
              <a:cxnLst/>
              <a:rect l="l" t="t" r="r" b="b"/>
              <a:pathLst>
                <a:path w="3803" h="1" extrusionOk="0">
                  <a:moveTo>
                    <a:pt x="0" y="0"/>
                  </a:moveTo>
                  <a:lnTo>
                    <a:pt x="380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13" name="Google Shape;913;p25"/>
            <p:cNvSpPr/>
            <p:nvPr/>
          </p:nvSpPr>
          <p:spPr>
            <a:xfrm>
              <a:off x="8001992" y="3306961"/>
              <a:ext cx="79099" cy="8056"/>
            </a:xfrm>
            <a:custGeom>
              <a:avLst/>
              <a:gdLst/>
              <a:ahLst/>
              <a:cxnLst/>
              <a:rect l="l" t="t" r="r" b="b"/>
              <a:pathLst>
                <a:path w="4271" h="435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35"/>
                    <a:pt x="101" y="435"/>
                    <a:pt x="234" y="435"/>
                  </a:cubicBezTo>
                  <a:lnTo>
                    <a:pt x="4037" y="435"/>
                  </a:lnTo>
                  <a:cubicBezTo>
                    <a:pt x="4170" y="435"/>
                    <a:pt x="4270" y="335"/>
                    <a:pt x="4270" y="201"/>
                  </a:cubicBezTo>
                  <a:cubicBezTo>
                    <a:pt x="4270" y="101"/>
                    <a:pt x="4170" y="1"/>
                    <a:pt x="403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14" name="Google Shape;914;p25"/>
            <p:cNvSpPr/>
            <p:nvPr/>
          </p:nvSpPr>
          <p:spPr>
            <a:xfrm>
              <a:off x="7902517" y="3244565"/>
              <a:ext cx="84044" cy="19"/>
            </a:xfrm>
            <a:custGeom>
              <a:avLst/>
              <a:gdLst/>
              <a:ahLst/>
              <a:cxnLst/>
              <a:rect l="l" t="t" r="r" b="b"/>
              <a:pathLst>
                <a:path w="4538" h="1" extrusionOk="0">
                  <a:moveTo>
                    <a:pt x="1" y="1"/>
                  </a:moveTo>
                  <a:lnTo>
                    <a:pt x="453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15" name="Google Shape;915;p25"/>
            <p:cNvSpPr/>
            <p:nvPr/>
          </p:nvSpPr>
          <p:spPr>
            <a:xfrm>
              <a:off x="7898813" y="3240861"/>
              <a:ext cx="91452" cy="8056"/>
            </a:xfrm>
            <a:custGeom>
              <a:avLst/>
              <a:gdLst/>
              <a:ahLst/>
              <a:cxnLst/>
              <a:rect l="l" t="t" r="r" b="b"/>
              <a:pathLst>
                <a:path w="4938" h="435" extrusionOk="0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738" y="401"/>
                  </a:lnTo>
                  <a:cubicBezTo>
                    <a:pt x="4838" y="401"/>
                    <a:pt x="4938" y="334"/>
                    <a:pt x="4938" y="201"/>
                  </a:cubicBezTo>
                  <a:cubicBezTo>
                    <a:pt x="4938" y="101"/>
                    <a:pt x="4838" y="1"/>
                    <a:pt x="473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16" name="Google Shape;916;p25"/>
            <p:cNvSpPr/>
            <p:nvPr/>
          </p:nvSpPr>
          <p:spPr>
            <a:xfrm>
              <a:off x="8006325" y="3244565"/>
              <a:ext cx="71061" cy="19"/>
            </a:xfrm>
            <a:custGeom>
              <a:avLst/>
              <a:gdLst/>
              <a:ahLst/>
              <a:cxnLst/>
              <a:rect l="l" t="t" r="r" b="b"/>
              <a:pathLst>
                <a:path w="3837" h="1" extrusionOk="0">
                  <a:moveTo>
                    <a:pt x="0" y="1"/>
                  </a:moveTo>
                  <a:lnTo>
                    <a:pt x="383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8002603" y="3240250"/>
              <a:ext cx="78488" cy="8056"/>
            </a:xfrm>
            <a:custGeom>
              <a:avLst/>
              <a:gdLst/>
              <a:ahLst/>
              <a:cxnLst/>
              <a:rect l="l" t="t" r="r" b="b"/>
              <a:pathLst>
                <a:path w="4238" h="435" extrusionOk="0">
                  <a:moveTo>
                    <a:pt x="4037" y="0"/>
                  </a:moveTo>
                  <a:lnTo>
                    <a:pt x="201" y="34"/>
                  </a:lnTo>
                  <a:cubicBezTo>
                    <a:pt x="101" y="34"/>
                    <a:pt x="1" y="100"/>
                    <a:pt x="1" y="234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037" y="434"/>
                  </a:lnTo>
                  <a:cubicBezTo>
                    <a:pt x="4171" y="434"/>
                    <a:pt x="4237" y="334"/>
                    <a:pt x="4237" y="234"/>
                  </a:cubicBezTo>
                  <a:cubicBezTo>
                    <a:pt x="4237" y="100"/>
                    <a:pt x="4171" y="0"/>
                    <a:pt x="403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7898813" y="3207505"/>
              <a:ext cx="78488" cy="8056"/>
            </a:xfrm>
            <a:custGeom>
              <a:avLst/>
              <a:gdLst/>
              <a:ahLst/>
              <a:cxnLst/>
              <a:rect l="l" t="t" r="r" b="b"/>
              <a:pathLst>
                <a:path w="4238" h="435" extrusionOk="0">
                  <a:moveTo>
                    <a:pt x="201" y="0"/>
                  </a:moveTo>
                  <a:cubicBezTo>
                    <a:pt x="101" y="0"/>
                    <a:pt x="1" y="101"/>
                    <a:pt x="1" y="201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037" y="401"/>
                  </a:lnTo>
                  <a:cubicBezTo>
                    <a:pt x="4171" y="401"/>
                    <a:pt x="4237" y="334"/>
                    <a:pt x="4237" y="201"/>
                  </a:cubicBezTo>
                  <a:cubicBezTo>
                    <a:pt x="4237" y="101"/>
                    <a:pt x="4171" y="0"/>
                    <a:pt x="403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19" name="Google Shape;919;p25"/>
            <p:cNvSpPr/>
            <p:nvPr/>
          </p:nvSpPr>
          <p:spPr>
            <a:xfrm>
              <a:off x="8028550" y="3083324"/>
              <a:ext cx="128529" cy="128510"/>
            </a:xfrm>
            <a:custGeom>
              <a:avLst/>
              <a:gdLst/>
              <a:ahLst/>
              <a:cxnLst/>
              <a:rect l="l" t="t" r="r" b="b"/>
              <a:pathLst>
                <a:path w="6940" h="6939" extrusionOk="0">
                  <a:moveTo>
                    <a:pt x="1" y="3470"/>
                  </a:moveTo>
                  <a:cubicBezTo>
                    <a:pt x="1" y="1535"/>
                    <a:pt x="1535" y="1"/>
                    <a:pt x="3470" y="1"/>
                  </a:cubicBezTo>
                  <a:cubicBezTo>
                    <a:pt x="5371" y="1"/>
                    <a:pt x="6939" y="1535"/>
                    <a:pt x="6939" y="3470"/>
                  </a:cubicBezTo>
                  <a:cubicBezTo>
                    <a:pt x="6939" y="5371"/>
                    <a:pt x="5371" y="6939"/>
                    <a:pt x="3470" y="6939"/>
                  </a:cubicBezTo>
                  <a:cubicBezTo>
                    <a:pt x="1535" y="6939"/>
                    <a:pt x="1" y="5371"/>
                    <a:pt x="1" y="3470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8024235" y="3079009"/>
              <a:ext cx="136548" cy="136548"/>
            </a:xfrm>
            <a:custGeom>
              <a:avLst/>
              <a:gdLst/>
              <a:ahLst/>
              <a:cxnLst/>
              <a:rect l="l" t="t" r="r" b="b"/>
              <a:pathLst>
                <a:path w="7373" h="7373" extrusionOk="0">
                  <a:moveTo>
                    <a:pt x="3703" y="434"/>
                  </a:moveTo>
                  <a:cubicBezTo>
                    <a:pt x="5504" y="434"/>
                    <a:pt x="6939" y="1902"/>
                    <a:pt x="6939" y="3703"/>
                  </a:cubicBezTo>
                  <a:cubicBezTo>
                    <a:pt x="6939" y="5471"/>
                    <a:pt x="5504" y="6938"/>
                    <a:pt x="3703" y="6938"/>
                  </a:cubicBezTo>
                  <a:cubicBezTo>
                    <a:pt x="1902" y="6938"/>
                    <a:pt x="434" y="5504"/>
                    <a:pt x="434" y="3703"/>
                  </a:cubicBezTo>
                  <a:cubicBezTo>
                    <a:pt x="434" y="1902"/>
                    <a:pt x="1902" y="434"/>
                    <a:pt x="3703" y="434"/>
                  </a:cubicBezTo>
                  <a:close/>
                  <a:moveTo>
                    <a:pt x="3703" y="0"/>
                  </a:moveTo>
                  <a:cubicBezTo>
                    <a:pt x="1668" y="0"/>
                    <a:pt x="0" y="1668"/>
                    <a:pt x="0" y="3703"/>
                  </a:cubicBezTo>
                  <a:cubicBezTo>
                    <a:pt x="0" y="5704"/>
                    <a:pt x="1668" y="7372"/>
                    <a:pt x="3703" y="7372"/>
                  </a:cubicBezTo>
                  <a:cubicBezTo>
                    <a:pt x="5704" y="7372"/>
                    <a:pt x="7372" y="5704"/>
                    <a:pt x="7372" y="3703"/>
                  </a:cubicBezTo>
                  <a:cubicBezTo>
                    <a:pt x="7372" y="1668"/>
                    <a:pt x="5704" y="0"/>
                    <a:pt x="370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8057591" y="3146350"/>
              <a:ext cx="72302" cy="6797"/>
            </a:xfrm>
            <a:custGeom>
              <a:avLst/>
              <a:gdLst/>
              <a:ahLst/>
              <a:cxnLst/>
              <a:rect l="l" t="t" r="r" b="b"/>
              <a:pathLst>
                <a:path w="3904" h="367" extrusionOk="0">
                  <a:moveTo>
                    <a:pt x="201" y="0"/>
                  </a:moveTo>
                  <a:cubicBezTo>
                    <a:pt x="101" y="0"/>
                    <a:pt x="1" y="67"/>
                    <a:pt x="1" y="167"/>
                  </a:cubicBezTo>
                  <a:cubicBezTo>
                    <a:pt x="1" y="300"/>
                    <a:pt x="101" y="367"/>
                    <a:pt x="201" y="367"/>
                  </a:cubicBezTo>
                  <a:lnTo>
                    <a:pt x="3703" y="367"/>
                  </a:lnTo>
                  <a:cubicBezTo>
                    <a:pt x="3837" y="367"/>
                    <a:pt x="3903" y="300"/>
                    <a:pt x="3903" y="167"/>
                  </a:cubicBezTo>
                  <a:cubicBezTo>
                    <a:pt x="3903" y="67"/>
                    <a:pt x="3837" y="0"/>
                    <a:pt x="3703" y="0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8090335" y="3113605"/>
              <a:ext cx="6815" cy="72284"/>
            </a:xfrm>
            <a:custGeom>
              <a:avLst/>
              <a:gdLst/>
              <a:ahLst/>
              <a:cxnLst/>
              <a:rect l="l" t="t" r="r" b="b"/>
              <a:pathLst>
                <a:path w="368" h="3903" extrusionOk="0">
                  <a:moveTo>
                    <a:pt x="201" y="0"/>
                  </a:moveTo>
                  <a:cubicBezTo>
                    <a:pt x="67" y="0"/>
                    <a:pt x="1" y="100"/>
                    <a:pt x="1" y="200"/>
                  </a:cubicBezTo>
                  <a:lnTo>
                    <a:pt x="1" y="3703"/>
                  </a:lnTo>
                  <a:cubicBezTo>
                    <a:pt x="1" y="3803"/>
                    <a:pt x="67" y="3903"/>
                    <a:pt x="201" y="3903"/>
                  </a:cubicBezTo>
                  <a:cubicBezTo>
                    <a:pt x="301" y="3903"/>
                    <a:pt x="368" y="3803"/>
                    <a:pt x="368" y="3703"/>
                  </a:cubicBezTo>
                  <a:lnTo>
                    <a:pt x="368" y="200"/>
                  </a:lnTo>
                  <a:cubicBezTo>
                    <a:pt x="368" y="100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  <p:sp>
          <p:nvSpPr>
            <p:cNvPr id="923" name="Google Shape;923;p25"/>
            <p:cNvSpPr/>
            <p:nvPr/>
          </p:nvSpPr>
          <p:spPr>
            <a:xfrm>
              <a:off x="7634394" y="3198645"/>
              <a:ext cx="130362" cy="19"/>
            </a:xfrm>
            <a:custGeom>
              <a:avLst/>
              <a:gdLst/>
              <a:ahLst/>
              <a:cxnLst/>
              <a:rect l="l" t="t" r="r" b="b"/>
              <a:pathLst>
                <a:path w="7039" h="1" extrusionOk="0">
                  <a:moveTo>
                    <a:pt x="0" y="0"/>
                  </a:moveTo>
                  <a:lnTo>
                    <a:pt x="703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>
                <a:buSzPts val="1400"/>
              </a:pPr>
              <a:endParaRPr sz="105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D2905B5-C956-D2A3-1959-16152D5CC30B}"/>
              </a:ext>
            </a:extLst>
          </p:cNvPr>
          <p:cNvSpPr txBox="1"/>
          <p:nvPr/>
        </p:nvSpPr>
        <p:spPr>
          <a:xfrm>
            <a:off x="618920" y="1058639"/>
            <a:ext cx="2216344" cy="6924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l-GR" sz="1300" dirty="0">
                <a:solidFill>
                  <a:srgbClr val="26671D"/>
                </a:solidFill>
              </a:rPr>
              <a:t>Πράσινο</a:t>
            </a:r>
            <a:r>
              <a:rPr lang="en-US" sz="1300" dirty="0">
                <a:solidFill>
                  <a:srgbClr val="26671D"/>
                </a:solidFill>
              </a:rPr>
              <a:t>:</a:t>
            </a:r>
            <a:r>
              <a:rPr lang="el-GR" sz="1300" dirty="0">
                <a:solidFill>
                  <a:srgbClr val="26671D"/>
                </a:solidFill>
              </a:rPr>
              <a:t> Ηλίας</a:t>
            </a:r>
            <a:endParaRPr lang="en-US" sz="1300" dirty="0">
              <a:solidFill>
                <a:srgbClr val="DFB621"/>
              </a:solidFill>
            </a:endParaRPr>
          </a:p>
          <a:p>
            <a:r>
              <a:rPr lang="el-GR" sz="1300" dirty="0">
                <a:solidFill>
                  <a:srgbClr val="DFB621"/>
                </a:solidFill>
              </a:rPr>
              <a:t>Πορτοκαλί</a:t>
            </a:r>
            <a:r>
              <a:rPr lang="el-GR" sz="1300" dirty="0"/>
              <a:t> </a:t>
            </a:r>
            <a:r>
              <a:rPr lang="en-US" sz="1300" dirty="0">
                <a:solidFill>
                  <a:srgbClr val="FFC000"/>
                </a:solidFill>
              </a:rPr>
              <a:t>:</a:t>
            </a:r>
            <a:r>
              <a:rPr lang="el-GR" sz="1300" dirty="0">
                <a:solidFill>
                  <a:srgbClr val="FFC000"/>
                </a:solidFill>
              </a:rPr>
              <a:t> Κωνσταντίνος</a:t>
            </a:r>
          </a:p>
          <a:p>
            <a:r>
              <a:rPr lang="el-GR" sz="1300" dirty="0">
                <a:solidFill>
                  <a:schemeClr val="accent4">
                    <a:lumMod val="75000"/>
                  </a:schemeClr>
                </a:solidFill>
              </a:rPr>
              <a:t>Μπλε</a:t>
            </a:r>
            <a:r>
              <a:rPr lang="en-US" sz="1300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el-GR" sz="1300" dirty="0">
                <a:solidFill>
                  <a:schemeClr val="accent4">
                    <a:lumMod val="75000"/>
                  </a:schemeClr>
                </a:solidFill>
              </a:rPr>
              <a:t>Και οι δύο </a:t>
            </a:r>
            <a:endParaRPr lang="en-US" sz="13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2" name="Google Shape;3762;p124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472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Δύσκολα Σημεία</a:t>
            </a:r>
            <a:endParaRPr/>
          </a:p>
        </p:txBody>
      </p:sp>
      <p:sp>
        <p:nvSpPr>
          <p:cNvPr id="3763" name="Google Shape;3763;p124"/>
          <p:cNvSpPr txBox="1"/>
          <p:nvPr/>
        </p:nvSpPr>
        <p:spPr>
          <a:xfrm>
            <a:off x="1343575" y="1428700"/>
            <a:ext cx="24147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rPr>
              <a:t>Ηλίας</a:t>
            </a:r>
            <a:endParaRPr sz="1800" b="1">
              <a:solidFill>
                <a:srgbClr val="191919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764" name="Google Shape;3764;p124"/>
          <p:cNvSpPr txBox="1"/>
          <p:nvPr/>
        </p:nvSpPr>
        <p:spPr>
          <a:xfrm>
            <a:off x="5365850" y="1355788"/>
            <a:ext cx="24147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rPr>
              <a:t>Κωνστ</a:t>
            </a:r>
            <a:r>
              <a:rPr lang="en-GB" sz="1800" b="1" dirty="0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rPr>
              <a:t>αντίνος</a:t>
            </a:r>
            <a:endParaRPr sz="1800" b="1" dirty="0">
              <a:solidFill>
                <a:srgbClr val="191919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765" name="Google Shape;3765;p124"/>
          <p:cNvSpPr txBox="1"/>
          <p:nvPr/>
        </p:nvSpPr>
        <p:spPr>
          <a:xfrm>
            <a:off x="796375" y="2156100"/>
            <a:ext cx="3509100" cy="19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●"/>
            </a:pPr>
            <a:r>
              <a:rPr lang="en-GB" sz="1200" dirty="0" err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Εν</a:t>
            </a:r>
            <a:r>
              <a:rPr lang="en-GB" sz="1200" dirty="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αλλαγή μεταξύ των καταστάσεων “αναζήτησης θέσης” - “επιλογής θέσης” - “διαδρομή προς θέση” στο frontend</a:t>
            </a:r>
            <a:endParaRPr sz="1200" dirty="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●"/>
            </a:pPr>
            <a:r>
              <a:rPr lang="en-GB" sz="1200" dirty="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Κα</a:t>
            </a:r>
            <a:r>
              <a:rPr lang="en-GB" sz="1200" dirty="0" err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τάλληλος</a:t>
            </a:r>
            <a:r>
              <a:rPr lang="en-GB" sz="1200" dirty="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 α</a:t>
            </a:r>
            <a:r>
              <a:rPr lang="en-GB" sz="1200" dirty="0" err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λγόριθμος</a:t>
            </a:r>
            <a:r>
              <a:rPr lang="en-GB" sz="1200" dirty="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200" dirty="0" err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γι</a:t>
            </a:r>
            <a:r>
              <a:rPr lang="en-GB" sz="1200" dirty="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α heatmaps</a:t>
            </a:r>
            <a:endParaRPr sz="1200" dirty="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●"/>
            </a:pPr>
            <a:r>
              <a:rPr lang="en-GB" sz="1200" dirty="0" err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Σωστός</a:t>
            </a:r>
            <a:r>
              <a:rPr lang="en-GB" sz="1200" dirty="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200" dirty="0" err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εμ</a:t>
            </a:r>
            <a:r>
              <a:rPr lang="en-GB" sz="1200" dirty="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πλουτισμός των fake δεδομένων στον context broker</a:t>
            </a:r>
            <a:endParaRPr sz="1200" dirty="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6" name="Google Shape;3766;p124"/>
          <p:cNvSpPr txBox="1"/>
          <p:nvPr/>
        </p:nvSpPr>
        <p:spPr>
          <a:xfrm>
            <a:off x="4818650" y="2156100"/>
            <a:ext cx="3509100" cy="19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●"/>
            </a:pPr>
            <a:endParaRPr sz="120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3765;p124">
            <a:extLst>
              <a:ext uri="{FF2B5EF4-FFF2-40B4-BE49-F238E27FC236}">
                <a16:creationId xmlns:a16="http://schemas.microsoft.com/office/drawing/2014/main" id="{A142BCCA-3060-30C8-1128-605A96BDF978}"/>
              </a:ext>
            </a:extLst>
          </p:cNvPr>
          <p:cNvSpPr txBox="1"/>
          <p:nvPr/>
        </p:nvSpPr>
        <p:spPr>
          <a:xfrm>
            <a:off x="4818650" y="2156100"/>
            <a:ext cx="3646274" cy="19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●"/>
            </a:pPr>
            <a:r>
              <a:rPr lang="el-GR" sz="1200" dirty="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Το </a:t>
            </a:r>
            <a:r>
              <a:rPr lang="en-US" sz="1200" dirty="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documentation </a:t>
            </a:r>
            <a:r>
              <a:rPr lang="el-GR" sz="1200" dirty="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ανέφερε ότι ο εντοπισμός θέσης απαιτεί </a:t>
            </a:r>
            <a:r>
              <a:rPr lang="en-US" sz="1200" dirty="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https =&gt; self signed certificate =&gt; </a:t>
            </a:r>
            <a:r>
              <a:rPr lang="en-US" sz="1200" dirty="0" err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wss</a:t>
            </a:r>
            <a:r>
              <a:rPr lang="en-US" sz="1200" dirty="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l-GR" sz="1200" dirty="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δεν λειτουργεί</a:t>
            </a:r>
            <a:endParaRPr sz="1200" dirty="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●"/>
            </a:pPr>
            <a:r>
              <a:rPr lang="en-US" sz="1200" dirty="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To google maps </a:t>
            </a:r>
            <a:r>
              <a:rPr lang="en-US" sz="1200" dirty="0" err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api</a:t>
            </a:r>
            <a:r>
              <a:rPr lang="en-US" sz="1200" dirty="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l-GR" sz="1200" dirty="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δεν εξάγει δεδομένα για τη κίνηση =&gt; </a:t>
            </a:r>
            <a:r>
              <a:rPr lang="en-US" sz="1200" dirty="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Tom </a:t>
            </a:r>
            <a:r>
              <a:rPr lang="en-US" sz="1200" dirty="0" err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Tom</a:t>
            </a:r>
            <a:r>
              <a:rPr lang="en-US" sz="1200" dirty="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dirty="0" err="1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Api</a:t>
            </a:r>
            <a:endParaRPr sz="1200" dirty="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●"/>
            </a:pPr>
            <a:r>
              <a:rPr lang="el-GR" sz="1200" dirty="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Αναλυτικές οδηγίες για καθοδήγηση σε θέση που ανανεώνονται αυτόματα</a:t>
            </a:r>
            <a:endParaRPr sz="1200" dirty="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1" name="Google Shape;3771;p125"/>
          <p:cNvSpPr txBox="1">
            <a:spLocks noGrp="1"/>
          </p:cNvSpPr>
          <p:nvPr>
            <p:ph type="title"/>
          </p:nvPr>
        </p:nvSpPr>
        <p:spPr>
          <a:xfrm>
            <a:off x="2297013" y="840250"/>
            <a:ext cx="472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Ερωτήσεις</a:t>
            </a:r>
            <a:endParaRPr sz="3600"/>
          </a:p>
        </p:txBody>
      </p:sp>
      <p:pic>
        <p:nvPicPr>
          <p:cNvPr id="3772" name="Google Shape;3772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550" y="1317700"/>
            <a:ext cx="2812901" cy="28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9" name="Google Shape;3539;p114"/>
          <p:cNvSpPr txBox="1">
            <a:spLocks noGrp="1"/>
          </p:cNvSpPr>
          <p:nvPr>
            <p:ph type="subTitle" idx="2"/>
          </p:nvPr>
        </p:nvSpPr>
        <p:spPr>
          <a:xfrm>
            <a:off x="720000" y="2172650"/>
            <a:ext cx="25779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Πάνω</a:t>
            </a:r>
            <a:r>
              <a:rPr lang="en-GB" dirty="0"/>
              <a:t> από 30% </a:t>
            </a:r>
            <a:r>
              <a:rPr lang="en-GB" dirty="0" err="1"/>
              <a:t>της</a:t>
            </a:r>
            <a:r>
              <a:rPr lang="en-GB" dirty="0"/>
              <a:t> </a:t>
            </a:r>
            <a:r>
              <a:rPr lang="en-GB" dirty="0" err="1"/>
              <a:t>κίνησης</a:t>
            </a:r>
            <a:r>
              <a:rPr lang="en-GB" dirty="0"/>
              <a:t> π</a:t>
            </a:r>
            <a:r>
              <a:rPr lang="en-GB" dirty="0" err="1"/>
              <a:t>ροέρχετ</a:t>
            </a:r>
            <a:r>
              <a:rPr lang="en-GB" dirty="0"/>
              <a:t>αι από οδηγούς που ψάχνουν θέσεις παρκαρίσματος.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40" name="Google Shape;3540;p114"/>
          <p:cNvSpPr txBox="1">
            <a:spLocks noGrp="1"/>
          </p:cNvSpPr>
          <p:nvPr>
            <p:ph type="subTitle" idx="3"/>
          </p:nvPr>
        </p:nvSpPr>
        <p:spPr>
          <a:xfrm>
            <a:off x="720000" y="15228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Κίνηση</a:t>
            </a:r>
            <a:endParaRPr/>
          </a:p>
        </p:txBody>
      </p:sp>
      <p:sp>
        <p:nvSpPr>
          <p:cNvPr id="3541" name="Google Shape;3541;p114"/>
          <p:cNvSpPr txBox="1"/>
          <p:nvPr/>
        </p:nvSpPr>
        <p:spPr>
          <a:xfrm>
            <a:off x="503200" y="4798450"/>
            <a:ext cx="42864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https://transfersmagazine.org/magazine-article/issue-4/how-much-traffic-is-cruising-for-parking/</a:t>
            </a:r>
            <a:endParaRPr sz="700"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2" name="Google Shape;3542;p114"/>
          <p:cNvSpPr txBox="1">
            <a:spLocks noGrp="1"/>
          </p:cNvSpPr>
          <p:nvPr>
            <p:ph type="subTitle" idx="3"/>
          </p:nvPr>
        </p:nvSpPr>
        <p:spPr>
          <a:xfrm>
            <a:off x="3463200" y="1522800"/>
            <a:ext cx="2928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Χρόνος Εύρεσης Θέσης</a:t>
            </a:r>
            <a:endParaRPr/>
          </a:p>
        </p:txBody>
      </p:sp>
      <p:sp>
        <p:nvSpPr>
          <p:cNvPr id="3543" name="Google Shape;3543;p114"/>
          <p:cNvSpPr txBox="1">
            <a:spLocks noGrp="1"/>
          </p:cNvSpPr>
          <p:nvPr>
            <p:ph type="subTitle" idx="2"/>
          </p:nvPr>
        </p:nvSpPr>
        <p:spPr>
          <a:xfrm>
            <a:off x="3539400" y="2172650"/>
            <a:ext cx="2577900" cy="9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Χρειάζεται 8 λεπτά κατά μέσο όρο για να βρεθεί μία κενή θέση.</a:t>
            </a:r>
            <a:endParaRPr/>
          </a:p>
        </p:txBody>
      </p:sp>
      <p:sp>
        <p:nvSpPr>
          <p:cNvPr id="3544" name="Google Shape;3544;p114"/>
          <p:cNvSpPr/>
          <p:nvPr/>
        </p:nvSpPr>
        <p:spPr>
          <a:xfrm rot="-197465">
            <a:off x="6438060" y="1337004"/>
            <a:ext cx="1285520" cy="1285520"/>
          </a:xfrm>
          <a:prstGeom prst="donut">
            <a:avLst>
              <a:gd name="adj" fmla="val 250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85725" dir="822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5" name="Google Shape;3545;p114"/>
          <p:cNvSpPr txBox="1"/>
          <p:nvPr/>
        </p:nvSpPr>
        <p:spPr>
          <a:xfrm>
            <a:off x="7792725" y="1225550"/>
            <a:ext cx="8154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5955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34%</a:t>
            </a:r>
            <a:endParaRPr sz="2000" b="1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6" name="Google Shape;3546;p114"/>
          <p:cNvSpPr txBox="1"/>
          <p:nvPr/>
        </p:nvSpPr>
        <p:spPr>
          <a:xfrm>
            <a:off x="7868925" y="1590675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Traffic cruising</a:t>
            </a:r>
            <a:endParaRPr sz="1100"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7" name="Google Shape;3547;p114"/>
          <p:cNvSpPr/>
          <p:nvPr/>
        </p:nvSpPr>
        <p:spPr>
          <a:xfrm rot="3361248">
            <a:off x="6438089" y="1337177"/>
            <a:ext cx="1286117" cy="1286117"/>
          </a:xfrm>
          <a:prstGeom prst="blockArc">
            <a:avLst>
              <a:gd name="adj1" fmla="val 12797219"/>
              <a:gd name="adj2" fmla="val 0"/>
              <a:gd name="adj3" fmla="val 25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8" name="Google Shape;3548;p114"/>
          <p:cNvSpPr/>
          <p:nvPr/>
        </p:nvSpPr>
        <p:spPr>
          <a:xfrm rot="3361609">
            <a:off x="6471946" y="1202682"/>
            <a:ext cx="1380804" cy="1380804"/>
          </a:xfrm>
          <a:prstGeom prst="blockArc">
            <a:avLst>
              <a:gd name="adj1" fmla="val 12797219"/>
              <a:gd name="adj2" fmla="val 0"/>
              <a:gd name="adj3" fmla="val 25000"/>
            </a:avLst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49" name="Google Shape;3549;p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6575" y="2758585"/>
            <a:ext cx="1813415" cy="181341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550" name="Google Shape;3550;p114"/>
          <p:cNvSpPr txBox="1"/>
          <p:nvPr/>
        </p:nvSpPr>
        <p:spPr>
          <a:xfrm>
            <a:off x="1304925" y="3352800"/>
            <a:ext cx="39909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1" name="Google Shape;3551;p114"/>
          <p:cNvSpPr txBox="1"/>
          <p:nvPr/>
        </p:nvSpPr>
        <p:spPr>
          <a:xfrm>
            <a:off x="962025" y="3400425"/>
            <a:ext cx="48387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2" name="Google Shape;3552;p114"/>
          <p:cNvSpPr txBox="1">
            <a:spLocks noGrp="1"/>
          </p:cNvSpPr>
          <p:nvPr>
            <p:ph type="subTitle" idx="3"/>
          </p:nvPr>
        </p:nvSpPr>
        <p:spPr>
          <a:xfrm>
            <a:off x="720000" y="312300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Επιπ</a:t>
            </a:r>
            <a:r>
              <a:rPr lang="en-GB" dirty="0" err="1"/>
              <a:t>τώσεις</a:t>
            </a:r>
            <a:endParaRPr dirty="0"/>
          </a:p>
        </p:txBody>
      </p:sp>
      <p:sp>
        <p:nvSpPr>
          <p:cNvPr id="3553" name="Google Shape;3553;p114"/>
          <p:cNvSpPr txBox="1">
            <a:spLocks noGrp="1"/>
          </p:cNvSpPr>
          <p:nvPr>
            <p:ph type="subTitle" idx="2"/>
          </p:nvPr>
        </p:nvSpPr>
        <p:spPr>
          <a:xfrm>
            <a:off x="720000" y="3696650"/>
            <a:ext cx="54840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Ηχορύπανση για τους κατοίκους.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Μόλυνση από καυσαέρια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Σπατάλη χρόνου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4" name="Google Shape;3554;p114"/>
          <p:cNvSpPr txBox="1">
            <a:spLocks noGrp="1"/>
          </p:cNvSpPr>
          <p:nvPr>
            <p:ph type="title"/>
          </p:nvPr>
        </p:nvSpPr>
        <p:spPr>
          <a:xfrm>
            <a:off x="720000" y="541669"/>
            <a:ext cx="725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- Προβλήματα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9" name="Google Shape;3559;p115"/>
          <p:cNvSpPr txBox="1">
            <a:spLocks noGrp="1"/>
          </p:cNvSpPr>
          <p:nvPr>
            <p:ph type="subTitle" idx="3"/>
          </p:nvPr>
        </p:nvSpPr>
        <p:spPr>
          <a:xfrm>
            <a:off x="720000" y="3123000"/>
            <a:ext cx="3782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300"/>
              </a:spcAft>
              <a:buNone/>
            </a:pPr>
            <a:r>
              <a:rPr lang="en-GB" sz="1700" b="0" i="1">
                <a:solidFill>
                  <a:srgbClr val="000000"/>
                </a:solidFill>
              </a:rPr>
              <a:t>LoRa Parking Sensor S-LG-I3</a:t>
            </a:r>
            <a:endParaRPr sz="1700" b="0" i="1"/>
          </a:p>
        </p:txBody>
      </p:sp>
      <p:sp>
        <p:nvSpPr>
          <p:cNvPr id="3560" name="Google Shape;3560;p115"/>
          <p:cNvSpPr txBox="1">
            <a:spLocks noGrp="1"/>
          </p:cNvSpPr>
          <p:nvPr>
            <p:ph type="subTitle" idx="2"/>
          </p:nvPr>
        </p:nvSpPr>
        <p:spPr>
          <a:xfrm>
            <a:off x="720000" y="3696656"/>
            <a:ext cx="34188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Ανίχνευση παρκαρισμένου οχήματος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Μετρήσεις θερμοκρασίας</a:t>
            </a:r>
            <a:endParaRPr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Αισθητήρας Bluetooth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1" name="Google Shape;3561;p115"/>
          <p:cNvSpPr txBox="1">
            <a:spLocks noGrp="1"/>
          </p:cNvSpPr>
          <p:nvPr>
            <p:ph type="subTitle" idx="4"/>
          </p:nvPr>
        </p:nvSpPr>
        <p:spPr>
          <a:xfrm>
            <a:off x="3672293" y="154185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How?</a:t>
            </a:r>
            <a:endParaRPr/>
          </a:p>
        </p:txBody>
      </p:sp>
      <p:sp>
        <p:nvSpPr>
          <p:cNvPr id="3562" name="Google Shape;3562;p11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- On street Parking</a:t>
            </a:r>
            <a:endParaRPr/>
          </a:p>
        </p:txBody>
      </p:sp>
      <p:sp>
        <p:nvSpPr>
          <p:cNvPr id="3563" name="Google Shape;3563;p115"/>
          <p:cNvSpPr txBox="1">
            <a:spLocks noGrp="1"/>
          </p:cNvSpPr>
          <p:nvPr>
            <p:ph type="subTitle" idx="1"/>
          </p:nvPr>
        </p:nvSpPr>
        <p:spPr>
          <a:xfrm>
            <a:off x="3672300" y="2191704"/>
            <a:ext cx="2742000" cy="9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Τοποθέτηση αισθητήρων σε θέσεις παρκαρίσματος. Ενημέρωση των οδηγών για ελεύθερες θέσεις και λοιπές πληροφορίες.</a:t>
            </a:r>
            <a:endParaRPr/>
          </a:p>
        </p:txBody>
      </p:sp>
      <p:sp>
        <p:nvSpPr>
          <p:cNvPr id="3564" name="Google Shape;3564;p115"/>
          <p:cNvSpPr txBox="1">
            <a:spLocks noGrp="1"/>
          </p:cNvSpPr>
          <p:nvPr>
            <p:ph type="subTitle" idx="2"/>
          </p:nvPr>
        </p:nvSpPr>
        <p:spPr>
          <a:xfrm>
            <a:off x="720000" y="2191703"/>
            <a:ext cx="27420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Βοήθεια στους Οδηγούς να βρουν θέσεις παρκαρίσματος μέσα στην πόλη.</a:t>
            </a:r>
            <a:endParaRPr/>
          </a:p>
        </p:txBody>
      </p:sp>
      <p:sp>
        <p:nvSpPr>
          <p:cNvPr id="3565" name="Google Shape;3565;p115"/>
          <p:cNvSpPr txBox="1">
            <a:spLocks noGrp="1"/>
          </p:cNvSpPr>
          <p:nvPr>
            <p:ph type="subTitle" idx="3"/>
          </p:nvPr>
        </p:nvSpPr>
        <p:spPr>
          <a:xfrm>
            <a:off x="720000" y="1541850"/>
            <a:ext cx="2742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Σκοπός</a:t>
            </a:r>
            <a:endParaRPr/>
          </a:p>
        </p:txBody>
      </p:sp>
      <p:grpSp>
        <p:nvGrpSpPr>
          <p:cNvPr id="3566" name="Google Shape;3566;p115"/>
          <p:cNvGrpSpPr/>
          <p:nvPr/>
        </p:nvGrpSpPr>
        <p:grpSpPr>
          <a:xfrm>
            <a:off x="7225068" y="3582212"/>
            <a:ext cx="1155488" cy="930983"/>
            <a:chOff x="7225068" y="3582212"/>
            <a:chExt cx="1155488" cy="930983"/>
          </a:xfrm>
        </p:grpSpPr>
        <p:grpSp>
          <p:nvGrpSpPr>
            <p:cNvPr id="3567" name="Google Shape;3567;p115"/>
            <p:cNvGrpSpPr/>
            <p:nvPr/>
          </p:nvGrpSpPr>
          <p:grpSpPr>
            <a:xfrm>
              <a:off x="8190795" y="3582212"/>
              <a:ext cx="189761" cy="189761"/>
              <a:chOff x="5448853" y="3419595"/>
              <a:chExt cx="78736" cy="78736"/>
            </a:xfrm>
          </p:grpSpPr>
          <p:sp>
            <p:nvSpPr>
              <p:cNvPr id="3568" name="Google Shape;3568;p115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115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115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115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115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115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115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115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76" name="Google Shape;3576;p115"/>
            <p:cNvSpPr/>
            <p:nvPr/>
          </p:nvSpPr>
          <p:spPr>
            <a:xfrm>
              <a:off x="7225068" y="3624794"/>
              <a:ext cx="890332" cy="888400"/>
            </a:xfrm>
            <a:custGeom>
              <a:avLst/>
              <a:gdLst/>
              <a:ahLst/>
              <a:cxnLst/>
              <a:rect l="l" t="t" r="r" b="b"/>
              <a:pathLst>
                <a:path w="11059" h="11035" extrusionOk="0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7" name="Google Shape;3577;p115"/>
          <p:cNvGrpSpPr/>
          <p:nvPr/>
        </p:nvGrpSpPr>
        <p:grpSpPr>
          <a:xfrm>
            <a:off x="6959933" y="2357479"/>
            <a:ext cx="1298848" cy="1015848"/>
            <a:chOff x="781983" y="2939892"/>
            <a:chExt cx="1298848" cy="1015848"/>
          </a:xfrm>
        </p:grpSpPr>
        <p:sp>
          <p:nvSpPr>
            <p:cNvPr id="3578" name="Google Shape;3578;p115"/>
            <p:cNvSpPr/>
            <p:nvPr/>
          </p:nvSpPr>
          <p:spPr>
            <a:xfrm>
              <a:off x="786411" y="3238660"/>
              <a:ext cx="998615" cy="711847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15"/>
            <p:cNvSpPr/>
            <p:nvPr/>
          </p:nvSpPr>
          <p:spPr>
            <a:xfrm>
              <a:off x="781983" y="3234151"/>
              <a:ext cx="1008276" cy="721589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15"/>
            <p:cNvSpPr/>
            <p:nvPr/>
          </p:nvSpPr>
          <p:spPr>
            <a:xfrm>
              <a:off x="842445" y="3184880"/>
              <a:ext cx="998615" cy="120359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15"/>
            <p:cNvSpPr/>
            <p:nvPr/>
          </p:nvSpPr>
          <p:spPr>
            <a:xfrm>
              <a:off x="837937" y="3180371"/>
              <a:ext cx="1007632" cy="129295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15"/>
            <p:cNvSpPr/>
            <p:nvPr/>
          </p:nvSpPr>
          <p:spPr>
            <a:xfrm>
              <a:off x="950731" y="3219982"/>
              <a:ext cx="45648" cy="46372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15"/>
            <p:cNvSpPr/>
            <p:nvPr/>
          </p:nvSpPr>
          <p:spPr>
            <a:xfrm>
              <a:off x="1022465" y="3219982"/>
              <a:ext cx="46372" cy="4637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15"/>
            <p:cNvSpPr/>
            <p:nvPr/>
          </p:nvSpPr>
          <p:spPr>
            <a:xfrm>
              <a:off x="879077" y="3219982"/>
              <a:ext cx="46372" cy="4637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15"/>
            <p:cNvSpPr/>
            <p:nvPr/>
          </p:nvSpPr>
          <p:spPr>
            <a:xfrm>
              <a:off x="841721" y="3305160"/>
              <a:ext cx="999340" cy="587061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15"/>
            <p:cNvSpPr/>
            <p:nvPr/>
          </p:nvSpPr>
          <p:spPr>
            <a:xfrm>
              <a:off x="837212" y="3299927"/>
              <a:ext cx="1008356" cy="596802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15"/>
            <p:cNvSpPr/>
            <p:nvPr/>
          </p:nvSpPr>
          <p:spPr>
            <a:xfrm>
              <a:off x="1256989" y="3442589"/>
              <a:ext cx="458571" cy="9017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15"/>
            <p:cNvSpPr/>
            <p:nvPr/>
          </p:nvSpPr>
          <p:spPr>
            <a:xfrm>
              <a:off x="1256989" y="3510538"/>
              <a:ext cx="167375" cy="9741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15"/>
            <p:cNvSpPr/>
            <p:nvPr/>
          </p:nvSpPr>
          <p:spPr>
            <a:xfrm>
              <a:off x="1479518" y="3510538"/>
              <a:ext cx="200947" cy="9741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15"/>
            <p:cNvSpPr/>
            <p:nvPr/>
          </p:nvSpPr>
          <p:spPr>
            <a:xfrm>
              <a:off x="1256989" y="3717365"/>
              <a:ext cx="297314" cy="909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15"/>
            <p:cNvSpPr/>
            <p:nvPr/>
          </p:nvSpPr>
          <p:spPr>
            <a:xfrm>
              <a:off x="1256989" y="3582191"/>
              <a:ext cx="462355" cy="9822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15"/>
            <p:cNvSpPr/>
            <p:nvPr/>
          </p:nvSpPr>
          <p:spPr>
            <a:xfrm>
              <a:off x="1256989" y="3650140"/>
              <a:ext cx="153125" cy="9822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15"/>
            <p:cNvSpPr/>
            <p:nvPr/>
          </p:nvSpPr>
          <p:spPr>
            <a:xfrm>
              <a:off x="1444416" y="3650140"/>
              <a:ext cx="271149" cy="9822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15"/>
            <p:cNvSpPr/>
            <p:nvPr/>
          </p:nvSpPr>
          <p:spPr>
            <a:xfrm>
              <a:off x="912650" y="3420127"/>
              <a:ext cx="298844" cy="298844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15"/>
            <p:cNvSpPr/>
            <p:nvPr/>
          </p:nvSpPr>
          <p:spPr>
            <a:xfrm>
              <a:off x="908141" y="3415699"/>
              <a:ext cx="307780" cy="307780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15"/>
            <p:cNvSpPr/>
            <p:nvPr/>
          </p:nvSpPr>
          <p:spPr>
            <a:xfrm>
              <a:off x="899929" y="3422381"/>
              <a:ext cx="298119" cy="298039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15"/>
            <p:cNvSpPr/>
            <p:nvPr/>
          </p:nvSpPr>
          <p:spPr>
            <a:xfrm>
              <a:off x="895501" y="3417148"/>
              <a:ext cx="307780" cy="307780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15"/>
            <p:cNvSpPr/>
            <p:nvPr/>
          </p:nvSpPr>
          <p:spPr>
            <a:xfrm>
              <a:off x="1098627" y="3444038"/>
              <a:ext cx="74791" cy="74791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15"/>
            <p:cNvSpPr/>
            <p:nvPr/>
          </p:nvSpPr>
          <p:spPr>
            <a:xfrm>
              <a:off x="1094118" y="3438805"/>
              <a:ext cx="83728" cy="84452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15"/>
            <p:cNvSpPr/>
            <p:nvPr/>
          </p:nvSpPr>
          <p:spPr>
            <a:xfrm>
              <a:off x="1539981" y="2967184"/>
              <a:ext cx="514684" cy="462677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15"/>
            <p:cNvSpPr/>
            <p:nvPr/>
          </p:nvSpPr>
          <p:spPr>
            <a:xfrm>
              <a:off x="1560913" y="2962354"/>
              <a:ext cx="472096" cy="472096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15"/>
            <p:cNvSpPr/>
            <p:nvPr/>
          </p:nvSpPr>
          <p:spPr>
            <a:xfrm>
              <a:off x="1555680" y="2944642"/>
              <a:ext cx="525150" cy="463079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15"/>
            <p:cNvSpPr/>
            <p:nvPr/>
          </p:nvSpPr>
          <p:spPr>
            <a:xfrm>
              <a:off x="1581846" y="2939892"/>
              <a:ext cx="472096" cy="472096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15"/>
            <p:cNvSpPr/>
            <p:nvPr/>
          </p:nvSpPr>
          <p:spPr>
            <a:xfrm>
              <a:off x="1655753" y="3061621"/>
              <a:ext cx="306331" cy="193540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15"/>
            <p:cNvSpPr/>
            <p:nvPr/>
          </p:nvSpPr>
          <p:spPr>
            <a:xfrm>
              <a:off x="1650520" y="3057193"/>
              <a:ext cx="315992" cy="202476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6" name="Google Shape;3606;p115"/>
          <p:cNvGrpSpPr/>
          <p:nvPr/>
        </p:nvGrpSpPr>
        <p:grpSpPr>
          <a:xfrm>
            <a:off x="6414297" y="1204526"/>
            <a:ext cx="1469314" cy="944106"/>
            <a:chOff x="5423018" y="1213448"/>
            <a:chExt cx="1203665" cy="773414"/>
          </a:xfrm>
        </p:grpSpPr>
        <p:sp>
          <p:nvSpPr>
            <p:cNvPr id="3607" name="Google Shape;3607;p115"/>
            <p:cNvSpPr/>
            <p:nvPr/>
          </p:nvSpPr>
          <p:spPr>
            <a:xfrm>
              <a:off x="6505138" y="1371577"/>
              <a:ext cx="121545" cy="121073"/>
            </a:xfrm>
            <a:custGeom>
              <a:avLst/>
              <a:gdLst/>
              <a:ahLst/>
              <a:cxnLst/>
              <a:rect l="l" t="t" r="r" b="b"/>
              <a:pathLst>
                <a:path w="2060" h="2052" extrusionOk="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15"/>
            <p:cNvSpPr/>
            <p:nvPr/>
          </p:nvSpPr>
          <p:spPr>
            <a:xfrm>
              <a:off x="5489220" y="1480556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15"/>
            <p:cNvSpPr/>
            <p:nvPr/>
          </p:nvSpPr>
          <p:spPr>
            <a:xfrm>
              <a:off x="5489220" y="1575787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15"/>
            <p:cNvSpPr/>
            <p:nvPr/>
          </p:nvSpPr>
          <p:spPr>
            <a:xfrm>
              <a:off x="5518250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15"/>
            <p:cNvSpPr/>
            <p:nvPr/>
          </p:nvSpPr>
          <p:spPr>
            <a:xfrm>
              <a:off x="5423018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15"/>
            <p:cNvSpPr/>
            <p:nvPr/>
          </p:nvSpPr>
          <p:spPr>
            <a:xfrm>
              <a:off x="5446030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15"/>
            <p:cNvSpPr/>
            <p:nvPr/>
          </p:nvSpPr>
          <p:spPr>
            <a:xfrm>
              <a:off x="5442194" y="1567291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15"/>
            <p:cNvSpPr/>
            <p:nvPr/>
          </p:nvSpPr>
          <p:spPr>
            <a:xfrm>
              <a:off x="5513352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15"/>
            <p:cNvSpPr/>
            <p:nvPr/>
          </p:nvSpPr>
          <p:spPr>
            <a:xfrm>
              <a:off x="5509517" y="1499968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15"/>
            <p:cNvSpPr/>
            <p:nvPr/>
          </p:nvSpPr>
          <p:spPr>
            <a:xfrm>
              <a:off x="5446030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15"/>
            <p:cNvSpPr/>
            <p:nvPr/>
          </p:nvSpPr>
          <p:spPr>
            <a:xfrm>
              <a:off x="5442194" y="1499968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15"/>
            <p:cNvSpPr/>
            <p:nvPr/>
          </p:nvSpPr>
          <p:spPr>
            <a:xfrm>
              <a:off x="5513352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15"/>
            <p:cNvSpPr/>
            <p:nvPr/>
          </p:nvSpPr>
          <p:spPr>
            <a:xfrm>
              <a:off x="5509517" y="1567291"/>
              <a:ext cx="33985" cy="33159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15"/>
            <p:cNvSpPr/>
            <p:nvPr/>
          </p:nvSpPr>
          <p:spPr>
            <a:xfrm>
              <a:off x="6401705" y="1879536"/>
              <a:ext cx="52571" cy="52040"/>
            </a:xfrm>
            <a:custGeom>
              <a:avLst/>
              <a:gdLst/>
              <a:ahLst/>
              <a:cxnLst/>
              <a:rect l="l" t="t" r="r" b="b"/>
              <a:pathLst>
                <a:path w="891" h="882" extrusionOk="0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15"/>
            <p:cNvSpPr/>
            <p:nvPr/>
          </p:nvSpPr>
          <p:spPr>
            <a:xfrm>
              <a:off x="5649591" y="1243540"/>
              <a:ext cx="33454" cy="32864"/>
            </a:xfrm>
            <a:custGeom>
              <a:avLst/>
              <a:gdLst/>
              <a:ahLst/>
              <a:cxnLst/>
              <a:rect l="l" t="t" r="r" b="b"/>
              <a:pathLst>
                <a:path w="567" h="557" extrusionOk="0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15"/>
            <p:cNvSpPr/>
            <p:nvPr/>
          </p:nvSpPr>
          <p:spPr>
            <a:xfrm>
              <a:off x="5647408" y="1634318"/>
              <a:ext cx="784969" cy="105142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15"/>
            <p:cNvSpPr/>
            <p:nvPr/>
          </p:nvSpPr>
          <p:spPr>
            <a:xfrm>
              <a:off x="5644163" y="1630483"/>
              <a:ext cx="791519" cy="112282"/>
            </a:xfrm>
            <a:custGeom>
              <a:avLst/>
              <a:gdLst/>
              <a:ahLst/>
              <a:cxnLst/>
              <a:rect l="l" t="t" r="r" b="b"/>
              <a:pathLst>
                <a:path w="13415" h="1903" extrusionOk="0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15"/>
            <p:cNvSpPr/>
            <p:nvPr/>
          </p:nvSpPr>
          <p:spPr>
            <a:xfrm>
              <a:off x="5783174" y="1797993"/>
              <a:ext cx="513499" cy="61363"/>
            </a:xfrm>
            <a:custGeom>
              <a:avLst/>
              <a:gdLst/>
              <a:ahLst/>
              <a:cxnLst/>
              <a:rect l="l" t="t" r="r" b="b"/>
              <a:pathLst>
                <a:path w="8703" h="1040" extrusionOk="0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15"/>
            <p:cNvSpPr/>
            <p:nvPr/>
          </p:nvSpPr>
          <p:spPr>
            <a:xfrm>
              <a:off x="5779870" y="1794689"/>
              <a:ext cx="520048" cy="67971"/>
            </a:xfrm>
            <a:custGeom>
              <a:avLst/>
              <a:gdLst/>
              <a:ahLst/>
              <a:cxnLst/>
              <a:rect l="l" t="t" r="r" b="b"/>
              <a:pathLst>
                <a:path w="8814" h="1152" extrusionOk="0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15"/>
            <p:cNvSpPr/>
            <p:nvPr/>
          </p:nvSpPr>
          <p:spPr>
            <a:xfrm>
              <a:off x="5918351" y="1908565"/>
              <a:ext cx="243090" cy="75051"/>
            </a:xfrm>
            <a:custGeom>
              <a:avLst/>
              <a:gdLst/>
              <a:ahLst/>
              <a:cxnLst/>
              <a:rect l="l" t="t" r="r" b="b"/>
              <a:pathLst>
                <a:path w="4120" h="1272" extrusionOk="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15"/>
            <p:cNvSpPr/>
            <p:nvPr/>
          </p:nvSpPr>
          <p:spPr>
            <a:xfrm>
              <a:off x="5915106" y="1904730"/>
              <a:ext cx="249640" cy="82131"/>
            </a:xfrm>
            <a:custGeom>
              <a:avLst/>
              <a:gdLst/>
              <a:ahLst/>
              <a:cxnLst/>
              <a:rect l="l" t="t" r="r" b="b"/>
              <a:pathLst>
                <a:path w="4231" h="1392" extrusionOk="0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15"/>
            <p:cNvSpPr/>
            <p:nvPr/>
          </p:nvSpPr>
          <p:spPr>
            <a:xfrm>
              <a:off x="5656199" y="1614611"/>
              <a:ext cx="784969" cy="105142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15"/>
            <p:cNvSpPr/>
            <p:nvPr/>
          </p:nvSpPr>
          <p:spPr>
            <a:xfrm>
              <a:off x="5652895" y="1611366"/>
              <a:ext cx="792109" cy="112223"/>
            </a:xfrm>
            <a:custGeom>
              <a:avLst/>
              <a:gdLst/>
              <a:ahLst/>
              <a:cxnLst/>
              <a:rect l="l" t="t" r="r" b="b"/>
              <a:pathLst>
                <a:path w="13425" h="1902" extrusionOk="0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15"/>
            <p:cNvSpPr/>
            <p:nvPr/>
          </p:nvSpPr>
          <p:spPr>
            <a:xfrm>
              <a:off x="5742698" y="1644172"/>
              <a:ext cx="607608" cy="42246"/>
            </a:xfrm>
            <a:custGeom>
              <a:avLst/>
              <a:gdLst/>
              <a:ahLst/>
              <a:cxnLst/>
              <a:rect l="l" t="t" r="r" b="b"/>
              <a:pathLst>
                <a:path w="10298" h="716" extrusionOk="0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15"/>
            <p:cNvSpPr/>
            <p:nvPr/>
          </p:nvSpPr>
          <p:spPr>
            <a:xfrm>
              <a:off x="5792497" y="1778817"/>
              <a:ext cx="512909" cy="61363"/>
            </a:xfrm>
            <a:custGeom>
              <a:avLst/>
              <a:gdLst/>
              <a:ahLst/>
              <a:cxnLst/>
              <a:rect l="l" t="t" r="r" b="b"/>
              <a:pathLst>
                <a:path w="8693" h="1040" extrusionOk="0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15"/>
            <p:cNvSpPr/>
            <p:nvPr/>
          </p:nvSpPr>
          <p:spPr>
            <a:xfrm>
              <a:off x="5788662" y="1775572"/>
              <a:ext cx="520048" cy="67912"/>
            </a:xfrm>
            <a:custGeom>
              <a:avLst/>
              <a:gdLst/>
              <a:ahLst/>
              <a:cxnLst/>
              <a:rect l="l" t="t" r="r" b="b"/>
              <a:pathLst>
                <a:path w="8814" h="1151" extrusionOk="0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15"/>
            <p:cNvSpPr/>
            <p:nvPr/>
          </p:nvSpPr>
          <p:spPr>
            <a:xfrm>
              <a:off x="5896460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15"/>
            <p:cNvSpPr/>
            <p:nvPr/>
          </p:nvSpPr>
          <p:spPr>
            <a:xfrm>
              <a:off x="5953399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15"/>
            <p:cNvSpPr/>
            <p:nvPr/>
          </p:nvSpPr>
          <p:spPr>
            <a:xfrm>
              <a:off x="6006502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15"/>
            <p:cNvSpPr/>
            <p:nvPr/>
          </p:nvSpPr>
          <p:spPr>
            <a:xfrm>
              <a:off x="6063440" y="1795810"/>
              <a:ext cx="27377" cy="27436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15"/>
            <p:cNvSpPr/>
            <p:nvPr/>
          </p:nvSpPr>
          <p:spPr>
            <a:xfrm>
              <a:off x="6118136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15"/>
            <p:cNvSpPr/>
            <p:nvPr/>
          </p:nvSpPr>
          <p:spPr>
            <a:xfrm>
              <a:off x="6175074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15"/>
            <p:cNvSpPr/>
            <p:nvPr/>
          </p:nvSpPr>
          <p:spPr>
            <a:xfrm>
              <a:off x="5860882" y="1237521"/>
              <a:ext cx="328467" cy="328998"/>
            </a:xfrm>
            <a:custGeom>
              <a:avLst/>
              <a:gdLst/>
              <a:ahLst/>
              <a:cxnLst/>
              <a:rect l="l" t="t" r="r" b="b"/>
              <a:pathLst>
                <a:path w="5567" h="5576" extrusionOk="0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15"/>
            <p:cNvSpPr/>
            <p:nvPr/>
          </p:nvSpPr>
          <p:spPr>
            <a:xfrm>
              <a:off x="5857046" y="1234217"/>
              <a:ext cx="335606" cy="335606"/>
            </a:xfrm>
            <a:custGeom>
              <a:avLst/>
              <a:gdLst/>
              <a:ahLst/>
              <a:cxnLst/>
              <a:rect l="l" t="t" r="r" b="b"/>
              <a:pathLst>
                <a:path w="5688" h="5688" extrusionOk="0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15"/>
            <p:cNvSpPr/>
            <p:nvPr/>
          </p:nvSpPr>
          <p:spPr>
            <a:xfrm>
              <a:off x="5884424" y="1216693"/>
              <a:ext cx="328998" cy="328998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15"/>
            <p:cNvSpPr/>
            <p:nvPr/>
          </p:nvSpPr>
          <p:spPr>
            <a:xfrm>
              <a:off x="5881179" y="1213448"/>
              <a:ext cx="335547" cy="335547"/>
            </a:xfrm>
            <a:custGeom>
              <a:avLst/>
              <a:gdLst/>
              <a:ahLst/>
              <a:cxnLst/>
              <a:rect l="l" t="t" r="r" b="b"/>
              <a:pathLst>
                <a:path w="5687" h="5687" extrusionOk="0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15"/>
            <p:cNvSpPr/>
            <p:nvPr/>
          </p:nvSpPr>
          <p:spPr>
            <a:xfrm>
              <a:off x="5975820" y="1391284"/>
              <a:ext cx="146208" cy="73104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15"/>
            <p:cNvSpPr/>
            <p:nvPr/>
          </p:nvSpPr>
          <p:spPr>
            <a:xfrm>
              <a:off x="5972575" y="1387508"/>
              <a:ext cx="152757" cy="80479"/>
            </a:xfrm>
            <a:custGeom>
              <a:avLst/>
              <a:gdLst/>
              <a:ahLst/>
              <a:cxnLst/>
              <a:rect l="l" t="t" r="r" b="b"/>
              <a:pathLst>
                <a:path w="2589" h="1364" extrusionOk="0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15"/>
            <p:cNvSpPr/>
            <p:nvPr/>
          </p:nvSpPr>
          <p:spPr>
            <a:xfrm>
              <a:off x="6007564" y="1298236"/>
              <a:ext cx="83253" cy="82722"/>
            </a:xfrm>
            <a:custGeom>
              <a:avLst/>
              <a:gdLst/>
              <a:ahLst/>
              <a:cxnLst/>
              <a:rect l="l" t="t" r="r" b="b"/>
              <a:pathLst>
                <a:path w="1411" h="1402" extrusionOk="0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15"/>
            <p:cNvSpPr/>
            <p:nvPr/>
          </p:nvSpPr>
          <p:spPr>
            <a:xfrm>
              <a:off x="6004318" y="1294401"/>
              <a:ext cx="89802" cy="89861"/>
            </a:xfrm>
            <a:custGeom>
              <a:avLst/>
              <a:gdLst/>
              <a:ahLst/>
              <a:cxnLst/>
              <a:rect l="l" t="t" r="r" b="b"/>
              <a:pathLst>
                <a:path w="1522" h="1523" extrusionOk="0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15"/>
            <p:cNvSpPr/>
            <p:nvPr/>
          </p:nvSpPr>
          <p:spPr>
            <a:xfrm>
              <a:off x="5927673" y="1888858"/>
              <a:ext cx="242559" cy="75582"/>
            </a:xfrm>
            <a:custGeom>
              <a:avLst/>
              <a:gdLst/>
              <a:ahLst/>
              <a:cxnLst/>
              <a:rect l="l" t="t" r="r" b="b"/>
              <a:pathLst>
                <a:path w="4111" h="1281" extrusionOk="0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15"/>
            <p:cNvSpPr/>
            <p:nvPr/>
          </p:nvSpPr>
          <p:spPr>
            <a:xfrm>
              <a:off x="5924369" y="1885554"/>
              <a:ext cx="249109" cy="82190"/>
            </a:xfrm>
            <a:custGeom>
              <a:avLst/>
              <a:gdLst/>
              <a:ahLst/>
              <a:cxnLst/>
              <a:rect l="l" t="t" r="r" b="b"/>
              <a:pathLst>
                <a:path w="4222" h="1393" extrusionOk="0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49" name="Google Shape;3649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300" y="3135806"/>
            <a:ext cx="2212912" cy="1653938"/>
          </a:xfrm>
          <a:prstGeom prst="rect">
            <a:avLst/>
          </a:prstGeom>
          <a:noFill/>
          <a:ln>
            <a:noFill/>
          </a:ln>
        </p:spPr>
      </p:pic>
      <p:sp>
        <p:nvSpPr>
          <p:cNvPr id="3650" name="Google Shape;3650;p115"/>
          <p:cNvSpPr txBox="1"/>
          <p:nvPr/>
        </p:nvSpPr>
        <p:spPr>
          <a:xfrm>
            <a:off x="503200" y="4798450"/>
            <a:ext cx="42864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700" i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https://market.thingpark.com/lorawan-smart-parking-sensor-cicicom-sl-g-i3.html</a:t>
            </a:r>
            <a:endParaRPr sz="700"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116"/>
          <p:cNvSpPr txBox="1">
            <a:spLocks noGrp="1"/>
          </p:cNvSpPr>
          <p:nvPr>
            <p:ph type="title"/>
          </p:nvPr>
        </p:nvSpPr>
        <p:spPr>
          <a:xfrm>
            <a:off x="720000" y="541669"/>
            <a:ext cx="7253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Summary - Λειτουργίες</a:t>
            </a:r>
            <a:endParaRPr/>
          </a:p>
        </p:txBody>
      </p:sp>
      <p:sp>
        <p:nvSpPr>
          <p:cNvPr id="3656" name="Google Shape;3656;p116"/>
          <p:cNvSpPr txBox="1">
            <a:spLocks noGrp="1"/>
          </p:cNvSpPr>
          <p:nvPr>
            <p:ph type="subTitle" idx="2"/>
          </p:nvPr>
        </p:nvSpPr>
        <p:spPr>
          <a:xfrm>
            <a:off x="664875" y="1177912"/>
            <a:ext cx="7814400" cy="344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60350" algn="l" rtl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l-GR" sz="1500" b="1" dirty="0"/>
              <a:t>Προβολή ελεύθερων θέσεων παρκαρίσματος.</a:t>
            </a:r>
          </a:p>
          <a:p>
            <a:pPr marL="342900" lvl="0" indent="-260350" algn="l" rtl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l-GR" sz="1500" b="1" dirty="0"/>
              <a:t>Επιλογή θέσεων ανάλογα με προτιμήσεις ( ελεύθερες, </a:t>
            </a:r>
            <a:r>
              <a:rPr lang="el-GR" sz="1500" b="1" dirty="0" err="1"/>
              <a:t>ΑμεΑ</a:t>
            </a:r>
            <a:r>
              <a:rPr lang="el-GR" sz="1500" b="1" dirty="0"/>
              <a:t>, σκιά, απόσταση)</a:t>
            </a:r>
          </a:p>
          <a:p>
            <a:pPr marL="342900" lvl="0" indent="-260350" algn="l" rtl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l-GR" sz="1500" b="1" dirty="0"/>
              <a:t>Ενημέρωση για θέσεις που πρόκειται να ελευθερωθούν</a:t>
            </a:r>
          </a:p>
          <a:p>
            <a:pPr marL="342900" indent="-260350">
              <a:lnSpc>
                <a:spcPts val="3300"/>
              </a:lnSpc>
              <a:buSzPts val="1500"/>
              <a:buFont typeface="Open Sans"/>
              <a:buChar char="●"/>
            </a:pPr>
            <a:r>
              <a:rPr lang="el-GR" sz="1500" b="1" dirty="0"/>
              <a:t>Δυνατότητα Κράτησης θέσης. </a:t>
            </a:r>
            <a:endParaRPr sz="1500" dirty="0"/>
          </a:p>
          <a:p>
            <a:pPr marL="342900" lvl="0" indent="-260350" algn="l" rtl="0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l-GR" sz="1500" b="1" dirty="0"/>
              <a:t>Οδηγίες για καθοδήγηση στην επιλεγμένη θέση.</a:t>
            </a:r>
            <a:endParaRPr sz="1500" b="1" dirty="0"/>
          </a:p>
          <a:p>
            <a:pPr marL="34290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l-GR" sz="1500" b="1" dirty="0"/>
              <a:t>Διαγράμματα</a:t>
            </a:r>
            <a:endParaRPr sz="1500" b="1" dirty="0"/>
          </a:p>
          <a:p>
            <a:pPr marL="6858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l-GR" b="1" dirty="0"/>
              <a:t>Ζωντανή θερμοκρασία και τάση αισθητήρων</a:t>
            </a:r>
            <a:endParaRPr b="1" dirty="0"/>
          </a:p>
          <a:p>
            <a:pPr marL="6858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b="1" dirty="0"/>
              <a:t>Heatmap </a:t>
            </a:r>
            <a:r>
              <a:rPr lang="el-GR" b="1" dirty="0"/>
              <a:t>τωρινής θερμοκρασίας Πάτρας</a:t>
            </a:r>
            <a:endParaRPr b="1" dirty="0"/>
          </a:p>
          <a:p>
            <a:pPr marL="6858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l-GR" b="1" dirty="0"/>
              <a:t>Μέση θερμοκρασία Πάτρας</a:t>
            </a:r>
            <a:endParaRPr b="1" dirty="0"/>
          </a:p>
          <a:p>
            <a:pPr marL="68580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l-GR" b="1" dirty="0"/>
              <a:t>Συχνότητα χρήσης θέσεων στάθμευσης</a:t>
            </a:r>
            <a:endParaRPr b="1" dirty="0"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500" b="1" dirty="0"/>
          </a:p>
        </p:txBody>
      </p:sp>
      <p:grpSp>
        <p:nvGrpSpPr>
          <p:cNvPr id="3658" name="Google Shape;3658;p116"/>
          <p:cNvGrpSpPr/>
          <p:nvPr/>
        </p:nvGrpSpPr>
        <p:grpSpPr>
          <a:xfrm>
            <a:off x="7127426" y="440530"/>
            <a:ext cx="1406677" cy="1250385"/>
            <a:chOff x="4592964" y="1289643"/>
            <a:chExt cx="1289347" cy="1142948"/>
          </a:xfrm>
        </p:grpSpPr>
        <p:sp>
          <p:nvSpPr>
            <p:cNvPr id="3659" name="Google Shape;3659;p116"/>
            <p:cNvSpPr/>
            <p:nvPr/>
          </p:nvSpPr>
          <p:spPr>
            <a:xfrm>
              <a:off x="4738148" y="1344020"/>
              <a:ext cx="837734" cy="830307"/>
            </a:xfrm>
            <a:custGeom>
              <a:avLst/>
              <a:gdLst/>
              <a:ahLst/>
              <a:cxnLst/>
              <a:rect l="l" t="t" r="r" b="b"/>
              <a:pathLst>
                <a:path w="45234" h="44833" extrusionOk="0">
                  <a:moveTo>
                    <a:pt x="28354" y="44832"/>
                  </a:moveTo>
                  <a:cubicBezTo>
                    <a:pt x="27654" y="44832"/>
                    <a:pt x="26987" y="44398"/>
                    <a:pt x="26720" y="43698"/>
                  </a:cubicBezTo>
                  <a:lnTo>
                    <a:pt x="25252" y="39662"/>
                  </a:lnTo>
                  <a:cubicBezTo>
                    <a:pt x="22984" y="40029"/>
                    <a:pt x="20649" y="39929"/>
                    <a:pt x="18414" y="39362"/>
                  </a:cubicBezTo>
                  <a:lnTo>
                    <a:pt x="16579" y="43231"/>
                  </a:lnTo>
                  <a:cubicBezTo>
                    <a:pt x="16179" y="44098"/>
                    <a:pt x="15145" y="44465"/>
                    <a:pt x="14278" y="44065"/>
                  </a:cubicBezTo>
                  <a:lnTo>
                    <a:pt x="11342" y="42664"/>
                  </a:lnTo>
                  <a:cubicBezTo>
                    <a:pt x="10475" y="42264"/>
                    <a:pt x="10108" y="41230"/>
                    <a:pt x="10508" y="40362"/>
                  </a:cubicBezTo>
                  <a:lnTo>
                    <a:pt x="12310" y="36493"/>
                  </a:lnTo>
                  <a:cubicBezTo>
                    <a:pt x="10442" y="35125"/>
                    <a:pt x="8874" y="33424"/>
                    <a:pt x="7706" y="31423"/>
                  </a:cubicBezTo>
                  <a:lnTo>
                    <a:pt x="3670" y="32890"/>
                  </a:lnTo>
                  <a:cubicBezTo>
                    <a:pt x="3237" y="33057"/>
                    <a:pt x="2770" y="33024"/>
                    <a:pt x="2336" y="32824"/>
                  </a:cubicBezTo>
                  <a:cubicBezTo>
                    <a:pt x="1936" y="32623"/>
                    <a:pt x="1602" y="32290"/>
                    <a:pt x="1435" y="31856"/>
                  </a:cubicBezTo>
                  <a:lnTo>
                    <a:pt x="334" y="28754"/>
                  </a:lnTo>
                  <a:cubicBezTo>
                    <a:pt x="1" y="27887"/>
                    <a:pt x="468" y="26886"/>
                    <a:pt x="1368" y="26552"/>
                  </a:cubicBezTo>
                  <a:lnTo>
                    <a:pt x="5405" y="25085"/>
                  </a:lnTo>
                  <a:cubicBezTo>
                    <a:pt x="5038" y="22816"/>
                    <a:pt x="5138" y="20481"/>
                    <a:pt x="5705" y="18246"/>
                  </a:cubicBezTo>
                  <a:lnTo>
                    <a:pt x="1835" y="16412"/>
                  </a:lnTo>
                  <a:cubicBezTo>
                    <a:pt x="968" y="16012"/>
                    <a:pt x="601" y="14977"/>
                    <a:pt x="1002" y="14144"/>
                  </a:cubicBezTo>
                  <a:lnTo>
                    <a:pt x="2403" y="11175"/>
                  </a:lnTo>
                  <a:cubicBezTo>
                    <a:pt x="2569" y="10741"/>
                    <a:pt x="2936" y="10441"/>
                    <a:pt x="3370" y="10274"/>
                  </a:cubicBezTo>
                  <a:cubicBezTo>
                    <a:pt x="3804" y="10107"/>
                    <a:pt x="4271" y="10141"/>
                    <a:pt x="4704" y="10341"/>
                  </a:cubicBezTo>
                  <a:lnTo>
                    <a:pt x="8574" y="12142"/>
                  </a:lnTo>
                  <a:cubicBezTo>
                    <a:pt x="9941" y="10274"/>
                    <a:pt x="11643" y="8740"/>
                    <a:pt x="13644" y="7539"/>
                  </a:cubicBezTo>
                  <a:lnTo>
                    <a:pt x="12176" y="3503"/>
                  </a:lnTo>
                  <a:cubicBezTo>
                    <a:pt x="11843" y="2602"/>
                    <a:pt x="12310" y="1601"/>
                    <a:pt x="13210" y="1268"/>
                  </a:cubicBezTo>
                  <a:lnTo>
                    <a:pt x="16279" y="167"/>
                  </a:lnTo>
                  <a:cubicBezTo>
                    <a:pt x="16713" y="0"/>
                    <a:pt x="17213" y="33"/>
                    <a:pt x="17613" y="234"/>
                  </a:cubicBezTo>
                  <a:cubicBezTo>
                    <a:pt x="18047" y="434"/>
                    <a:pt x="18347" y="767"/>
                    <a:pt x="18514" y="1201"/>
                  </a:cubicBezTo>
                  <a:lnTo>
                    <a:pt x="19982" y="5237"/>
                  </a:lnTo>
                  <a:cubicBezTo>
                    <a:pt x="22250" y="4870"/>
                    <a:pt x="24552" y="5004"/>
                    <a:pt x="26820" y="5537"/>
                  </a:cubicBezTo>
                  <a:lnTo>
                    <a:pt x="28621" y="1668"/>
                  </a:lnTo>
                  <a:cubicBezTo>
                    <a:pt x="29055" y="801"/>
                    <a:pt x="30089" y="434"/>
                    <a:pt x="30956" y="834"/>
                  </a:cubicBezTo>
                  <a:lnTo>
                    <a:pt x="33892" y="2235"/>
                  </a:lnTo>
                  <a:cubicBezTo>
                    <a:pt x="34759" y="2635"/>
                    <a:pt x="35126" y="3669"/>
                    <a:pt x="34726" y="4537"/>
                  </a:cubicBezTo>
                  <a:lnTo>
                    <a:pt x="32924" y="8406"/>
                  </a:lnTo>
                  <a:cubicBezTo>
                    <a:pt x="34792" y="9774"/>
                    <a:pt x="36327" y="11475"/>
                    <a:pt x="37528" y="13476"/>
                  </a:cubicBezTo>
                  <a:lnTo>
                    <a:pt x="41564" y="12009"/>
                  </a:lnTo>
                  <a:cubicBezTo>
                    <a:pt x="42465" y="11708"/>
                    <a:pt x="43465" y="12175"/>
                    <a:pt x="43799" y="13043"/>
                  </a:cubicBezTo>
                  <a:lnTo>
                    <a:pt x="44900" y="16145"/>
                  </a:lnTo>
                  <a:cubicBezTo>
                    <a:pt x="45233" y="17012"/>
                    <a:pt x="44766" y="18013"/>
                    <a:pt x="43866" y="18347"/>
                  </a:cubicBezTo>
                  <a:lnTo>
                    <a:pt x="39829" y="19814"/>
                  </a:lnTo>
                  <a:cubicBezTo>
                    <a:pt x="40196" y="22116"/>
                    <a:pt x="40096" y="24418"/>
                    <a:pt x="39529" y="26652"/>
                  </a:cubicBezTo>
                  <a:lnTo>
                    <a:pt x="43399" y="28454"/>
                  </a:lnTo>
                  <a:cubicBezTo>
                    <a:pt x="44266" y="28887"/>
                    <a:pt x="44633" y="29921"/>
                    <a:pt x="44233" y="30755"/>
                  </a:cubicBezTo>
                  <a:lnTo>
                    <a:pt x="42832" y="33724"/>
                  </a:lnTo>
                  <a:cubicBezTo>
                    <a:pt x="42431" y="34591"/>
                    <a:pt x="41397" y="34958"/>
                    <a:pt x="40530" y="34558"/>
                  </a:cubicBezTo>
                  <a:lnTo>
                    <a:pt x="36660" y="32757"/>
                  </a:lnTo>
                  <a:cubicBezTo>
                    <a:pt x="35293" y="34625"/>
                    <a:pt x="33592" y="36159"/>
                    <a:pt x="31590" y="37360"/>
                  </a:cubicBezTo>
                  <a:lnTo>
                    <a:pt x="33058" y="41396"/>
                  </a:lnTo>
                  <a:lnTo>
                    <a:pt x="33058" y="41396"/>
                  </a:lnTo>
                  <a:cubicBezTo>
                    <a:pt x="33225" y="41830"/>
                    <a:pt x="33191" y="42297"/>
                    <a:pt x="32991" y="42731"/>
                  </a:cubicBezTo>
                  <a:cubicBezTo>
                    <a:pt x="32791" y="43131"/>
                    <a:pt x="32457" y="43464"/>
                    <a:pt x="32024" y="43631"/>
                  </a:cubicBezTo>
                  <a:lnTo>
                    <a:pt x="28955" y="44732"/>
                  </a:lnTo>
                  <a:cubicBezTo>
                    <a:pt x="28755" y="44799"/>
                    <a:pt x="28555" y="44832"/>
                    <a:pt x="28354" y="44832"/>
                  </a:cubicBezTo>
                  <a:close/>
                  <a:moveTo>
                    <a:pt x="25419" y="39228"/>
                  </a:moveTo>
                  <a:cubicBezTo>
                    <a:pt x="25486" y="39228"/>
                    <a:pt x="25586" y="39295"/>
                    <a:pt x="25586" y="39362"/>
                  </a:cubicBezTo>
                  <a:lnTo>
                    <a:pt x="27120" y="43565"/>
                  </a:lnTo>
                  <a:cubicBezTo>
                    <a:pt x="27354" y="44232"/>
                    <a:pt x="28121" y="44599"/>
                    <a:pt x="28788" y="44332"/>
                  </a:cubicBezTo>
                  <a:lnTo>
                    <a:pt x="31857" y="43231"/>
                  </a:lnTo>
                  <a:cubicBezTo>
                    <a:pt x="32191" y="43098"/>
                    <a:pt x="32457" y="42864"/>
                    <a:pt x="32624" y="42564"/>
                  </a:cubicBezTo>
                  <a:cubicBezTo>
                    <a:pt x="32758" y="42230"/>
                    <a:pt x="32791" y="41863"/>
                    <a:pt x="32658" y="41563"/>
                  </a:cubicBezTo>
                  <a:lnTo>
                    <a:pt x="31156" y="37360"/>
                  </a:lnTo>
                  <a:cubicBezTo>
                    <a:pt x="31123" y="37260"/>
                    <a:pt x="31156" y="37160"/>
                    <a:pt x="31223" y="37093"/>
                  </a:cubicBezTo>
                  <a:cubicBezTo>
                    <a:pt x="33291" y="35892"/>
                    <a:pt x="35026" y="34325"/>
                    <a:pt x="36427" y="32357"/>
                  </a:cubicBezTo>
                  <a:cubicBezTo>
                    <a:pt x="36494" y="32290"/>
                    <a:pt x="36594" y="32256"/>
                    <a:pt x="36694" y="32290"/>
                  </a:cubicBezTo>
                  <a:lnTo>
                    <a:pt x="40730" y="34191"/>
                  </a:lnTo>
                  <a:cubicBezTo>
                    <a:pt x="41364" y="34491"/>
                    <a:pt x="42164" y="34225"/>
                    <a:pt x="42465" y="33557"/>
                  </a:cubicBezTo>
                  <a:lnTo>
                    <a:pt x="43866" y="30589"/>
                  </a:lnTo>
                  <a:cubicBezTo>
                    <a:pt x="44166" y="29955"/>
                    <a:pt x="43866" y="29154"/>
                    <a:pt x="43232" y="28854"/>
                  </a:cubicBezTo>
                  <a:lnTo>
                    <a:pt x="39196" y="26953"/>
                  </a:lnTo>
                  <a:cubicBezTo>
                    <a:pt x="39096" y="26919"/>
                    <a:pt x="39062" y="26819"/>
                    <a:pt x="39062" y="26719"/>
                  </a:cubicBezTo>
                  <a:cubicBezTo>
                    <a:pt x="39663" y="24418"/>
                    <a:pt x="39796" y="22049"/>
                    <a:pt x="39396" y="19714"/>
                  </a:cubicBezTo>
                  <a:cubicBezTo>
                    <a:pt x="39396" y="19614"/>
                    <a:pt x="39429" y="19514"/>
                    <a:pt x="39529" y="19481"/>
                  </a:cubicBezTo>
                  <a:lnTo>
                    <a:pt x="43732" y="17946"/>
                  </a:lnTo>
                  <a:cubicBezTo>
                    <a:pt x="44399" y="17713"/>
                    <a:pt x="44766" y="16946"/>
                    <a:pt x="44499" y="16278"/>
                  </a:cubicBezTo>
                  <a:lnTo>
                    <a:pt x="43399" y="13210"/>
                  </a:lnTo>
                  <a:cubicBezTo>
                    <a:pt x="43165" y="12509"/>
                    <a:pt x="42398" y="12175"/>
                    <a:pt x="41697" y="12409"/>
                  </a:cubicBezTo>
                  <a:lnTo>
                    <a:pt x="37528" y="13943"/>
                  </a:lnTo>
                  <a:cubicBezTo>
                    <a:pt x="37428" y="13977"/>
                    <a:pt x="37328" y="13910"/>
                    <a:pt x="37261" y="13843"/>
                  </a:cubicBezTo>
                  <a:cubicBezTo>
                    <a:pt x="36060" y="11775"/>
                    <a:pt x="34459" y="10041"/>
                    <a:pt x="32524" y="8640"/>
                  </a:cubicBezTo>
                  <a:cubicBezTo>
                    <a:pt x="32457" y="8573"/>
                    <a:pt x="32424" y="8473"/>
                    <a:pt x="32457" y="8373"/>
                  </a:cubicBezTo>
                  <a:lnTo>
                    <a:pt x="34359" y="4370"/>
                  </a:lnTo>
                  <a:cubicBezTo>
                    <a:pt x="34659" y="3703"/>
                    <a:pt x="34392" y="2902"/>
                    <a:pt x="33725" y="2602"/>
                  </a:cubicBezTo>
                  <a:lnTo>
                    <a:pt x="30756" y="1234"/>
                  </a:lnTo>
                  <a:cubicBezTo>
                    <a:pt x="30122" y="901"/>
                    <a:pt x="29322" y="1201"/>
                    <a:pt x="29022" y="1868"/>
                  </a:cubicBezTo>
                  <a:lnTo>
                    <a:pt x="27120" y="5871"/>
                  </a:lnTo>
                  <a:cubicBezTo>
                    <a:pt x="27087" y="5971"/>
                    <a:pt x="26987" y="6038"/>
                    <a:pt x="26887" y="6004"/>
                  </a:cubicBezTo>
                  <a:cubicBezTo>
                    <a:pt x="24585" y="5404"/>
                    <a:pt x="22217" y="5304"/>
                    <a:pt x="19848" y="5671"/>
                  </a:cubicBezTo>
                  <a:cubicBezTo>
                    <a:pt x="19782" y="5704"/>
                    <a:pt x="19682" y="5637"/>
                    <a:pt x="19648" y="5537"/>
                  </a:cubicBezTo>
                  <a:lnTo>
                    <a:pt x="18114" y="1368"/>
                  </a:lnTo>
                  <a:cubicBezTo>
                    <a:pt x="18014" y="1034"/>
                    <a:pt x="17747" y="767"/>
                    <a:pt x="17447" y="600"/>
                  </a:cubicBezTo>
                  <a:cubicBezTo>
                    <a:pt x="17113" y="467"/>
                    <a:pt x="16780" y="434"/>
                    <a:pt x="16446" y="567"/>
                  </a:cubicBezTo>
                  <a:lnTo>
                    <a:pt x="13377" y="1668"/>
                  </a:lnTo>
                  <a:cubicBezTo>
                    <a:pt x="12677" y="1935"/>
                    <a:pt x="12343" y="2669"/>
                    <a:pt x="12577" y="3369"/>
                  </a:cubicBezTo>
                  <a:lnTo>
                    <a:pt x="14078" y="7539"/>
                  </a:lnTo>
                  <a:cubicBezTo>
                    <a:pt x="14111" y="7639"/>
                    <a:pt x="14078" y="7739"/>
                    <a:pt x="14011" y="7806"/>
                  </a:cubicBezTo>
                  <a:cubicBezTo>
                    <a:pt x="11943" y="9006"/>
                    <a:pt x="10208" y="10608"/>
                    <a:pt x="8807" y="12542"/>
                  </a:cubicBezTo>
                  <a:cubicBezTo>
                    <a:pt x="8740" y="12609"/>
                    <a:pt x="8640" y="12642"/>
                    <a:pt x="8540" y="12609"/>
                  </a:cubicBezTo>
                  <a:lnTo>
                    <a:pt x="4504" y="10708"/>
                  </a:lnTo>
                  <a:cubicBezTo>
                    <a:pt x="4204" y="10574"/>
                    <a:pt x="3837" y="10541"/>
                    <a:pt x="3503" y="10674"/>
                  </a:cubicBezTo>
                  <a:cubicBezTo>
                    <a:pt x="3170" y="10808"/>
                    <a:pt x="2903" y="11041"/>
                    <a:pt x="2770" y="11342"/>
                  </a:cubicBezTo>
                  <a:lnTo>
                    <a:pt x="1368" y="14310"/>
                  </a:lnTo>
                  <a:cubicBezTo>
                    <a:pt x="1068" y="14977"/>
                    <a:pt x="1368" y="15745"/>
                    <a:pt x="2002" y="16045"/>
                  </a:cubicBezTo>
                  <a:lnTo>
                    <a:pt x="6039" y="17946"/>
                  </a:lnTo>
                  <a:cubicBezTo>
                    <a:pt x="6139" y="17980"/>
                    <a:pt x="6172" y="18080"/>
                    <a:pt x="6172" y="18180"/>
                  </a:cubicBezTo>
                  <a:cubicBezTo>
                    <a:pt x="5572" y="20481"/>
                    <a:pt x="5438" y="22850"/>
                    <a:pt x="5838" y="25218"/>
                  </a:cubicBezTo>
                  <a:cubicBezTo>
                    <a:pt x="5838" y="25318"/>
                    <a:pt x="5805" y="25418"/>
                    <a:pt x="5705" y="25452"/>
                  </a:cubicBezTo>
                  <a:lnTo>
                    <a:pt x="1502" y="26953"/>
                  </a:lnTo>
                  <a:cubicBezTo>
                    <a:pt x="835" y="27186"/>
                    <a:pt x="468" y="27953"/>
                    <a:pt x="735" y="28621"/>
                  </a:cubicBezTo>
                  <a:lnTo>
                    <a:pt x="1835" y="31723"/>
                  </a:lnTo>
                  <a:cubicBezTo>
                    <a:pt x="1969" y="32023"/>
                    <a:pt x="2202" y="32290"/>
                    <a:pt x="2503" y="32457"/>
                  </a:cubicBezTo>
                  <a:cubicBezTo>
                    <a:pt x="2836" y="32590"/>
                    <a:pt x="3203" y="32623"/>
                    <a:pt x="3537" y="32490"/>
                  </a:cubicBezTo>
                  <a:lnTo>
                    <a:pt x="7706" y="30989"/>
                  </a:lnTo>
                  <a:cubicBezTo>
                    <a:pt x="7806" y="30956"/>
                    <a:pt x="7907" y="30989"/>
                    <a:pt x="7973" y="31089"/>
                  </a:cubicBezTo>
                  <a:cubicBezTo>
                    <a:pt x="9174" y="33124"/>
                    <a:pt x="10775" y="34892"/>
                    <a:pt x="12710" y="36259"/>
                  </a:cubicBezTo>
                  <a:cubicBezTo>
                    <a:pt x="12777" y="36326"/>
                    <a:pt x="12810" y="36426"/>
                    <a:pt x="12777" y="36526"/>
                  </a:cubicBezTo>
                  <a:lnTo>
                    <a:pt x="10875" y="40562"/>
                  </a:lnTo>
                  <a:cubicBezTo>
                    <a:pt x="10575" y="41196"/>
                    <a:pt x="10842" y="41997"/>
                    <a:pt x="11509" y="42297"/>
                  </a:cubicBezTo>
                  <a:lnTo>
                    <a:pt x="14478" y="43698"/>
                  </a:lnTo>
                  <a:cubicBezTo>
                    <a:pt x="15112" y="43998"/>
                    <a:pt x="15912" y="43731"/>
                    <a:pt x="16212" y="43064"/>
                  </a:cubicBezTo>
                  <a:lnTo>
                    <a:pt x="18114" y="39028"/>
                  </a:lnTo>
                  <a:cubicBezTo>
                    <a:pt x="18147" y="38928"/>
                    <a:pt x="18247" y="38895"/>
                    <a:pt x="18347" y="38928"/>
                  </a:cubicBezTo>
                  <a:cubicBezTo>
                    <a:pt x="20649" y="39528"/>
                    <a:pt x="23017" y="39628"/>
                    <a:pt x="25352" y="39228"/>
                  </a:cubicBezTo>
                  <a:cubicBezTo>
                    <a:pt x="25386" y="39228"/>
                    <a:pt x="25386" y="39228"/>
                    <a:pt x="25419" y="39228"/>
                  </a:cubicBezTo>
                  <a:close/>
                  <a:moveTo>
                    <a:pt x="22617" y="31523"/>
                  </a:moveTo>
                  <a:cubicBezTo>
                    <a:pt x="21450" y="31523"/>
                    <a:pt x="20249" y="31289"/>
                    <a:pt x="19148" y="30822"/>
                  </a:cubicBezTo>
                  <a:cubicBezTo>
                    <a:pt x="16913" y="29888"/>
                    <a:pt x="15178" y="28154"/>
                    <a:pt x="14244" y="25919"/>
                  </a:cubicBezTo>
                  <a:cubicBezTo>
                    <a:pt x="13344" y="23684"/>
                    <a:pt x="13344" y="21215"/>
                    <a:pt x="14244" y="18980"/>
                  </a:cubicBezTo>
                  <a:cubicBezTo>
                    <a:pt x="15178" y="16745"/>
                    <a:pt x="16913" y="15011"/>
                    <a:pt x="19148" y="14110"/>
                  </a:cubicBezTo>
                  <a:cubicBezTo>
                    <a:pt x="21416" y="13176"/>
                    <a:pt x="23851" y="13176"/>
                    <a:pt x="26086" y="14110"/>
                  </a:cubicBezTo>
                  <a:cubicBezTo>
                    <a:pt x="28321" y="15044"/>
                    <a:pt x="30056" y="16779"/>
                    <a:pt x="30990" y="19014"/>
                  </a:cubicBezTo>
                  <a:cubicBezTo>
                    <a:pt x="31890" y="21249"/>
                    <a:pt x="31890" y="23717"/>
                    <a:pt x="30956" y="25919"/>
                  </a:cubicBezTo>
                  <a:cubicBezTo>
                    <a:pt x="30056" y="28154"/>
                    <a:pt x="28288" y="29888"/>
                    <a:pt x="26053" y="30822"/>
                  </a:cubicBezTo>
                  <a:cubicBezTo>
                    <a:pt x="24952" y="31289"/>
                    <a:pt x="23785" y="31523"/>
                    <a:pt x="22617" y="31523"/>
                  </a:cubicBezTo>
                  <a:close/>
                  <a:moveTo>
                    <a:pt x="22617" y="13810"/>
                  </a:moveTo>
                  <a:cubicBezTo>
                    <a:pt x="21483" y="13810"/>
                    <a:pt x="20382" y="14043"/>
                    <a:pt x="19315" y="14477"/>
                  </a:cubicBezTo>
                  <a:cubicBezTo>
                    <a:pt x="17180" y="15344"/>
                    <a:pt x="15512" y="17012"/>
                    <a:pt x="14645" y="19147"/>
                  </a:cubicBezTo>
                  <a:cubicBezTo>
                    <a:pt x="13744" y="21282"/>
                    <a:pt x="13744" y="23617"/>
                    <a:pt x="14645" y="25752"/>
                  </a:cubicBezTo>
                  <a:cubicBezTo>
                    <a:pt x="15512" y="27887"/>
                    <a:pt x="17180" y="29555"/>
                    <a:pt x="19315" y="30422"/>
                  </a:cubicBezTo>
                  <a:cubicBezTo>
                    <a:pt x="21416" y="31322"/>
                    <a:pt x="23785" y="31322"/>
                    <a:pt x="25919" y="30422"/>
                  </a:cubicBezTo>
                  <a:cubicBezTo>
                    <a:pt x="28054" y="29555"/>
                    <a:pt x="29689" y="27887"/>
                    <a:pt x="30589" y="25785"/>
                  </a:cubicBezTo>
                  <a:cubicBezTo>
                    <a:pt x="31490" y="23650"/>
                    <a:pt x="31490" y="21282"/>
                    <a:pt x="30589" y="19147"/>
                  </a:cubicBezTo>
                  <a:cubicBezTo>
                    <a:pt x="29722" y="17046"/>
                    <a:pt x="28054" y="15378"/>
                    <a:pt x="25919" y="14477"/>
                  </a:cubicBezTo>
                  <a:cubicBezTo>
                    <a:pt x="24852" y="14043"/>
                    <a:pt x="23751" y="13810"/>
                    <a:pt x="22617" y="13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116"/>
            <p:cNvSpPr/>
            <p:nvPr/>
          </p:nvSpPr>
          <p:spPr>
            <a:xfrm>
              <a:off x="5473327" y="1289643"/>
              <a:ext cx="90841" cy="90841"/>
            </a:xfrm>
            <a:custGeom>
              <a:avLst/>
              <a:gdLst/>
              <a:ahLst/>
              <a:cxnLst/>
              <a:rect l="l" t="t" r="r" b="b"/>
              <a:pathLst>
                <a:path w="4905" h="4905" extrusionOk="0">
                  <a:moveTo>
                    <a:pt x="2436" y="4904"/>
                  </a:moveTo>
                  <a:cubicBezTo>
                    <a:pt x="2436" y="4904"/>
                    <a:pt x="2436" y="4904"/>
                    <a:pt x="2436" y="4904"/>
                  </a:cubicBezTo>
                  <a:cubicBezTo>
                    <a:pt x="2369" y="4904"/>
                    <a:pt x="2303" y="4871"/>
                    <a:pt x="2269" y="4804"/>
                  </a:cubicBezTo>
                  <a:lnTo>
                    <a:pt x="1502" y="3403"/>
                  </a:lnTo>
                  <a:lnTo>
                    <a:pt x="101" y="2636"/>
                  </a:lnTo>
                  <a:cubicBezTo>
                    <a:pt x="34" y="2602"/>
                    <a:pt x="1" y="2536"/>
                    <a:pt x="1" y="2436"/>
                  </a:cubicBezTo>
                  <a:cubicBezTo>
                    <a:pt x="1" y="2369"/>
                    <a:pt x="34" y="2302"/>
                    <a:pt x="101" y="2269"/>
                  </a:cubicBezTo>
                  <a:lnTo>
                    <a:pt x="1502" y="1502"/>
                  </a:lnTo>
                  <a:lnTo>
                    <a:pt x="2269" y="101"/>
                  </a:lnTo>
                  <a:cubicBezTo>
                    <a:pt x="2303" y="34"/>
                    <a:pt x="2403" y="1"/>
                    <a:pt x="2469" y="1"/>
                  </a:cubicBezTo>
                  <a:lnTo>
                    <a:pt x="2469" y="1"/>
                  </a:lnTo>
                  <a:cubicBezTo>
                    <a:pt x="2536" y="1"/>
                    <a:pt x="2603" y="34"/>
                    <a:pt x="2636" y="101"/>
                  </a:cubicBezTo>
                  <a:lnTo>
                    <a:pt x="3403" y="1502"/>
                  </a:lnTo>
                  <a:lnTo>
                    <a:pt x="4804" y="2269"/>
                  </a:lnTo>
                  <a:cubicBezTo>
                    <a:pt x="4871" y="2302"/>
                    <a:pt x="4904" y="2402"/>
                    <a:pt x="4904" y="2469"/>
                  </a:cubicBezTo>
                  <a:cubicBezTo>
                    <a:pt x="4904" y="2536"/>
                    <a:pt x="4871" y="2602"/>
                    <a:pt x="4804" y="2636"/>
                  </a:cubicBezTo>
                  <a:lnTo>
                    <a:pt x="3403" y="3403"/>
                  </a:lnTo>
                  <a:lnTo>
                    <a:pt x="2636" y="4804"/>
                  </a:lnTo>
                  <a:cubicBezTo>
                    <a:pt x="2603" y="4871"/>
                    <a:pt x="2536" y="4904"/>
                    <a:pt x="2436" y="4904"/>
                  </a:cubicBezTo>
                  <a:close/>
                  <a:moveTo>
                    <a:pt x="635" y="2469"/>
                  </a:moveTo>
                  <a:lnTo>
                    <a:pt x="1769" y="3069"/>
                  </a:lnTo>
                  <a:cubicBezTo>
                    <a:pt x="1802" y="3069"/>
                    <a:pt x="1836" y="3103"/>
                    <a:pt x="1836" y="3136"/>
                  </a:cubicBezTo>
                  <a:lnTo>
                    <a:pt x="2436" y="4270"/>
                  </a:lnTo>
                  <a:lnTo>
                    <a:pt x="3070" y="3170"/>
                  </a:lnTo>
                  <a:cubicBezTo>
                    <a:pt x="3070" y="3136"/>
                    <a:pt x="3103" y="3103"/>
                    <a:pt x="3137" y="3069"/>
                  </a:cubicBezTo>
                  <a:lnTo>
                    <a:pt x="4237" y="2469"/>
                  </a:lnTo>
                  <a:lnTo>
                    <a:pt x="3137" y="1869"/>
                  </a:lnTo>
                  <a:cubicBezTo>
                    <a:pt x="3103" y="1835"/>
                    <a:pt x="3070" y="1802"/>
                    <a:pt x="3070" y="1769"/>
                  </a:cubicBezTo>
                  <a:lnTo>
                    <a:pt x="2469" y="668"/>
                  </a:lnTo>
                  <a:lnTo>
                    <a:pt x="1836" y="1769"/>
                  </a:lnTo>
                  <a:cubicBezTo>
                    <a:pt x="1836" y="1802"/>
                    <a:pt x="1802" y="1835"/>
                    <a:pt x="1769" y="18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116"/>
            <p:cNvSpPr/>
            <p:nvPr/>
          </p:nvSpPr>
          <p:spPr>
            <a:xfrm>
              <a:off x="4657231" y="2036564"/>
              <a:ext cx="19" cy="33373"/>
            </a:xfrm>
            <a:custGeom>
              <a:avLst/>
              <a:gdLst/>
              <a:ahLst/>
              <a:cxnLst/>
              <a:rect l="l" t="t" r="r" b="b"/>
              <a:pathLst>
                <a:path w="1" h="1802" extrusionOk="0">
                  <a:moveTo>
                    <a:pt x="0" y="0"/>
                  </a:moveTo>
                  <a:lnTo>
                    <a:pt x="0" y="18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116"/>
            <p:cNvSpPr/>
            <p:nvPr/>
          </p:nvSpPr>
          <p:spPr>
            <a:xfrm>
              <a:off x="4652897" y="2032860"/>
              <a:ext cx="8056" cy="41411"/>
            </a:xfrm>
            <a:custGeom>
              <a:avLst/>
              <a:gdLst/>
              <a:ahLst/>
              <a:cxnLst/>
              <a:rect l="l" t="t" r="r" b="b"/>
              <a:pathLst>
                <a:path w="435" h="2236" extrusionOk="0">
                  <a:moveTo>
                    <a:pt x="234" y="0"/>
                  </a:moveTo>
                  <a:cubicBezTo>
                    <a:pt x="101" y="0"/>
                    <a:pt x="1" y="67"/>
                    <a:pt x="1" y="200"/>
                  </a:cubicBezTo>
                  <a:lnTo>
                    <a:pt x="1" y="2002"/>
                  </a:lnTo>
                  <a:cubicBezTo>
                    <a:pt x="1" y="2135"/>
                    <a:pt x="101" y="2235"/>
                    <a:pt x="234" y="2235"/>
                  </a:cubicBezTo>
                  <a:cubicBezTo>
                    <a:pt x="334" y="2235"/>
                    <a:pt x="434" y="2135"/>
                    <a:pt x="434" y="2002"/>
                  </a:cubicBezTo>
                  <a:lnTo>
                    <a:pt x="434" y="200"/>
                  </a:lnTo>
                  <a:cubicBezTo>
                    <a:pt x="434" y="67"/>
                    <a:pt x="33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Google Shape;3663;p116"/>
            <p:cNvSpPr/>
            <p:nvPr/>
          </p:nvSpPr>
          <p:spPr>
            <a:xfrm>
              <a:off x="4657231" y="2123056"/>
              <a:ext cx="19" cy="33373"/>
            </a:xfrm>
            <a:custGeom>
              <a:avLst/>
              <a:gdLst/>
              <a:ahLst/>
              <a:cxnLst/>
              <a:rect l="l" t="t" r="r" b="b"/>
              <a:pathLst>
                <a:path w="1" h="1802" extrusionOk="0">
                  <a:moveTo>
                    <a:pt x="0" y="0"/>
                  </a:moveTo>
                  <a:lnTo>
                    <a:pt x="0" y="18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116"/>
            <p:cNvSpPr/>
            <p:nvPr/>
          </p:nvSpPr>
          <p:spPr>
            <a:xfrm>
              <a:off x="4652897" y="2118722"/>
              <a:ext cx="8056" cy="41411"/>
            </a:xfrm>
            <a:custGeom>
              <a:avLst/>
              <a:gdLst/>
              <a:ahLst/>
              <a:cxnLst/>
              <a:rect l="l" t="t" r="r" b="b"/>
              <a:pathLst>
                <a:path w="435" h="2236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lnTo>
                    <a:pt x="1" y="2036"/>
                  </a:lnTo>
                  <a:cubicBezTo>
                    <a:pt x="1" y="2169"/>
                    <a:pt x="101" y="2236"/>
                    <a:pt x="234" y="2236"/>
                  </a:cubicBezTo>
                  <a:cubicBezTo>
                    <a:pt x="334" y="2236"/>
                    <a:pt x="434" y="2136"/>
                    <a:pt x="434" y="2036"/>
                  </a:cubicBezTo>
                  <a:lnTo>
                    <a:pt x="434" y="234"/>
                  </a:lnTo>
                  <a:cubicBezTo>
                    <a:pt x="434" y="101"/>
                    <a:pt x="334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116"/>
            <p:cNvSpPr/>
            <p:nvPr/>
          </p:nvSpPr>
          <p:spPr>
            <a:xfrm>
              <a:off x="4596687" y="2096497"/>
              <a:ext cx="33984" cy="19"/>
            </a:xfrm>
            <a:custGeom>
              <a:avLst/>
              <a:gdLst/>
              <a:ahLst/>
              <a:cxnLst/>
              <a:rect l="l" t="t" r="r" b="b"/>
              <a:pathLst>
                <a:path w="1835" h="1" extrusionOk="0">
                  <a:moveTo>
                    <a:pt x="0" y="0"/>
                  </a:moveTo>
                  <a:lnTo>
                    <a:pt x="18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116"/>
            <p:cNvSpPr/>
            <p:nvPr/>
          </p:nvSpPr>
          <p:spPr>
            <a:xfrm>
              <a:off x="4592964" y="2092774"/>
              <a:ext cx="41411" cy="7445"/>
            </a:xfrm>
            <a:custGeom>
              <a:avLst/>
              <a:gdLst/>
              <a:ahLst/>
              <a:cxnLst/>
              <a:rect l="l" t="t" r="r" b="b"/>
              <a:pathLst>
                <a:path w="2236" h="402" extrusionOk="0">
                  <a:moveTo>
                    <a:pt x="234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101" y="401"/>
                    <a:pt x="234" y="401"/>
                  </a:cubicBezTo>
                  <a:lnTo>
                    <a:pt x="2036" y="401"/>
                  </a:lnTo>
                  <a:cubicBezTo>
                    <a:pt x="2136" y="401"/>
                    <a:pt x="2236" y="301"/>
                    <a:pt x="2236" y="201"/>
                  </a:cubicBezTo>
                  <a:cubicBezTo>
                    <a:pt x="2236" y="68"/>
                    <a:pt x="2136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116"/>
            <p:cNvSpPr/>
            <p:nvPr/>
          </p:nvSpPr>
          <p:spPr>
            <a:xfrm>
              <a:off x="4683179" y="2096497"/>
              <a:ext cx="33984" cy="19"/>
            </a:xfrm>
            <a:custGeom>
              <a:avLst/>
              <a:gdLst/>
              <a:ahLst/>
              <a:cxnLst/>
              <a:rect l="l" t="t" r="r" b="b"/>
              <a:pathLst>
                <a:path w="1835" h="1" extrusionOk="0">
                  <a:moveTo>
                    <a:pt x="0" y="0"/>
                  </a:moveTo>
                  <a:lnTo>
                    <a:pt x="18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Google Shape;3668;p116"/>
            <p:cNvSpPr/>
            <p:nvPr/>
          </p:nvSpPr>
          <p:spPr>
            <a:xfrm>
              <a:off x="4679456" y="2092774"/>
              <a:ext cx="41411" cy="7445"/>
            </a:xfrm>
            <a:custGeom>
              <a:avLst/>
              <a:gdLst/>
              <a:ahLst/>
              <a:cxnLst/>
              <a:rect l="l" t="t" r="r" b="b"/>
              <a:pathLst>
                <a:path w="2236" h="402" extrusionOk="0">
                  <a:moveTo>
                    <a:pt x="201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lnTo>
                    <a:pt x="2036" y="401"/>
                  </a:lnTo>
                  <a:cubicBezTo>
                    <a:pt x="2136" y="401"/>
                    <a:pt x="2236" y="301"/>
                    <a:pt x="2236" y="201"/>
                  </a:cubicBezTo>
                  <a:cubicBezTo>
                    <a:pt x="2236" y="68"/>
                    <a:pt x="2136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Google Shape;3669;p116"/>
            <p:cNvSpPr/>
            <p:nvPr/>
          </p:nvSpPr>
          <p:spPr>
            <a:xfrm>
              <a:off x="4675752" y="2115018"/>
              <a:ext cx="23502" cy="24113"/>
            </a:xfrm>
            <a:custGeom>
              <a:avLst/>
              <a:gdLst/>
              <a:ahLst/>
              <a:cxnLst/>
              <a:rect l="l" t="t" r="r" b="b"/>
              <a:pathLst>
                <a:path w="1269" h="1302" extrusionOk="0">
                  <a:moveTo>
                    <a:pt x="1268" y="1302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Google Shape;3670;p116"/>
            <p:cNvSpPr/>
            <p:nvPr/>
          </p:nvSpPr>
          <p:spPr>
            <a:xfrm>
              <a:off x="4671436" y="2111017"/>
              <a:ext cx="32132" cy="31817"/>
            </a:xfrm>
            <a:custGeom>
              <a:avLst/>
              <a:gdLst/>
              <a:ahLst/>
              <a:cxnLst/>
              <a:rect l="l" t="t" r="r" b="b"/>
              <a:pathLst>
                <a:path w="1735" h="1718" extrusionOk="0">
                  <a:moveTo>
                    <a:pt x="230" y="0"/>
                  </a:moveTo>
                  <a:cubicBezTo>
                    <a:pt x="175" y="0"/>
                    <a:pt x="117" y="17"/>
                    <a:pt x="67" y="50"/>
                  </a:cubicBezTo>
                  <a:cubicBezTo>
                    <a:pt x="0" y="150"/>
                    <a:pt x="0" y="284"/>
                    <a:pt x="67" y="350"/>
                  </a:cubicBezTo>
                  <a:lnTo>
                    <a:pt x="1368" y="1651"/>
                  </a:lnTo>
                  <a:cubicBezTo>
                    <a:pt x="1401" y="1685"/>
                    <a:pt x="1468" y="1718"/>
                    <a:pt x="1501" y="1718"/>
                  </a:cubicBezTo>
                  <a:cubicBezTo>
                    <a:pt x="1568" y="1718"/>
                    <a:pt x="1601" y="1685"/>
                    <a:pt x="1668" y="1651"/>
                  </a:cubicBezTo>
                  <a:cubicBezTo>
                    <a:pt x="1735" y="1551"/>
                    <a:pt x="1735" y="1418"/>
                    <a:pt x="1668" y="1351"/>
                  </a:cubicBezTo>
                  <a:lnTo>
                    <a:pt x="367" y="50"/>
                  </a:lnTo>
                  <a:cubicBezTo>
                    <a:pt x="334" y="17"/>
                    <a:pt x="284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Google Shape;3671;p116"/>
            <p:cNvSpPr/>
            <p:nvPr/>
          </p:nvSpPr>
          <p:spPr>
            <a:xfrm>
              <a:off x="4614596" y="2053862"/>
              <a:ext cx="23483" cy="24113"/>
            </a:xfrm>
            <a:custGeom>
              <a:avLst/>
              <a:gdLst/>
              <a:ahLst/>
              <a:cxnLst/>
              <a:rect l="l" t="t" r="r" b="b"/>
              <a:pathLst>
                <a:path w="1268" h="1302" extrusionOk="0">
                  <a:moveTo>
                    <a:pt x="1268" y="1301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Google Shape;3672;p116"/>
            <p:cNvSpPr/>
            <p:nvPr/>
          </p:nvSpPr>
          <p:spPr>
            <a:xfrm>
              <a:off x="4610263" y="2050010"/>
              <a:ext cx="32151" cy="31669"/>
            </a:xfrm>
            <a:custGeom>
              <a:avLst/>
              <a:gdLst/>
              <a:ahLst/>
              <a:cxnLst/>
              <a:rect l="l" t="t" r="r" b="b"/>
              <a:pathLst>
                <a:path w="1736" h="1710" extrusionOk="0">
                  <a:moveTo>
                    <a:pt x="234" y="0"/>
                  </a:moveTo>
                  <a:cubicBezTo>
                    <a:pt x="184" y="0"/>
                    <a:pt x="134" y="25"/>
                    <a:pt x="101" y="75"/>
                  </a:cubicBezTo>
                  <a:cubicBezTo>
                    <a:pt x="1" y="142"/>
                    <a:pt x="1" y="275"/>
                    <a:pt x="101" y="375"/>
                  </a:cubicBezTo>
                  <a:lnTo>
                    <a:pt x="1369" y="1643"/>
                  </a:lnTo>
                  <a:cubicBezTo>
                    <a:pt x="1402" y="1676"/>
                    <a:pt x="1469" y="1710"/>
                    <a:pt x="1502" y="1710"/>
                  </a:cubicBezTo>
                  <a:cubicBezTo>
                    <a:pt x="1569" y="1710"/>
                    <a:pt x="1635" y="1676"/>
                    <a:pt x="1669" y="1643"/>
                  </a:cubicBezTo>
                  <a:cubicBezTo>
                    <a:pt x="1735" y="1576"/>
                    <a:pt x="1735" y="1443"/>
                    <a:pt x="1669" y="1343"/>
                  </a:cubicBezTo>
                  <a:lnTo>
                    <a:pt x="368" y="75"/>
                  </a:ln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p116"/>
            <p:cNvSpPr/>
            <p:nvPr/>
          </p:nvSpPr>
          <p:spPr>
            <a:xfrm>
              <a:off x="4675752" y="2053862"/>
              <a:ext cx="23502" cy="24113"/>
            </a:xfrm>
            <a:custGeom>
              <a:avLst/>
              <a:gdLst/>
              <a:ahLst/>
              <a:cxnLst/>
              <a:rect l="l" t="t" r="r" b="b"/>
              <a:pathLst>
                <a:path w="1269" h="1302" extrusionOk="0">
                  <a:moveTo>
                    <a:pt x="1268" y="0"/>
                  </a:moveTo>
                  <a:lnTo>
                    <a:pt x="1" y="130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Google Shape;3674;p116"/>
            <p:cNvSpPr/>
            <p:nvPr/>
          </p:nvSpPr>
          <p:spPr>
            <a:xfrm>
              <a:off x="4671436" y="2050010"/>
              <a:ext cx="32132" cy="31669"/>
            </a:xfrm>
            <a:custGeom>
              <a:avLst/>
              <a:gdLst/>
              <a:ahLst/>
              <a:cxnLst/>
              <a:rect l="l" t="t" r="r" b="b"/>
              <a:pathLst>
                <a:path w="1735" h="1710" extrusionOk="0">
                  <a:moveTo>
                    <a:pt x="1506" y="0"/>
                  </a:moveTo>
                  <a:cubicBezTo>
                    <a:pt x="1451" y="0"/>
                    <a:pt x="1401" y="25"/>
                    <a:pt x="1368" y="75"/>
                  </a:cubicBezTo>
                  <a:lnTo>
                    <a:pt x="67" y="1343"/>
                  </a:lnTo>
                  <a:cubicBezTo>
                    <a:pt x="0" y="1443"/>
                    <a:pt x="0" y="1576"/>
                    <a:pt x="67" y="1643"/>
                  </a:cubicBezTo>
                  <a:cubicBezTo>
                    <a:pt x="100" y="1676"/>
                    <a:pt x="167" y="1710"/>
                    <a:pt x="234" y="1710"/>
                  </a:cubicBezTo>
                  <a:cubicBezTo>
                    <a:pt x="267" y="1710"/>
                    <a:pt x="334" y="1676"/>
                    <a:pt x="367" y="1643"/>
                  </a:cubicBezTo>
                  <a:lnTo>
                    <a:pt x="1668" y="375"/>
                  </a:lnTo>
                  <a:cubicBezTo>
                    <a:pt x="1735" y="275"/>
                    <a:pt x="1735" y="142"/>
                    <a:pt x="1668" y="75"/>
                  </a:cubicBezTo>
                  <a:cubicBezTo>
                    <a:pt x="1618" y="25"/>
                    <a:pt x="1560" y="0"/>
                    <a:pt x="1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Google Shape;3675;p116"/>
            <p:cNvSpPr/>
            <p:nvPr/>
          </p:nvSpPr>
          <p:spPr>
            <a:xfrm>
              <a:off x="4614596" y="2115018"/>
              <a:ext cx="23483" cy="24113"/>
            </a:xfrm>
            <a:custGeom>
              <a:avLst/>
              <a:gdLst/>
              <a:ahLst/>
              <a:cxnLst/>
              <a:rect l="l" t="t" r="r" b="b"/>
              <a:pathLst>
                <a:path w="1268" h="1302" extrusionOk="0">
                  <a:moveTo>
                    <a:pt x="1268" y="1"/>
                  </a:moveTo>
                  <a:lnTo>
                    <a:pt x="0" y="13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Google Shape;3676;p116"/>
            <p:cNvSpPr/>
            <p:nvPr/>
          </p:nvSpPr>
          <p:spPr>
            <a:xfrm>
              <a:off x="4610263" y="2111017"/>
              <a:ext cx="32151" cy="31817"/>
            </a:xfrm>
            <a:custGeom>
              <a:avLst/>
              <a:gdLst/>
              <a:ahLst/>
              <a:cxnLst/>
              <a:rect l="l" t="t" r="r" b="b"/>
              <a:pathLst>
                <a:path w="1736" h="1718" extrusionOk="0">
                  <a:moveTo>
                    <a:pt x="1519" y="0"/>
                  </a:moveTo>
                  <a:cubicBezTo>
                    <a:pt x="1469" y="0"/>
                    <a:pt x="1419" y="17"/>
                    <a:pt x="1369" y="50"/>
                  </a:cubicBezTo>
                  <a:lnTo>
                    <a:pt x="101" y="1351"/>
                  </a:lnTo>
                  <a:cubicBezTo>
                    <a:pt x="1" y="1451"/>
                    <a:pt x="1" y="1551"/>
                    <a:pt x="101" y="1651"/>
                  </a:cubicBezTo>
                  <a:cubicBezTo>
                    <a:pt x="134" y="1685"/>
                    <a:pt x="168" y="1718"/>
                    <a:pt x="234" y="1718"/>
                  </a:cubicBezTo>
                  <a:cubicBezTo>
                    <a:pt x="301" y="1718"/>
                    <a:pt x="334" y="1685"/>
                    <a:pt x="368" y="1651"/>
                  </a:cubicBezTo>
                  <a:lnTo>
                    <a:pt x="1669" y="350"/>
                  </a:lnTo>
                  <a:cubicBezTo>
                    <a:pt x="1735" y="284"/>
                    <a:pt x="1735" y="150"/>
                    <a:pt x="1669" y="50"/>
                  </a:cubicBezTo>
                  <a:cubicBezTo>
                    <a:pt x="1619" y="17"/>
                    <a:pt x="1569" y="0"/>
                    <a:pt x="1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677;p116"/>
            <p:cNvSpPr/>
            <p:nvPr/>
          </p:nvSpPr>
          <p:spPr>
            <a:xfrm>
              <a:off x="5151456" y="1689987"/>
              <a:ext cx="730855" cy="647441"/>
            </a:xfrm>
            <a:custGeom>
              <a:avLst/>
              <a:gdLst/>
              <a:ahLst/>
              <a:cxnLst/>
              <a:rect l="l" t="t" r="r" b="b"/>
              <a:pathLst>
                <a:path w="39463" h="34959" extrusionOk="0">
                  <a:moveTo>
                    <a:pt x="568" y="0"/>
                  </a:moveTo>
                  <a:cubicBezTo>
                    <a:pt x="268" y="0"/>
                    <a:pt x="1" y="234"/>
                    <a:pt x="1" y="567"/>
                  </a:cubicBezTo>
                  <a:lnTo>
                    <a:pt x="1" y="34391"/>
                  </a:lnTo>
                  <a:cubicBezTo>
                    <a:pt x="1" y="34692"/>
                    <a:pt x="234" y="34925"/>
                    <a:pt x="535" y="34925"/>
                  </a:cubicBezTo>
                  <a:lnTo>
                    <a:pt x="38895" y="34958"/>
                  </a:lnTo>
                  <a:cubicBezTo>
                    <a:pt x="39196" y="34958"/>
                    <a:pt x="39429" y="34692"/>
                    <a:pt x="39462" y="34391"/>
                  </a:cubicBezTo>
                  <a:lnTo>
                    <a:pt x="39462" y="567"/>
                  </a:lnTo>
                  <a:cubicBezTo>
                    <a:pt x="39462" y="267"/>
                    <a:pt x="39229" y="33"/>
                    <a:pt x="38929" y="33"/>
                  </a:cubicBezTo>
                  <a:lnTo>
                    <a:pt x="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Google Shape;3678;p116"/>
            <p:cNvSpPr/>
            <p:nvPr/>
          </p:nvSpPr>
          <p:spPr>
            <a:xfrm>
              <a:off x="5132305" y="1672688"/>
              <a:ext cx="731466" cy="646830"/>
            </a:xfrm>
            <a:custGeom>
              <a:avLst/>
              <a:gdLst/>
              <a:ahLst/>
              <a:cxnLst/>
              <a:rect l="l" t="t" r="r" b="b"/>
              <a:pathLst>
                <a:path w="39496" h="34926" extrusionOk="0">
                  <a:moveTo>
                    <a:pt x="568" y="0"/>
                  </a:moveTo>
                  <a:cubicBezTo>
                    <a:pt x="268" y="0"/>
                    <a:pt x="34" y="234"/>
                    <a:pt x="34" y="534"/>
                  </a:cubicBezTo>
                  <a:lnTo>
                    <a:pt x="1" y="34358"/>
                  </a:lnTo>
                  <a:cubicBezTo>
                    <a:pt x="1" y="34692"/>
                    <a:pt x="268" y="34925"/>
                    <a:pt x="568" y="34925"/>
                  </a:cubicBezTo>
                  <a:lnTo>
                    <a:pt x="38929" y="34925"/>
                  </a:lnTo>
                  <a:cubicBezTo>
                    <a:pt x="39229" y="34925"/>
                    <a:pt x="39462" y="34692"/>
                    <a:pt x="39462" y="34391"/>
                  </a:cubicBezTo>
                  <a:lnTo>
                    <a:pt x="39496" y="567"/>
                  </a:lnTo>
                  <a:cubicBezTo>
                    <a:pt x="39496" y="267"/>
                    <a:pt x="39229" y="0"/>
                    <a:pt x="38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9" name="Google Shape;3679;p116"/>
            <p:cNvSpPr/>
            <p:nvPr/>
          </p:nvSpPr>
          <p:spPr>
            <a:xfrm>
              <a:off x="5128601" y="1668966"/>
              <a:ext cx="738874" cy="654867"/>
            </a:xfrm>
            <a:custGeom>
              <a:avLst/>
              <a:gdLst/>
              <a:ahLst/>
              <a:cxnLst/>
              <a:rect l="l" t="t" r="r" b="b"/>
              <a:pathLst>
                <a:path w="39896" h="35360" extrusionOk="0">
                  <a:moveTo>
                    <a:pt x="768" y="401"/>
                  </a:moveTo>
                  <a:lnTo>
                    <a:pt x="39129" y="435"/>
                  </a:lnTo>
                  <a:cubicBezTo>
                    <a:pt x="39229" y="435"/>
                    <a:pt x="39329" y="468"/>
                    <a:pt x="39362" y="535"/>
                  </a:cubicBezTo>
                  <a:cubicBezTo>
                    <a:pt x="39429" y="601"/>
                    <a:pt x="39462" y="668"/>
                    <a:pt x="39462" y="768"/>
                  </a:cubicBezTo>
                  <a:lnTo>
                    <a:pt x="39462" y="34592"/>
                  </a:lnTo>
                  <a:cubicBezTo>
                    <a:pt x="39462" y="34692"/>
                    <a:pt x="39429" y="34759"/>
                    <a:pt x="39362" y="34826"/>
                  </a:cubicBezTo>
                  <a:cubicBezTo>
                    <a:pt x="39295" y="34893"/>
                    <a:pt x="39195" y="34926"/>
                    <a:pt x="39129" y="34926"/>
                  </a:cubicBezTo>
                  <a:lnTo>
                    <a:pt x="768" y="34926"/>
                  </a:lnTo>
                  <a:cubicBezTo>
                    <a:pt x="668" y="34926"/>
                    <a:pt x="568" y="34893"/>
                    <a:pt x="501" y="34826"/>
                  </a:cubicBezTo>
                  <a:cubicBezTo>
                    <a:pt x="468" y="34759"/>
                    <a:pt x="401" y="34659"/>
                    <a:pt x="401" y="34592"/>
                  </a:cubicBezTo>
                  <a:lnTo>
                    <a:pt x="434" y="735"/>
                  </a:lnTo>
                  <a:cubicBezTo>
                    <a:pt x="434" y="668"/>
                    <a:pt x="468" y="568"/>
                    <a:pt x="534" y="501"/>
                  </a:cubicBezTo>
                  <a:cubicBezTo>
                    <a:pt x="601" y="435"/>
                    <a:pt x="701" y="401"/>
                    <a:pt x="768" y="401"/>
                  </a:cubicBezTo>
                  <a:close/>
                  <a:moveTo>
                    <a:pt x="768" y="1"/>
                  </a:moveTo>
                  <a:cubicBezTo>
                    <a:pt x="568" y="1"/>
                    <a:pt x="401" y="68"/>
                    <a:pt x="234" y="201"/>
                  </a:cubicBezTo>
                  <a:cubicBezTo>
                    <a:pt x="101" y="368"/>
                    <a:pt x="34" y="535"/>
                    <a:pt x="34" y="735"/>
                  </a:cubicBezTo>
                  <a:lnTo>
                    <a:pt x="1" y="34592"/>
                  </a:lnTo>
                  <a:cubicBezTo>
                    <a:pt x="1" y="34793"/>
                    <a:pt x="101" y="34959"/>
                    <a:pt x="234" y="35126"/>
                  </a:cubicBezTo>
                  <a:cubicBezTo>
                    <a:pt x="368" y="35260"/>
                    <a:pt x="568" y="35326"/>
                    <a:pt x="768" y="35326"/>
                  </a:cubicBezTo>
                  <a:lnTo>
                    <a:pt x="39129" y="35360"/>
                  </a:lnTo>
                  <a:cubicBezTo>
                    <a:pt x="39329" y="35360"/>
                    <a:pt x="39496" y="35260"/>
                    <a:pt x="39662" y="35126"/>
                  </a:cubicBezTo>
                  <a:cubicBezTo>
                    <a:pt x="39796" y="34993"/>
                    <a:pt x="39862" y="34793"/>
                    <a:pt x="39862" y="34592"/>
                  </a:cubicBezTo>
                  <a:lnTo>
                    <a:pt x="39896" y="768"/>
                  </a:lnTo>
                  <a:cubicBezTo>
                    <a:pt x="39896" y="568"/>
                    <a:pt x="39796" y="368"/>
                    <a:pt x="39662" y="234"/>
                  </a:cubicBezTo>
                  <a:cubicBezTo>
                    <a:pt x="39529" y="101"/>
                    <a:pt x="39329" y="1"/>
                    <a:pt x="3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Google Shape;3680;p116"/>
            <p:cNvSpPr/>
            <p:nvPr/>
          </p:nvSpPr>
          <p:spPr>
            <a:xfrm>
              <a:off x="5132935" y="1672688"/>
              <a:ext cx="730836" cy="64264"/>
            </a:xfrm>
            <a:custGeom>
              <a:avLst/>
              <a:gdLst/>
              <a:ahLst/>
              <a:cxnLst/>
              <a:rect l="l" t="t" r="r" b="b"/>
              <a:pathLst>
                <a:path w="39462" h="3470" extrusionOk="0">
                  <a:moveTo>
                    <a:pt x="39428" y="3469"/>
                  </a:moveTo>
                  <a:lnTo>
                    <a:pt x="0" y="3436"/>
                  </a:lnTo>
                  <a:lnTo>
                    <a:pt x="0" y="534"/>
                  </a:lnTo>
                  <a:cubicBezTo>
                    <a:pt x="0" y="234"/>
                    <a:pt x="234" y="0"/>
                    <a:pt x="534" y="0"/>
                  </a:cubicBezTo>
                  <a:lnTo>
                    <a:pt x="38895" y="0"/>
                  </a:lnTo>
                  <a:cubicBezTo>
                    <a:pt x="39195" y="0"/>
                    <a:pt x="39462" y="267"/>
                    <a:pt x="39462" y="5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681;p116"/>
            <p:cNvSpPr/>
            <p:nvPr/>
          </p:nvSpPr>
          <p:spPr>
            <a:xfrm>
              <a:off x="5128601" y="1668966"/>
              <a:ext cx="738874" cy="71691"/>
            </a:xfrm>
            <a:custGeom>
              <a:avLst/>
              <a:gdLst/>
              <a:ahLst/>
              <a:cxnLst/>
              <a:rect l="l" t="t" r="r" b="b"/>
              <a:pathLst>
                <a:path w="39896" h="3871" extrusionOk="0">
                  <a:moveTo>
                    <a:pt x="768" y="401"/>
                  </a:moveTo>
                  <a:lnTo>
                    <a:pt x="39129" y="435"/>
                  </a:lnTo>
                  <a:cubicBezTo>
                    <a:pt x="39229" y="435"/>
                    <a:pt x="39295" y="468"/>
                    <a:pt x="39362" y="535"/>
                  </a:cubicBezTo>
                  <a:cubicBezTo>
                    <a:pt x="39429" y="601"/>
                    <a:pt x="39462" y="668"/>
                    <a:pt x="39462" y="768"/>
                  </a:cubicBezTo>
                  <a:lnTo>
                    <a:pt x="39462" y="3470"/>
                  </a:lnTo>
                  <a:lnTo>
                    <a:pt x="434" y="3437"/>
                  </a:lnTo>
                  <a:lnTo>
                    <a:pt x="434" y="735"/>
                  </a:lnTo>
                  <a:cubicBezTo>
                    <a:pt x="434" y="568"/>
                    <a:pt x="601" y="401"/>
                    <a:pt x="768" y="401"/>
                  </a:cubicBezTo>
                  <a:close/>
                  <a:moveTo>
                    <a:pt x="768" y="1"/>
                  </a:moveTo>
                  <a:cubicBezTo>
                    <a:pt x="368" y="1"/>
                    <a:pt x="34" y="335"/>
                    <a:pt x="34" y="735"/>
                  </a:cubicBezTo>
                  <a:lnTo>
                    <a:pt x="1" y="3637"/>
                  </a:lnTo>
                  <a:cubicBezTo>
                    <a:pt x="1" y="3704"/>
                    <a:pt x="34" y="3737"/>
                    <a:pt x="67" y="3804"/>
                  </a:cubicBezTo>
                  <a:cubicBezTo>
                    <a:pt x="101" y="3837"/>
                    <a:pt x="167" y="3837"/>
                    <a:pt x="234" y="3837"/>
                  </a:cubicBezTo>
                  <a:lnTo>
                    <a:pt x="39662" y="3870"/>
                  </a:lnTo>
                  <a:cubicBezTo>
                    <a:pt x="39796" y="3870"/>
                    <a:pt x="39896" y="3770"/>
                    <a:pt x="39896" y="3670"/>
                  </a:cubicBezTo>
                  <a:lnTo>
                    <a:pt x="39896" y="768"/>
                  </a:lnTo>
                  <a:cubicBezTo>
                    <a:pt x="39896" y="568"/>
                    <a:pt x="39796" y="368"/>
                    <a:pt x="39662" y="234"/>
                  </a:cubicBezTo>
                  <a:cubicBezTo>
                    <a:pt x="39529" y="101"/>
                    <a:pt x="39329" y="1"/>
                    <a:pt x="3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Google Shape;3682;p116"/>
            <p:cNvSpPr/>
            <p:nvPr/>
          </p:nvSpPr>
          <p:spPr>
            <a:xfrm>
              <a:off x="5339885" y="2386235"/>
              <a:ext cx="236019" cy="19"/>
            </a:xfrm>
            <a:custGeom>
              <a:avLst/>
              <a:gdLst/>
              <a:ahLst/>
              <a:cxnLst/>
              <a:rect l="l" t="t" r="r" b="b"/>
              <a:pathLst>
                <a:path w="12744" h="1" extrusionOk="0">
                  <a:moveTo>
                    <a:pt x="1" y="1"/>
                  </a:moveTo>
                  <a:lnTo>
                    <a:pt x="1274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Google Shape;3683;p116"/>
            <p:cNvSpPr/>
            <p:nvPr/>
          </p:nvSpPr>
          <p:spPr>
            <a:xfrm>
              <a:off x="5336181" y="2381919"/>
              <a:ext cx="243427" cy="8038"/>
            </a:xfrm>
            <a:custGeom>
              <a:avLst/>
              <a:gdLst/>
              <a:ahLst/>
              <a:cxnLst/>
              <a:rect l="l" t="t" r="r" b="b"/>
              <a:pathLst>
                <a:path w="13144" h="434" extrusionOk="0">
                  <a:moveTo>
                    <a:pt x="201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12943" y="434"/>
                  </a:lnTo>
                  <a:cubicBezTo>
                    <a:pt x="13043" y="434"/>
                    <a:pt x="13143" y="334"/>
                    <a:pt x="13143" y="234"/>
                  </a:cubicBezTo>
                  <a:cubicBezTo>
                    <a:pt x="13143" y="100"/>
                    <a:pt x="13043" y="0"/>
                    <a:pt x="12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Google Shape;3684;p116"/>
            <p:cNvSpPr/>
            <p:nvPr/>
          </p:nvSpPr>
          <p:spPr>
            <a:xfrm>
              <a:off x="5380668" y="2424535"/>
              <a:ext cx="155086" cy="8056"/>
            </a:xfrm>
            <a:custGeom>
              <a:avLst/>
              <a:gdLst/>
              <a:ahLst/>
              <a:cxnLst/>
              <a:rect l="l" t="t" r="r" b="b"/>
              <a:pathLst>
                <a:path w="8374" h="435" extrusionOk="0">
                  <a:moveTo>
                    <a:pt x="200" y="1"/>
                  </a:moveTo>
                  <a:cubicBezTo>
                    <a:pt x="67" y="1"/>
                    <a:pt x="0" y="101"/>
                    <a:pt x="0" y="234"/>
                  </a:cubicBezTo>
                  <a:cubicBezTo>
                    <a:pt x="0" y="334"/>
                    <a:pt x="67" y="434"/>
                    <a:pt x="200" y="434"/>
                  </a:cubicBezTo>
                  <a:lnTo>
                    <a:pt x="8140" y="434"/>
                  </a:lnTo>
                  <a:cubicBezTo>
                    <a:pt x="8273" y="434"/>
                    <a:pt x="8373" y="334"/>
                    <a:pt x="8373" y="234"/>
                  </a:cubicBezTo>
                  <a:cubicBezTo>
                    <a:pt x="8373" y="101"/>
                    <a:pt x="8273" y="1"/>
                    <a:pt x="8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Google Shape;3685;p116"/>
            <p:cNvSpPr/>
            <p:nvPr/>
          </p:nvSpPr>
          <p:spPr>
            <a:xfrm>
              <a:off x="5279341" y="1806130"/>
              <a:ext cx="416404" cy="416385"/>
            </a:xfrm>
            <a:custGeom>
              <a:avLst/>
              <a:gdLst/>
              <a:ahLst/>
              <a:cxnLst/>
              <a:rect l="l" t="t" r="r" b="b"/>
              <a:pathLst>
                <a:path w="22484" h="22483" extrusionOk="0">
                  <a:moveTo>
                    <a:pt x="22484" y="11242"/>
                  </a:moveTo>
                  <a:cubicBezTo>
                    <a:pt x="22484" y="17446"/>
                    <a:pt x="17447" y="22483"/>
                    <a:pt x="11242" y="22483"/>
                  </a:cubicBezTo>
                  <a:cubicBezTo>
                    <a:pt x="5038" y="22483"/>
                    <a:pt x="1" y="17446"/>
                    <a:pt x="1" y="11242"/>
                  </a:cubicBezTo>
                  <a:cubicBezTo>
                    <a:pt x="1" y="5037"/>
                    <a:pt x="5038" y="0"/>
                    <a:pt x="11242" y="0"/>
                  </a:cubicBezTo>
                  <a:cubicBezTo>
                    <a:pt x="17447" y="0"/>
                    <a:pt x="22484" y="5037"/>
                    <a:pt x="22484" y="112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Google Shape;3686;p116"/>
            <p:cNvSpPr/>
            <p:nvPr/>
          </p:nvSpPr>
          <p:spPr>
            <a:xfrm>
              <a:off x="5245374" y="1802277"/>
              <a:ext cx="484354" cy="424571"/>
            </a:xfrm>
            <a:custGeom>
              <a:avLst/>
              <a:gdLst/>
              <a:ahLst/>
              <a:cxnLst/>
              <a:rect l="l" t="t" r="r" b="b"/>
              <a:pathLst>
                <a:path w="26153" h="22925" extrusionOk="0">
                  <a:moveTo>
                    <a:pt x="13077" y="428"/>
                  </a:moveTo>
                  <a:cubicBezTo>
                    <a:pt x="14998" y="428"/>
                    <a:pt x="16943" y="928"/>
                    <a:pt x="18714" y="1976"/>
                  </a:cubicBezTo>
                  <a:cubicBezTo>
                    <a:pt x="23951" y="5078"/>
                    <a:pt x="25685" y="11850"/>
                    <a:pt x="22583" y="17087"/>
                  </a:cubicBezTo>
                  <a:cubicBezTo>
                    <a:pt x="20502" y="20563"/>
                    <a:pt x="16819" y="22496"/>
                    <a:pt x="13046" y="22496"/>
                  </a:cubicBezTo>
                  <a:cubicBezTo>
                    <a:pt x="11135" y="22496"/>
                    <a:pt x="9200" y="22000"/>
                    <a:pt x="7439" y="20956"/>
                  </a:cubicBezTo>
                  <a:cubicBezTo>
                    <a:pt x="2202" y="17854"/>
                    <a:pt x="467" y="11049"/>
                    <a:pt x="3569" y="5812"/>
                  </a:cubicBezTo>
                  <a:cubicBezTo>
                    <a:pt x="5645" y="2345"/>
                    <a:pt x="9314" y="428"/>
                    <a:pt x="13077" y="428"/>
                  </a:cubicBezTo>
                  <a:close/>
                  <a:moveTo>
                    <a:pt x="13079" y="1"/>
                  </a:moveTo>
                  <a:cubicBezTo>
                    <a:pt x="9168" y="1"/>
                    <a:pt x="5359" y="2007"/>
                    <a:pt x="3236" y="5612"/>
                  </a:cubicBezTo>
                  <a:cubicBezTo>
                    <a:pt x="0" y="11049"/>
                    <a:pt x="1801" y="18088"/>
                    <a:pt x="7239" y="21323"/>
                  </a:cubicBezTo>
                  <a:cubicBezTo>
                    <a:pt x="9073" y="22391"/>
                    <a:pt x="11075" y="22925"/>
                    <a:pt x="13043" y="22925"/>
                  </a:cubicBezTo>
                  <a:cubicBezTo>
                    <a:pt x="16979" y="22925"/>
                    <a:pt x="20782" y="20923"/>
                    <a:pt x="22917" y="17320"/>
                  </a:cubicBezTo>
                  <a:cubicBezTo>
                    <a:pt x="26152" y="11883"/>
                    <a:pt x="24351" y="4845"/>
                    <a:pt x="18914" y="1609"/>
                  </a:cubicBezTo>
                  <a:cubicBezTo>
                    <a:pt x="17081" y="519"/>
                    <a:pt x="15067" y="1"/>
                    <a:pt x="13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Google Shape;3687;p116"/>
            <p:cNvSpPr/>
            <p:nvPr/>
          </p:nvSpPr>
          <p:spPr>
            <a:xfrm>
              <a:off x="5328773" y="1869767"/>
              <a:ext cx="317544" cy="289282"/>
            </a:xfrm>
            <a:custGeom>
              <a:avLst/>
              <a:gdLst/>
              <a:ahLst/>
              <a:cxnLst/>
              <a:rect l="l" t="t" r="r" b="b"/>
              <a:pathLst>
                <a:path w="17146" h="15620" extrusionOk="0">
                  <a:moveTo>
                    <a:pt x="8569" y="0"/>
                  </a:moveTo>
                  <a:cubicBezTo>
                    <a:pt x="6572" y="0"/>
                    <a:pt x="4570" y="767"/>
                    <a:pt x="3036" y="2302"/>
                  </a:cubicBezTo>
                  <a:cubicBezTo>
                    <a:pt x="0" y="5337"/>
                    <a:pt x="0" y="10274"/>
                    <a:pt x="3036" y="13343"/>
                  </a:cubicBezTo>
                  <a:cubicBezTo>
                    <a:pt x="4570" y="14861"/>
                    <a:pt x="6572" y="15620"/>
                    <a:pt x="8569" y="15620"/>
                  </a:cubicBezTo>
                  <a:cubicBezTo>
                    <a:pt x="10566" y="15620"/>
                    <a:pt x="12559" y="14861"/>
                    <a:pt x="14077" y="13343"/>
                  </a:cubicBezTo>
                  <a:cubicBezTo>
                    <a:pt x="17146" y="10274"/>
                    <a:pt x="17146" y="5337"/>
                    <a:pt x="14077" y="2302"/>
                  </a:cubicBezTo>
                  <a:cubicBezTo>
                    <a:pt x="12559" y="767"/>
                    <a:pt x="10566" y="0"/>
                    <a:pt x="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688;p116"/>
            <p:cNvSpPr/>
            <p:nvPr/>
          </p:nvSpPr>
          <p:spPr>
            <a:xfrm>
              <a:off x="5339274" y="1866044"/>
              <a:ext cx="296542" cy="296561"/>
            </a:xfrm>
            <a:custGeom>
              <a:avLst/>
              <a:gdLst/>
              <a:ahLst/>
              <a:cxnLst/>
              <a:rect l="l" t="t" r="r" b="b"/>
              <a:pathLst>
                <a:path w="16012" h="16013" extrusionOk="0">
                  <a:moveTo>
                    <a:pt x="8006" y="401"/>
                  </a:moveTo>
                  <a:cubicBezTo>
                    <a:pt x="12209" y="401"/>
                    <a:pt x="15612" y="3837"/>
                    <a:pt x="15612" y="8007"/>
                  </a:cubicBezTo>
                  <a:cubicBezTo>
                    <a:pt x="15612" y="12210"/>
                    <a:pt x="12209" y="15612"/>
                    <a:pt x="8006" y="15612"/>
                  </a:cubicBezTo>
                  <a:cubicBezTo>
                    <a:pt x="3803" y="15612"/>
                    <a:pt x="401" y="12210"/>
                    <a:pt x="401" y="8007"/>
                  </a:cubicBezTo>
                  <a:cubicBezTo>
                    <a:pt x="401" y="3837"/>
                    <a:pt x="3803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570" y="1"/>
                    <a:pt x="0" y="3603"/>
                    <a:pt x="0" y="8007"/>
                  </a:cubicBezTo>
                  <a:cubicBezTo>
                    <a:pt x="0" y="12443"/>
                    <a:pt x="3570" y="16012"/>
                    <a:pt x="8006" y="16012"/>
                  </a:cubicBezTo>
                  <a:cubicBezTo>
                    <a:pt x="12409" y="16012"/>
                    <a:pt x="16012" y="12443"/>
                    <a:pt x="16012" y="8007"/>
                  </a:cubicBezTo>
                  <a:cubicBezTo>
                    <a:pt x="16012" y="3603"/>
                    <a:pt x="12409" y="1"/>
                    <a:pt x="8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3689;p116"/>
            <p:cNvSpPr/>
            <p:nvPr/>
          </p:nvSpPr>
          <p:spPr>
            <a:xfrm>
              <a:off x="5387465" y="1914235"/>
              <a:ext cx="200183" cy="200794"/>
            </a:xfrm>
            <a:custGeom>
              <a:avLst/>
              <a:gdLst/>
              <a:ahLst/>
              <a:cxnLst/>
              <a:rect l="l" t="t" r="r" b="b"/>
              <a:pathLst>
                <a:path w="10809" h="10842" extrusionOk="0">
                  <a:moveTo>
                    <a:pt x="1335" y="3003"/>
                  </a:moveTo>
                  <a:cubicBezTo>
                    <a:pt x="0" y="5238"/>
                    <a:pt x="734" y="8140"/>
                    <a:pt x="2969" y="9474"/>
                  </a:cubicBezTo>
                  <a:cubicBezTo>
                    <a:pt x="5237" y="10842"/>
                    <a:pt x="8139" y="10075"/>
                    <a:pt x="9474" y="7840"/>
                  </a:cubicBezTo>
                  <a:cubicBezTo>
                    <a:pt x="10808" y="5571"/>
                    <a:pt x="10074" y="2669"/>
                    <a:pt x="7839" y="1335"/>
                  </a:cubicBezTo>
                  <a:cubicBezTo>
                    <a:pt x="5571" y="1"/>
                    <a:pt x="2669" y="735"/>
                    <a:pt x="1335" y="30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3690;p116"/>
            <p:cNvSpPr/>
            <p:nvPr/>
          </p:nvSpPr>
          <p:spPr>
            <a:xfrm>
              <a:off x="5383131" y="1923051"/>
              <a:ext cx="208832" cy="183329"/>
            </a:xfrm>
            <a:custGeom>
              <a:avLst/>
              <a:gdLst/>
              <a:ahLst/>
              <a:cxnLst/>
              <a:rect l="l" t="t" r="r" b="b"/>
              <a:pathLst>
                <a:path w="11276" h="9899" extrusionOk="0">
                  <a:moveTo>
                    <a:pt x="5638" y="392"/>
                  </a:moveTo>
                  <a:cubicBezTo>
                    <a:pt x="6439" y="392"/>
                    <a:pt x="7239" y="626"/>
                    <a:pt x="7940" y="1026"/>
                  </a:cubicBezTo>
                  <a:cubicBezTo>
                    <a:pt x="9007" y="1660"/>
                    <a:pt x="9741" y="2660"/>
                    <a:pt x="10041" y="3828"/>
                  </a:cubicBezTo>
                  <a:cubicBezTo>
                    <a:pt x="10342" y="4995"/>
                    <a:pt x="10141" y="6230"/>
                    <a:pt x="9541" y="7264"/>
                  </a:cubicBezTo>
                  <a:cubicBezTo>
                    <a:pt x="8701" y="8678"/>
                    <a:pt x="7187" y="9478"/>
                    <a:pt x="5641" y="9478"/>
                  </a:cubicBezTo>
                  <a:cubicBezTo>
                    <a:pt x="4853" y="9478"/>
                    <a:pt x="4057" y="9270"/>
                    <a:pt x="3337" y="8831"/>
                  </a:cubicBezTo>
                  <a:cubicBezTo>
                    <a:pt x="2269" y="8231"/>
                    <a:pt x="1535" y="7230"/>
                    <a:pt x="1235" y="6063"/>
                  </a:cubicBezTo>
                  <a:cubicBezTo>
                    <a:pt x="935" y="4895"/>
                    <a:pt x="1135" y="3661"/>
                    <a:pt x="1735" y="2627"/>
                  </a:cubicBezTo>
                  <a:cubicBezTo>
                    <a:pt x="2369" y="1593"/>
                    <a:pt x="3337" y="859"/>
                    <a:pt x="4504" y="559"/>
                  </a:cubicBezTo>
                  <a:cubicBezTo>
                    <a:pt x="4904" y="459"/>
                    <a:pt x="5271" y="392"/>
                    <a:pt x="5638" y="392"/>
                  </a:cubicBezTo>
                  <a:close/>
                  <a:moveTo>
                    <a:pt x="5651" y="0"/>
                  </a:moveTo>
                  <a:cubicBezTo>
                    <a:pt x="5237" y="0"/>
                    <a:pt x="4819" y="52"/>
                    <a:pt x="4404" y="159"/>
                  </a:cubicBezTo>
                  <a:cubicBezTo>
                    <a:pt x="3136" y="459"/>
                    <a:pt x="2069" y="1259"/>
                    <a:pt x="1368" y="2427"/>
                  </a:cubicBezTo>
                  <a:cubicBezTo>
                    <a:pt x="1" y="4762"/>
                    <a:pt x="768" y="7797"/>
                    <a:pt x="3103" y="9198"/>
                  </a:cubicBezTo>
                  <a:cubicBezTo>
                    <a:pt x="3870" y="9665"/>
                    <a:pt x="4738" y="9899"/>
                    <a:pt x="5638" y="9899"/>
                  </a:cubicBezTo>
                  <a:cubicBezTo>
                    <a:pt x="6038" y="9899"/>
                    <a:pt x="6439" y="9832"/>
                    <a:pt x="6872" y="9732"/>
                  </a:cubicBezTo>
                  <a:cubicBezTo>
                    <a:pt x="8140" y="9398"/>
                    <a:pt x="9207" y="8598"/>
                    <a:pt x="9908" y="7464"/>
                  </a:cubicBezTo>
                  <a:cubicBezTo>
                    <a:pt x="11276" y="5129"/>
                    <a:pt x="10508" y="2093"/>
                    <a:pt x="8173" y="692"/>
                  </a:cubicBezTo>
                  <a:cubicBezTo>
                    <a:pt x="7401" y="238"/>
                    <a:pt x="6535" y="0"/>
                    <a:pt x="5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3691;p116"/>
            <p:cNvSpPr/>
            <p:nvPr/>
          </p:nvSpPr>
          <p:spPr>
            <a:xfrm>
              <a:off x="5436878" y="1963667"/>
              <a:ext cx="101341" cy="101323"/>
            </a:xfrm>
            <a:custGeom>
              <a:avLst/>
              <a:gdLst/>
              <a:ahLst/>
              <a:cxnLst/>
              <a:rect l="l" t="t" r="r" b="b"/>
              <a:pathLst>
                <a:path w="5472" h="5471" extrusionOk="0">
                  <a:moveTo>
                    <a:pt x="2736" y="1401"/>
                  </a:moveTo>
                  <a:cubicBezTo>
                    <a:pt x="3470" y="1401"/>
                    <a:pt x="4070" y="2002"/>
                    <a:pt x="4070" y="2736"/>
                  </a:cubicBezTo>
                  <a:cubicBezTo>
                    <a:pt x="4070" y="3469"/>
                    <a:pt x="3470" y="4070"/>
                    <a:pt x="2736" y="4070"/>
                  </a:cubicBezTo>
                  <a:cubicBezTo>
                    <a:pt x="2002" y="4070"/>
                    <a:pt x="1402" y="3469"/>
                    <a:pt x="1402" y="2736"/>
                  </a:cubicBezTo>
                  <a:cubicBezTo>
                    <a:pt x="1402" y="2002"/>
                    <a:pt x="2002" y="1401"/>
                    <a:pt x="2736" y="1401"/>
                  </a:cubicBezTo>
                  <a:close/>
                  <a:moveTo>
                    <a:pt x="2736" y="0"/>
                  </a:moveTo>
                  <a:cubicBezTo>
                    <a:pt x="1235" y="0"/>
                    <a:pt x="1" y="1235"/>
                    <a:pt x="1" y="2736"/>
                  </a:cubicBezTo>
                  <a:cubicBezTo>
                    <a:pt x="1" y="4237"/>
                    <a:pt x="1235" y="5471"/>
                    <a:pt x="2736" y="5471"/>
                  </a:cubicBezTo>
                  <a:cubicBezTo>
                    <a:pt x="4237" y="5471"/>
                    <a:pt x="5471" y="4270"/>
                    <a:pt x="5471" y="2736"/>
                  </a:cubicBezTo>
                  <a:cubicBezTo>
                    <a:pt x="5471" y="1235"/>
                    <a:pt x="4237" y="0"/>
                    <a:pt x="27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692;p116"/>
            <p:cNvSpPr/>
            <p:nvPr/>
          </p:nvSpPr>
          <p:spPr>
            <a:xfrm>
              <a:off x="5433174" y="1959963"/>
              <a:ext cx="108749" cy="109361"/>
            </a:xfrm>
            <a:custGeom>
              <a:avLst/>
              <a:gdLst/>
              <a:ahLst/>
              <a:cxnLst/>
              <a:rect l="l" t="t" r="r" b="b"/>
              <a:pathLst>
                <a:path w="5872" h="5905" extrusionOk="0">
                  <a:moveTo>
                    <a:pt x="2936" y="1801"/>
                  </a:moveTo>
                  <a:cubicBezTo>
                    <a:pt x="3570" y="1801"/>
                    <a:pt x="4070" y="2302"/>
                    <a:pt x="4070" y="2936"/>
                  </a:cubicBezTo>
                  <a:cubicBezTo>
                    <a:pt x="4070" y="3569"/>
                    <a:pt x="3570" y="4070"/>
                    <a:pt x="2936" y="4070"/>
                  </a:cubicBezTo>
                  <a:cubicBezTo>
                    <a:pt x="2302" y="4070"/>
                    <a:pt x="1802" y="3569"/>
                    <a:pt x="1802" y="2936"/>
                  </a:cubicBezTo>
                  <a:cubicBezTo>
                    <a:pt x="1802" y="2335"/>
                    <a:pt x="2302" y="1801"/>
                    <a:pt x="2936" y="1801"/>
                  </a:cubicBezTo>
                  <a:close/>
                  <a:moveTo>
                    <a:pt x="2936" y="1401"/>
                  </a:moveTo>
                  <a:cubicBezTo>
                    <a:pt x="2069" y="1401"/>
                    <a:pt x="1402" y="2102"/>
                    <a:pt x="1402" y="2936"/>
                  </a:cubicBezTo>
                  <a:cubicBezTo>
                    <a:pt x="1402" y="3803"/>
                    <a:pt x="2069" y="4503"/>
                    <a:pt x="2936" y="4503"/>
                  </a:cubicBezTo>
                  <a:cubicBezTo>
                    <a:pt x="3803" y="4503"/>
                    <a:pt x="4471" y="3803"/>
                    <a:pt x="4471" y="2936"/>
                  </a:cubicBezTo>
                  <a:cubicBezTo>
                    <a:pt x="4471" y="2102"/>
                    <a:pt x="3803" y="1401"/>
                    <a:pt x="2936" y="1401"/>
                  </a:cubicBezTo>
                  <a:close/>
                  <a:moveTo>
                    <a:pt x="2936" y="400"/>
                  </a:moveTo>
                  <a:cubicBezTo>
                    <a:pt x="4337" y="400"/>
                    <a:pt x="5471" y="1568"/>
                    <a:pt x="5471" y="2936"/>
                  </a:cubicBezTo>
                  <a:cubicBezTo>
                    <a:pt x="5471" y="4337"/>
                    <a:pt x="4337" y="5471"/>
                    <a:pt x="2936" y="5471"/>
                  </a:cubicBezTo>
                  <a:cubicBezTo>
                    <a:pt x="1535" y="5471"/>
                    <a:pt x="401" y="4337"/>
                    <a:pt x="401" y="2936"/>
                  </a:cubicBezTo>
                  <a:cubicBezTo>
                    <a:pt x="401" y="1535"/>
                    <a:pt x="1535" y="400"/>
                    <a:pt x="2936" y="400"/>
                  </a:cubicBezTo>
                  <a:close/>
                  <a:moveTo>
                    <a:pt x="2936" y="0"/>
                  </a:moveTo>
                  <a:cubicBezTo>
                    <a:pt x="1302" y="0"/>
                    <a:pt x="1" y="1334"/>
                    <a:pt x="1" y="2936"/>
                  </a:cubicBezTo>
                  <a:cubicBezTo>
                    <a:pt x="1" y="4570"/>
                    <a:pt x="1302" y="5904"/>
                    <a:pt x="2936" y="5904"/>
                  </a:cubicBezTo>
                  <a:cubicBezTo>
                    <a:pt x="4571" y="5904"/>
                    <a:pt x="5872" y="4570"/>
                    <a:pt x="5872" y="2936"/>
                  </a:cubicBezTo>
                  <a:cubicBezTo>
                    <a:pt x="5872" y="1334"/>
                    <a:pt x="4571" y="0"/>
                    <a:pt x="2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693;p116"/>
            <p:cNvSpPr/>
            <p:nvPr/>
          </p:nvSpPr>
          <p:spPr>
            <a:xfrm>
              <a:off x="5342367" y="1850098"/>
              <a:ext cx="148271" cy="169791"/>
            </a:xfrm>
            <a:custGeom>
              <a:avLst/>
              <a:gdLst/>
              <a:ahLst/>
              <a:cxnLst/>
              <a:rect l="l" t="t" r="r" b="b"/>
              <a:pathLst>
                <a:path w="8006" h="9168" extrusionOk="0">
                  <a:moveTo>
                    <a:pt x="287" y="1"/>
                  </a:moveTo>
                  <a:cubicBezTo>
                    <a:pt x="229" y="1"/>
                    <a:pt x="176" y="19"/>
                    <a:pt x="134" y="61"/>
                  </a:cubicBezTo>
                  <a:cubicBezTo>
                    <a:pt x="0" y="161"/>
                    <a:pt x="0" y="362"/>
                    <a:pt x="100" y="462"/>
                  </a:cubicBezTo>
                  <a:lnTo>
                    <a:pt x="7506" y="9068"/>
                  </a:lnTo>
                  <a:cubicBezTo>
                    <a:pt x="7572" y="9134"/>
                    <a:pt x="7639" y="9168"/>
                    <a:pt x="7706" y="9168"/>
                  </a:cubicBezTo>
                  <a:cubicBezTo>
                    <a:pt x="7772" y="9168"/>
                    <a:pt x="7839" y="9134"/>
                    <a:pt x="7906" y="9101"/>
                  </a:cubicBezTo>
                  <a:cubicBezTo>
                    <a:pt x="8006" y="9001"/>
                    <a:pt x="8006" y="8834"/>
                    <a:pt x="7906" y="8701"/>
                  </a:cubicBezTo>
                  <a:lnTo>
                    <a:pt x="534" y="95"/>
                  </a:lnTo>
                  <a:cubicBezTo>
                    <a:pt x="456" y="37"/>
                    <a:pt x="368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Google Shape;3694;p116"/>
            <p:cNvSpPr/>
            <p:nvPr/>
          </p:nvSpPr>
          <p:spPr>
            <a:xfrm>
              <a:off x="5302825" y="1811556"/>
              <a:ext cx="56856" cy="55301"/>
            </a:xfrm>
            <a:custGeom>
              <a:avLst/>
              <a:gdLst/>
              <a:ahLst/>
              <a:cxnLst/>
              <a:rect l="l" t="t" r="r" b="b"/>
              <a:pathLst>
                <a:path w="3070" h="2986" extrusionOk="0">
                  <a:moveTo>
                    <a:pt x="2256" y="1"/>
                  </a:moveTo>
                  <a:cubicBezTo>
                    <a:pt x="2238" y="1"/>
                    <a:pt x="2219" y="3"/>
                    <a:pt x="2202" y="7"/>
                  </a:cubicBezTo>
                  <a:cubicBezTo>
                    <a:pt x="2035" y="41"/>
                    <a:pt x="1968" y="174"/>
                    <a:pt x="1968" y="341"/>
                  </a:cubicBezTo>
                  <a:lnTo>
                    <a:pt x="2335" y="2009"/>
                  </a:lnTo>
                  <a:cubicBezTo>
                    <a:pt x="2335" y="2063"/>
                    <a:pt x="2291" y="2118"/>
                    <a:pt x="2238" y="2118"/>
                  </a:cubicBezTo>
                  <a:cubicBezTo>
                    <a:pt x="2226" y="2118"/>
                    <a:pt x="2214" y="2115"/>
                    <a:pt x="2202" y="2109"/>
                  </a:cubicBezTo>
                  <a:lnTo>
                    <a:pt x="434" y="1442"/>
                  </a:lnTo>
                  <a:cubicBezTo>
                    <a:pt x="405" y="1436"/>
                    <a:pt x="377" y="1433"/>
                    <a:pt x="349" y="1433"/>
                  </a:cubicBezTo>
                  <a:cubicBezTo>
                    <a:pt x="214" y="1433"/>
                    <a:pt x="95" y="1498"/>
                    <a:pt x="67" y="1609"/>
                  </a:cubicBezTo>
                  <a:cubicBezTo>
                    <a:pt x="0" y="1775"/>
                    <a:pt x="100" y="1909"/>
                    <a:pt x="234" y="1976"/>
                  </a:cubicBezTo>
                  <a:lnTo>
                    <a:pt x="2936" y="2976"/>
                  </a:lnTo>
                  <a:cubicBezTo>
                    <a:pt x="2948" y="2982"/>
                    <a:pt x="2960" y="2985"/>
                    <a:pt x="2972" y="2985"/>
                  </a:cubicBezTo>
                  <a:cubicBezTo>
                    <a:pt x="3025" y="2985"/>
                    <a:pt x="3069" y="2931"/>
                    <a:pt x="3069" y="2876"/>
                  </a:cubicBezTo>
                  <a:lnTo>
                    <a:pt x="2535" y="208"/>
                  </a:lnTo>
                  <a:cubicBezTo>
                    <a:pt x="2507" y="92"/>
                    <a:pt x="2377" y="1"/>
                    <a:pt x="2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Google Shape;3695;p116"/>
            <p:cNvSpPr/>
            <p:nvPr/>
          </p:nvSpPr>
          <p:spPr>
            <a:xfrm>
              <a:off x="5300343" y="1808352"/>
              <a:ext cx="62412" cy="61431"/>
            </a:xfrm>
            <a:custGeom>
              <a:avLst/>
              <a:gdLst/>
              <a:ahLst/>
              <a:cxnLst/>
              <a:rect l="l" t="t" r="r" b="b"/>
              <a:pathLst>
                <a:path w="3370" h="3317" extrusionOk="0">
                  <a:moveTo>
                    <a:pt x="2369" y="314"/>
                  </a:moveTo>
                  <a:cubicBezTo>
                    <a:pt x="2403" y="314"/>
                    <a:pt x="2436" y="314"/>
                    <a:pt x="2436" y="347"/>
                  </a:cubicBezTo>
                  <a:cubicBezTo>
                    <a:pt x="2469" y="381"/>
                    <a:pt x="2503" y="381"/>
                    <a:pt x="2503" y="414"/>
                  </a:cubicBezTo>
                  <a:lnTo>
                    <a:pt x="3003" y="2949"/>
                  </a:lnTo>
                  <a:lnTo>
                    <a:pt x="401" y="2015"/>
                  </a:lnTo>
                  <a:cubicBezTo>
                    <a:pt x="368" y="1982"/>
                    <a:pt x="368" y="1982"/>
                    <a:pt x="334" y="1948"/>
                  </a:cubicBezTo>
                  <a:cubicBezTo>
                    <a:pt x="334" y="1915"/>
                    <a:pt x="334" y="1882"/>
                    <a:pt x="334" y="1848"/>
                  </a:cubicBezTo>
                  <a:cubicBezTo>
                    <a:pt x="368" y="1815"/>
                    <a:pt x="368" y="1782"/>
                    <a:pt x="401" y="1782"/>
                  </a:cubicBezTo>
                  <a:lnTo>
                    <a:pt x="501" y="1782"/>
                  </a:lnTo>
                  <a:lnTo>
                    <a:pt x="2269" y="2449"/>
                  </a:lnTo>
                  <a:cubicBezTo>
                    <a:pt x="2296" y="2458"/>
                    <a:pt x="2323" y="2462"/>
                    <a:pt x="2349" y="2462"/>
                  </a:cubicBezTo>
                  <a:cubicBezTo>
                    <a:pt x="2421" y="2462"/>
                    <a:pt x="2487" y="2431"/>
                    <a:pt x="2536" y="2382"/>
                  </a:cubicBezTo>
                  <a:cubicBezTo>
                    <a:pt x="2603" y="2349"/>
                    <a:pt x="2636" y="2249"/>
                    <a:pt x="2603" y="2149"/>
                  </a:cubicBezTo>
                  <a:lnTo>
                    <a:pt x="2269" y="481"/>
                  </a:lnTo>
                  <a:cubicBezTo>
                    <a:pt x="2269" y="414"/>
                    <a:pt x="2303" y="347"/>
                    <a:pt x="2369" y="314"/>
                  </a:cubicBezTo>
                  <a:close/>
                  <a:moveTo>
                    <a:pt x="2389" y="1"/>
                  </a:moveTo>
                  <a:cubicBezTo>
                    <a:pt x="2359" y="1"/>
                    <a:pt x="2329" y="5"/>
                    <a:pt x="2303" y="14"/>
                  </a:cubicBezTo>
                  <a:cubicBezTo>
                    <a:pt x="2069" y="80"/>
                    <a:pt x="1902" y="281"/>
                    <a:pt x="1969" y="514"/>
                  </a:cubicBezTo>
                  <a:lnTo>
                    <a:pt x="2269" y="2115"/>
                  </a:lnTo>
                  <a:lnTo>
                    <a:pt x="601" y="1481"/>
                  </a:lnTo>
                  <a:cubicBezTo>
                    <a:pt x="551" y="1465"/>
                    <a:pt x="501" y="1456"/>
                    <a:pt x="447" y="1456"/>
                  </a:cubicBezTo>
                  <a:cubicBezTo>
                    <a:pt x="393" y="1456"/>
                    <a:pt x="334" y="1465"/>
                    <a:pt x="268" y="1481"/>
                  </a:cubicBezTo>
                  <a:cubicBezTo>
                    <a:pt x="168" y="1548"/>
                    <a:pt x="101" y="1615"/>
                    <a:pt x="68" y="1748"/>
                  </a:cubicBezTo>
                  <a:cubicBezTo>
                    <a:pt x="1" y="1848"/>
                    <a:pt x="1" y="1948"/>
                    <a:pt x="68" y="2082"/>
                  </a:cubicBezTo>
                  <a:cubicBezTo>
                    <a:pt x="101" y="2182"/>
                    <a:pt x="201" y="2249"/>
                    <a:pt x="301" y="2282"/>
                  </a:cubicBezTo>
                  <a:lnTo>
                    <a:pt x="3036" y="3283"/>
                  </a:lnTo>
                  <a:cubicBezTo>
                    <a:pt x="3036" y="3316"/>
                    <a:pt x="3070" y="3316"/>
                    <a:pt x="3103" y="3316"/>
                  </a:cubicBezTo>
                  <a:cubicBezTo>
                    <a:pt x="3170" y="3316"/>
                    <a:pt x="3203" y="3283"/>
                    <a:pt x="3270" y="3249"/>
                  </a:cubicBezTo>
                  <a:cubicBezTo>
                    <a:pt x="3337" y="3183"/>
                    <a:pt x="3370" y="3116"/>
                    <a:pt x="3337" y="3016"/>
                  </a:cubicBezTo>
                  <a:lnTo>
                    <a:pt x="2803" y="347"/>
                  </a:lnTo>
                  <a:cubicBezTo>
                    <a:pt x="2803" y="247"/>
                    <a:pt x="2736" y="147"/>
                    <a:pt x="2636" y="80"/>
                  </a:cubicBezTo>
                  <a:cubicBezTo>
                    <a:pt x="2563" y="32"/>
                    <a:pt x="2472" y="1"/>
                    <a:pt x="2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696;p116"/>
            <p:cNvSpPr/>
            <p:nvPr/>
          </p:nvSpPr>
          <p:spPr>
            <a:xfrm>
              <a:off x="5317642" y="1828373"/>
              <a:ext cx="56856" cy="55616"/>
            </a:xfrm>
            <a:custGeom>
              <a:avLst/>
              <a:gdLst/>
              <a:ahLst/>
              <a:cxnLst/>
              <a:rect l="l" t="t" r="r" b="b"/>
              <a:pathLst>
                <a:path w="3070" h="3003" extrusionOk="0">
                  <a:moveTo>
                    <a:pt x="2202" y="0"/>
                  </a:moveTo>
                  <a:cubicBezTo>
                    <a:pt x="2036" y="33"/>
                    <a:pt x="1936" y="200"/>
                    <a:pt x="1969" y="334"/>
                  </a:cubicBezTo>
                  <a:lnTo>
                    <a:pt x="2336" y="2035"/>
                  </a:lnTo>
                  <a:cubicBezTo>
                    <a:pt x="2336" y="2102"/>
                    <a:pt x="2269" y="2135"/>
                    <a:pt x="2202" y="2135"/>
                  </a:cubicBezTo>
                  <a:lnTo>
                    <a:pt x="401" y="1468"/>
                  </a:lnTo>
                  <a:cubicBezTo>
                    <a:pt x="372" y="1453"/>
                    <a:pt x="341" y="1447"/>
                    <a:pt x="310" y="1447"/>
                  </a:cubicBezTo>
                  <a:cubicBezTo>
                    <a:pt x="201" y="1447"/>
                    <a:pt x="94" y="1530"/>
                    <a:pt x="68" y="1635"/>
                  </a:cubicBezTo>
                  <a:cubicBezTo>
                    <a:pt x="1" y="1768"/>
                    <a:pt x="68" y="1935"/>
                    <a:pt x="234" y="2002"/>
                  </a:cubicBezTo>
                  <a:lnTo>
                    <a:pt x="2936" y="3002"/>
                  </a:lnTo>
                  <a:cubicBezTo>
                    <a:pt x="3003" y="3002"/>
                    <a:pt x="3070" y="2969"/>
                    <a:pt x="3070" y="2902"/>
                  </a:cubicBezTo>
                  <a:lnTo>
                    <a:pt x="2536" y="234"/>
                  </a:lnTo>
                  <a:cubicBezTo>
                    <a:pt x="2503" y="67"/>
                    <a:pt x="2336" y="0"/>
                    <a:pt x="2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Google Shape;3697;p116"/>
            <p:cNvSpPr/>
            <p:nvPr/>
          </p:nvSpPr>
          <p:spPr>
            <a:xfrm>
              <a:off x="5315178" y="1825651"/>
              <a:ext cx="62412" cy="61431"/>
            </a:xfrm>
            <a:custGeom>
              <a:avLst/>
              <a:gdLst/>
              <a:ahLst/>
              <a:cxnLst/>
              <a:rect l="l" t="t" r="r" b="b"/>
              <a:pathLst>
                <a:path w="3370" h="3317" extrusionOk="0">
                  <a:moveTo>
                    <a:pt x="2369" y="314"/>
                  </a:moveTo>
                  <a:cubicBezTo>
                    <a:pt x="2402" y="314"/>
                    <a:pt x="2436" y="314"/>
                    <a:pt x="2436" y="347"/>
                  </a:cubicBezTo>
                  <a:cubicBezTo>
                    <a:pt x="2469" y="347"/>
                    <a:pt x="2502" y="381"/>
                    <a:pt x="2502" y="414"/>
                  </a:cubicBezTo>
                  <a:lnTo>
                    <a:pt x="3003" y="2949"/>
                  </a:lnTo>
                  <a:lnTo>
                    <a:pt x="3003" y="2949"/>
                  </a:lnTo>
                  <a:lnTo>
                    <a:pt x="401" y="1982"/>
                  </a:lnTo>
                  <a:cubicBezTo>
                    <a:pt x="367" y="1982"/>
                    <a:pt x="367" y="1948"/>
                    <a:pt x="334" y="1915"/>
                  </a:cubicBezTo>
                  <a:cubicBezTo>
                    <a:pt x="334" y="1915"/>
                    <a:pt x="334" y="1848"/>
                    <a:pt x="334" y="1848"/>
                  </a:cubicBezTo>
                  <a:cubicBezTo>
                    <a:pt x="334" y="1815"/>
                    <a:pt x="367" y="1782"/>
                    <a:pt x="401" y="1748"/>
                  </a:cubicBezTo>
                  <a:lnTo>
                    <a:pt x="501" y="1748"/>
                  </a:lnTo>
                  <a:lnTo>
                    <a:pt x="2269" y="2415"/>
                  </a:lnTo>
                  <a:cubicBezTo>
                    <a:pt x="2310" y="2429"/>
                    <a:pt x="2352" y="2437"/>
                    <a:pt x="2391" y="2437"/>
                  </a:cubicBezTo>
                  <a:cubicBezTo>
                    <a:pt x="2446" y="2437"/>
                    <a:pt x="2497" y="2421"/>
                    <a:pt x="2536" y="2382"/>
                  </a:cubicBezTo>
                  <a:cubicBezTo>
                    <a:pt x="2602" y="2315"/>
                    <a:pt x="2602" y="2249"/>
                    <a:pt x="2602" y="2149"/>
                  </a:cubicBezTo>
                  <a:lnTo>
                    <a:pt x="2269" y="447"/>
                  </a:lnTo>
                  <a:cubicBezTo>
                    <a:pt x="2235" y="381"/>
                    <a:pt x="2302" y="314"/>
                    <a:pt x="2369" y="314"/>
                  </a:cubicBezTo>
                  <a:close/>
                  <a:moveTo>
                    <a:pt x="2388" y="1"/>
                  </a:moveTo>
                  <a:cubicBezTo>
                    <a:pt x="2358" y="1"/>
                    <a:pt x="2329" y="5"/>
                    <a:pt x="2302" y="14"/>
                  </a:cubicBezTo>
                  <a:cubicBezTo>
                    <a:pt x="2069" y="47"/>
                    <a:pt x="1902" y="281"/>
                    <a:pt x="1969" y="514"/>
                  </a:cubicBezTo>
                  <a:lnTo>
                    <a:pt x="2269" y="2082"/>
                  </a:lnTo>
                  <a:lnTo>
                    <a:pt x="601" y="1481"/>
                  </a:lnTo>
                  <a:cubicBezTo>
                    <a:pt x="551" y="1448"/>
                    <a:pt x="493" y="1431"/>
                    <a:pt x="434" y="1431"/>
                  </a:cubicBezTo>
                  <a:cubicBezTo>
                    <a:pt x="376" y="1431"/>
                    <a:pt x="317" y="1448"/>
                    <a:pt x="267" y="1481"/>
                  </a:cubicBezTo>
                  <a:cubicBezTo>
                    <a:pt x="167" y="1515"/>
                    <a:pt x="101" y="1615"/>
                    <a:pt x="34" y="1715"/>
                  </a:cubicBezTo>
                  <a:cubicBezTo>
                    <a:pt x="0" y="1815"/>
                    <a:pt x="0" y="1948"/>
                    <a:pt x="67" y="2048"/>
                  </a:cubicBezTo>
                  <a:cubicBezTo>
                    <a:pt x="101" y="2149"/>
                    <a:pt x="201" y="2249"/>
                    <a:pt x="301" y="2282"/>
                  </a:cubicBezTo>
                  <a:lnTo>
                    <a:pt x="3036" y="3283"/>
                  </a:lnTo>
                  <a:cubicBezTo>
                    <a:pt x="3036" y="3283"/>
                    <a:pt x="3069" y="3316"/>
                    <a:pt x="3103" y="3316"/>
                  </a:cubicBezTo>
                  <a:cubicBezTo>
                    <a:pt x="3169" y="3316"/>
                    <a:pt x="3203" y="3283"/>
                    <a:pt x="3269" y="3249"/>
                  </a:cubicBezTo>
                  <a:cubicBezTo>
                    <a:pt x="3336" y="3183"/>
                    <a:pt x="3370" y="3083"/>
                    <a:pt x="3336" y="3016"/>
                  </a:cubicBezTo>
                  <a:lnTo>
                    <a:pt x="2802" y="347"/>
                  </a:lnTo>
                  <a:cubicBezTo>
                    <a:pt x="2769" y="247"/>
                    <a:pt x="2702" y="147"/>
                    <a:pt x="2636" y="80"/>
                  </a:cubicBezTo>
                  <a:cubicBezTo>
                    <a:pt x="2562" y="32"/>
                    <a:pt x="2471" y="1"/>
                    <a:pt x="2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A2403C1-3083-F1ED-BF10-D7D3424A15D1}"/>
              </a:ext>
            </a:extLst>
          </p:cNvPr>
          <p:cNvSpPr txBox="1"/>
          <p:nvPr/>
        </p:nvSpPr>
        <p:spPr>
          <a:xfrm>
            <a:off x="5010282" y="3326951"/>
            <a:ext cx="352382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45000"/>
              <a:buFont typeface="Arial" panose="020B0604020202020204" pitchFamily="34" charset="0"/>
              <a:buChar char="•"/>
            </a:pPr>
            <a:r>
              <a:rPr lang="en-US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Alerts - </a:t>
            </a:r>
            <a:r>
              <a:rPr lang="el-GR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Ειδοποιήσεις</a:t>
            </a:r>
          </a:p>
          <a:p>
            <a:pPr marL="285750" indent="-285750">
              <a:buFont typeface="+mj-lt"/>
              <a:buAutoNum type="arabicPeriod"/>
            </a:pPr>
            <a:r>
              <a:rPr lang="el-GR" sz="1200" dirty="0"/>
              <a:t>Πτώση τάσης</a:t>
            </a:r>
          </a:p>
          <a:p>
            <a:pPr marL="285750" indent="-285750">
              <a:buFont typeface="+mj-lt"/>
              <a:buAutoNum type="arabicPeriod"/>
            </a:pPr>
            <a:r>
              <a:rPr lang="el-GR" sz="1200" dirty="0"/>
              <a:t>Υπερθέρμανση</a:t>
            </a:r>
          </a:p>
          <a:p>
            <a:pPr marL="285750" indent="-285750">
              <a:buFont typeface="+mj-lt"/>
              <a:buAutoNum type="arabicPeriod"/>
            </a:pPr>
            <a:r>
              <a:rPr lang="el-GR" sz="1200" dirty="0"/>
              <a:t>Παράνομη στάθμευση σε θέση ΑΜΕΑ</a:t>
            </a:r>
          </a:p>
          <a:p>
            <a:pPr marL="285750" indent="-285750">
              <a:buFont typeface="+mj-lt"/>
              <a:buAutoNum type="arabicPeriod"/>
            </a:pPr>
            <a:r>
              <a:rPr lang="el-GR" sz="1200" dirty="0"/>
              <a:t>Πιθανό </a:t>
            </a:r>
            <a:r>
              <a:rPr lang="el-GR" sz="1200" dirty="0" err="1"/>
              <a:t>διπλοπαρκάρισμα</a:t>
            </a:r>
            <a:endParaRPr lang="el-G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055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2" name="Google Shape;3702;p117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Summary - Αρχιτεκτονική</a:t>
            </a:r>
            <a:endParaRPr/>
          </a:p>
        </p:txBody>
      </p:sp>
      <p:grpSp>
        <p:nvGrpSpPr>
          <p:cNvPr id="3703" name="Google Shape;3703;p117"/>
          <p:cNvGrpSpPr/>
          <p:nvPr/>
        </p:nvGrpSpPr>
        <p:grpSpPr>
          <a:xfrm>
            <a:off x="7646788" y="443725"/>
            <a:ext cx="834721" cy="751858"/>
            <a:chOff x="6544194" y="2365864"/>
            <a:chExt cx="529544" cy="478038"/>
          </a:xfrm>
        </p:grpSpPr>
        <p:sp>
          <p:nvSpPr>
            <p:cNvPr id="3704" name="Google Shape;3704;p117"/>
            <p:cNvSpPr/>
            <p:nvPr/>
          </p:nvSpPr>
          <p:spPr>
            <a:xfrm>
              <a:off x="6546068" y="2488273"/>
              <a:ext cx="190780" cy="188197"/>
            </a:xfrm>
            <a:custGeom>
              <a:avLst/>
              <a:gdLst/>
              <a:ahLst/>
              <a:cxnLst/>
              <a:rect l="l" t="t" r="r" b="b"/>
              <a:pathLst>
                <a:path w="3767" h="3716" extrusionOk="0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Google Shape;3705;p117"/>
            <p:cNvSpPr/>
            <p:nvPr/>
          </p:nvSpPr>
          <p:spPr>
            <a:xfrm>
              <a:off x="6544194" y="2485487"/>
              <a:ext cx="195490" cy="193515"/>
            </a:xfrm>
            <a:custGeom>
              <a:avLst/>
              <a:gdLst/>
              <a:ahLst/>
              <a:cxnLst/>
              <a:rect l="l" t="t" r="r" b="b"/>
              <a:pathLst>
                <a:path w="3860" h="3821" extrusionOk="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Google Shape;3706;p117"/>
            <p:cNvSpPr/>
            <p:nvPr/>
          </p:nvSpPr>
          <p:spPr>
            <a:xfrm>
              <a:off x="6726465" y="2372093"/>
              <a:ext cx="344892" cy="340385"/>
            </a:xfrm>
            <a:custGeom>
              <a:avLst/>
              <a:gdLst/>
              <a:ahLst/>
              <a:cxnLst/>
              <a:rect l="l" t="t" r="r" b="b"/>
              <a:pathLst>
                <a:path w="6810" h="6721" extrusionOk="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Google Shape;3707;p117"/>
            <p:cNvSpPr/>
            <p:nvPr/>
          </p:nvSpPr>
          <p:spPr>
            <a:xfrm>
              <a:off x="6723680" y="2369611"/>
              <a:ext cx="350058" cy="345551"/>
            </a:xfrm>
            <a:custGeom>
              <a:avLst/>
              <a:gdLst/>
              <a:ahLst/>
              <a:cxnLst/>
              <a:rect l="l" t="t" r="r" b="b"/>
              <a:pathLst>
                <a:path w="6912" h="6823" extrusionOk="0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Google Shape;3708;p117"/>
            <p:cNvSpPr/>
            <p:nvPr/>
          </p:nvSpPr>
          <p:spPr>
            <a:xfrm>
              <a:off x="6714260" y="2368295"/>
              <a:ext cx="344437" cy="340436"/>
            </a:xfrm>
            <a:custGeom>
              <a:avLst/>
              <a:gdLst/>
              <a:ahLst/>
              <a:cxnLst/>
              <a:rect l="l" t="t" r="r" b="b"/>
              <a:pathLst>
                <a:path w="6801" h="6722" extrusionOk="0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Google Shape;3709;p117"/>
            <p:cNvSpPr/>
            <p:nvPr/>
          </p:nvSpPr>
          <p:spPr>
            <a:xfrm>
              <a:off x="6711474" y="2365864"/>
              <a:ext cx="348640" cy="345551"/>
            </a:xfrm>
            <a:custGeom>
              <a:avLst/>
              <a:gdLst/>
              <a:ahLst/>
              <a:cxnLst/>
              <a:rect l="l" t="t" r="r" b="b"/>
              <a:pathLst>
                <a:path w="6884" h="6823" extrusionOk="0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Google Shape;3710;p117"/>
            <p:cNvSpPr/>
            <p:nvPr/>
          </p:nvSpPr>
          <p:spPr>
            <a:xfrm>
              <a:off x="6650396" y="2651907"/>
              <a:ext cx="191691" cy="189463"/>
            </a:xfrm>
            <a:custGeom>
              <a:avLst/>
              <a:gdLst/>
              <a:ahLst/>
              <a:cxnLst/>
              <a:rect l="l" t="t" r="r" b="b"/>
              <a:pathLst>
                <a:path w="3785" h="3741" extrusionOk="0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Google Shape;3711;p117"/>
            <p:cNvSpPr/>
            <p:nvPr/>
          </p:nvSpPr>
          <p:spPr>
            <a:xfrm>
              <a:off x="6647104" y="2648969"/>
              <a:ext cx="197364" cy="194933"/>
            </a:xfrm>
            <a:custGeom>
              <a:avLst/>
              <a:gdLst/>
              <a:ahLst/>
              <a:cxnLst/>
              <a:rect l="l" t="t" r="r" b="b"/>
              <a:pathLst>
                <a:path w="3897" h="3849" extrusionOk="0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Google Shape;3712;p117"/>
            <p:cNvSpPr/>
            <p:nvPr/>
          </p:nvSpPr>
          <p:spPr>
            <a:xfrm>
              <a:off x="6548904" y="2480423"/>
              <a:ext cx="190780" cy="188501"/>
            </a:xfrm>
            <a:custGeom>
              <a:avLst/>
              <a:gdLst/>
              <a:ahLst/>
              <a:cxnLst/>
              <a:rect l="l" t="t" r="r" b="b"/>
              <a:pathLst>
                <a:path w="3767" h="3722" extrusionOk="0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Google Shape;3713;p117"/>
            <p:cNvSpPr/>
            <p:nvPr/>
          </p:nvSpPr>
          <p:spPr>
            <a:xfrm>
              <a:off x="6546068" y="2477941"/>
              <a:ext cx="196452" cy="193565"/>
            </a:xfrm>
            <a:custGeom>
              <a:avLst/>
              <a:gdLst/>
              <a:ahLst/>
              <a:cxnLst/>
              <a:rect l="l" t="t" r="r" b="b"/>
              <a:pathLst>
                <a:path w="3879" h="3822" extrusionOk="0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4FE9527-0FD0-32F3-C01A-707E0A31B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3" y="1212325"/>
            <a:ext cx="8922123" cy="3705161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9" name="Google Shape;3719;p118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418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Simulation</a:t>
            </a:r>
            <a:endParaRPr/>
          </a:p>
        </p:txBody>
      </p:sp>
      <p:pic>
        <p:nvPicPr>
          <p:cNvPr id="3720" name="Google Shape;3720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00" y="1313675"/>
            <a:ext cx="4019550" cy="2009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21" name="Google Shape;3721;p1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2522925"/>
            <a:ext cx="4019550" cy="20097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22" name="Google Shape;3722;p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2075" y="2148400"/>
            <a:ext cx="28194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3" name="Google Shape;3723;p118"/>
          <p:cNvSpPr txBox="1"/>
          <p:nvPr/>
        </p:nvSpPr>
        <p:spPr>
          <a:xfrm>
            <a:off x="913325" y="3709000"/>
            <a:ext cx="31269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04800"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GB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Open </a:t>
            </a:r>
            <a:r>
              <a:rPr lang="en-GB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meteo</a:t>
            </a:r>
            <a:r>
              <a:rPr lang="en-GB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api</a:t>
            </a:r>
            <a:endParaRPr lang="el-GR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04800"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GB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Κίνηση</a:t>
            </a:r>
            <a:r>
              <a:rPr lang="en-GB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στην</a:t>
            </a:r>
            <a:r>
              <a:rPr lang="en-GB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π</a:t>
            </a:r>
            <a:r>
              <a:rPr lang="en-GB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εριοχή</a:t>
            </a:r>
            <a:r>
              <a:rPr lang="en-GB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(tom tom)</a:t>
            </a:r>
            <a:endParaRPr lang="el-GR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GB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Χρόνος</a:t>
            </a:r>
            <a:r>
              <a:rPr lang="en-GB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GB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ήδη</a:t>
            </a:r>
            <a:r>
              <a:rPr lang="en-GB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κα</a:t>
            </a:r>
            <a:r>
              <a:rPr lang="en-GB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τειλημμένη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GB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Απ</a:t>
            </a:r>
            <a:r>
              <a:rPr lang="en-GB" sz="1200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όστ</a:t>
            </a:r>
            <a:r>
              <a:rPr lang="en-GB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αση από “Hot-spots”</a:t>
            </a:r>
            <a:endParaRPr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04800"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l-GR" sz="1200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Επίπεδο Αιχμής</a:t>
            </a:r>
          </a:p>
          <a:p>
            <a:pPr marL="1524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</a:pPr>
            <a:endParaRPr lang="en-GB" sz="12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4" name="Google Shape;3724;p118"/>
          <p:cNvSpPr txBox="1"/>
          <p:nvPr/>
        </p:nvSpPr>
        <p:spPr>
          <a:xfrm>
            <a:off x="624725" y="3264150"/>
            <a:ext cx="3361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rPr>
              <a:t>Διαθεσιμότητα Θέσεων</a:t>
            </a:r>
            <a:endParaRPr sz="1800" b="1">
              <a:solidFill>
                <a:srgbClr val="191919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725" name="Google Shape;3725;p118"/>
          <p:cNvSpPr txBox="1"/>
          <p:nvPr/>
        </p:nvSpPr>
        <p:spPr>
          <a:xfrm>
            <a:off x="4900875" y="1618638"/>
            <a:ext cx="33618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rPr>
              <a:t>Θερμοκρασία</a:t>
            </a:r>
            <a:endParaRPr sz="1800" b="1">
              <a:solidFill>
                <a:srgbClr val="191919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726" name="Google Shape;3726;p118"/>
          <p:cNvSpPr txBox="1"/>
          <p:nvPr/>
        </p:nvSpPr>
        <p:spPr>
          <a:xfrm>
            <a:off x="5170725" y="862575"/>
            <a:ext cx="31269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Πραγματικές τοποθεσίες αισθητήρων από το </a:t>
            </a:r>
            <a:r>
              <a:rPr lang="en-GB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Patras Smart City API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1" name="Google Shape;3731;p119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5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App Demo - Parking Spot Selection</a:t>
            </a:r>
            <a:endParaRPr/>
          </a:p>
        </p:txBody>
      </p:sp>
      <p:sp>
        <p:nvSpPr>
          <p:cNvPr id="3732" name="Google Shape;3732;p119"/>
          <p:cNvSpPr txBox="1"/>
          <p:nvPr/>
        </p:nvSpPr>
        <p:spPr>
          <a:xfrm>
            <a:off x="3649425" y="2400325"/>
            <a:ext cx="34371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video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" name="Google Shape;3737;p120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555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App Demo - Navigation</a:t>
            </a:r>
            <a:endParaRPr/>
          </a:p>
        </p:txBody>
      </p:sp>
      <p:sp>
        <p:nvSpPr>
          <p:cNvPr id="3738" name="Google Shape;3738;p120"/>
          <p:cNvSpPr txBox="1"/>
          <p:nvPr/>
        </p:nvSpPr>
        <p:spPr>
          <a:xfrm>
            <a:off x="3649425" y="2400325"/>
            <a:ext cx="3437100" cy="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video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51B1084-1A00-28CC-BBBE-AABB9F94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Demo- Simulation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314224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8A8A"/>
      </a:accent3>
      <a:accent4>
        <a:srgbClr val="2AAFE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8A8A"/>
      </a:accent3>
      <a:accent4>
        <a:srgbClr val="2AAFE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8A8A"/>
      </a:accent3>
      <a:accent4>
        <a:srgbClr val="2AAFE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8A8A"/>
      </a:accent3>
      <a:accent4>
        <a:srgbClr val="2AAFE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8A8A"/>
      </a:accent3>
      <a:accent4>
        <a:srgbClr val="2AAFE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434</Words>
  <Application>Microsoft Office PowerPoint</Application>
  <PresentationFormat>On-screen Show (16:9)</PresentationFormat>
  <Paragraphs>112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Nunito Light</vt:lpstr>
      <vt:lpstr>Roboto</vt:lpstr>
      <vt:lpstr>Sora</vt:lpstr>
      <vt:lpstr>Open Sans</vt:lpstr>
      <vt:lpstr>Fira Sans Extra Condensed</vt:lpstr>
      <vt:lpstr>Arial</vt:lpstr>
      <vt:lpstr>Simple Light</vt:lpstr>
      <vt:lpstr>Software Engineering Business Plan by Slidesgo</vt:lpstr>
      <vt:lpstr>Software Engineering Business Plan by Slidesgo</vt:lpstr>
      <vt:lpstr>Software Engineering Business Plan by Slidesgo</vt:lpstr>
      <vt:lpstr>Software Engineering Business Plan by Slidesgo</vt:lpstr>
      <vt:lpstr>Software Engineering Business Plan by Slidesgo</vt:lpstr>
      <vt:lpstr>Smart city Parking</vt:lpstr>
      <vt:lpstr>Summary - Προβλήματα</vt:lpstr>
      <vt:lpstr>Summary - On street Parking</vt:lpstr>
      <vt:lpstr>Summary - Λειτουργίες</vt:lpstr>
      <vt:lpstr>Summary - Αρχιτεκτονική</vt:lpstr>
      <vt:lpstr>Simulation</vt:lpstr>
      <vt:lpstr>App Demo - Parking Spot Selection</vt:lpstr>
      <vt:lpstr>App Demo - Navigation</vt:lpstr>
      <vt:lpstr>App Demo- Simulation</vt:lpstr>
      <vt:lpstr>App Demo - Admin Dashboard</vt:lpstr>
      <vt:lpstr>App Demo- Alerts</vt:lpstr>
      <vt:lpstr>App Demo - Alerts</vt:lpstr>
      <vt:lpstr>Χρονοδιάγραμμα- Κατανομή</vt:lpstr>
      <vt:lpstr>Δύσκολα Σημεία</vt:lpstr>
      <vt:lpstr>Ερωτήσεις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 Parking</dc:title>
  <cp:lastModifiedBy>ΣΤΑΥΡΟΠΟΥΛΟΣ ΚΩΝΣΤΑΝΤΙΝΟΣ</cp:lastModifiedBy>
  <cp:revision>9</cp:revision>
  <dcterms:modified xsi:type="dcterms:W3CDTF">2025-02-13T10:48:02Z</dcterms:modified>
</cp:coreProperties>
</file>