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8D390A-D5BF-69BA-5563-6A2205A4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01896D8-85BF-4225-FAB6-A68BA9CB1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BFF066F-1378-60A7-3F95-49385175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8669F0-47E7-5B7A-46DB-A99AF298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6B5D6D-F49D-7973-EA07-FD4A8FBF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494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D2765C-167B-B9D6-3962-067E15A4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E3FB506-FA15-30AC-0603-BC3D3FF6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DBCA83B-F63C-DC2D-E9C4-C911D326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450A02-5D1F-09DF-AE59-4C0CC9F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0615FE8-EB41-E54F-B3BA-E5D5FB2C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1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1C84D59-0E0D-1829-D03C-73AC764A4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C3F5823-B1A5-25BE-D8C8-101E2E86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CE5A15-64C4-369E-2979-4A96E16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ECD333-ECF2-7820-B0F4-43B6187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5A078D-D5C3-E2EA-FB4A-45F2E515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448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84B451-0C2C-DE4B-2AAA-DC6C200D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D30D6C-D923-C583-1A12-BBF97DB2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2ACA4B6-1065-2957-41EB-13DE2A3F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F81CE4-63B6-E95E-E376-AAAFFF2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96AF865-0004-4277-2FDA-EA37F51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11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27921B-C37D-B201-F02F-0A9B5DB4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9CD3788-C1AC-4B99-3B75-B33AA5CB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D213BE7-5C0B-E3EE-A6B8-56CF0EF2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F72DE01-2AB3-DA4A-332A-32D608FE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F11809-D65C-595C-F1E1-7121884E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49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5BE50F-DE4B-3F84-F09A-4125E09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0E6110-2B40-6017-9ECF-77ED161F6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74373C2-F17C-B6B9-066D-131D7F86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AF167CD-95A3-862C-B212-8ECDDE5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2CFEAD2-602B-CE02-D9B5-9D9D6C07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E0A5612-3E59-2BDD-3FA0-76AA9C62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83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83B913-2D2B-6F5C-CE96-849ED0FA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E91C1DB-F33C-7CB8-2668-319294613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844E456-B0D0-75C2-0769-281A79B7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A20A044-517B-CFD5-0D5B-5FDBAC495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8F94DAD-35D2-4235-DB73-104FD7A5A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72889A5-E2DC-C0A5-FEE8-FC92AFE9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7020246-3367-E9EB-FC2C-BF6F9223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858B9C6-13FF-33E4-6EE0-DE9FCA03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27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AD3F84-9D0E-0B2E-7646-E5210222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96C1317-1483-E69B-E49E-8F398492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AED9C96-7E64-62B6-8E03-8B26C4EA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B26B58B-4005-5C2E-865C-2D908BD1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79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106A8C5-17DA-09EA-3A61-732C9360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7CE01A9-6A6A-2C23-6DB1-809C2CB2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062BC8-F38C-A81F-DA73-F03DCFE7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20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400C2-D07D-81A1-7137-D26FB42A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AB8386-A6DD-1B90-F666-D0D9692F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7CB0287-ACE6-B963-4EF7-8EAC23AC0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6A61DDC-E466-CCFF-B7FE-0FC19B6C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E465C42-08B3-F62C-8BFE-12FD199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AE47682-2A68-1AD5-CB7A-16BD5746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5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7F2A91-6EFA-202B-920A-7646BC4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F75705C-2CF9-3587-53FD-63D6CC7B7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C661059-A21F-D360-18B1-01CC6520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538C18A-9941-470A-4F37-58B5B659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1CE7D30-410B-AC53-734B-4905ADA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9C3B1D0-67F8-C3E6-04F6-F792584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742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E3A23C0-CAD5-F2C9-6016-1BC0491E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E9EEDB3-2681-96F9-40A4-003F1245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8CA1475-D52D-8257-BA1B-18138D3C1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758E-7E21-4488-A894-26385CD6A947}" type="datetimeFigureOut">
              <a:rPr lang="el-GR" smtClean="0"/>
              <a:t>6/11/2023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90CFE3-CA45-5F26-9780-DCA5875CA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A7BBC86-67BB-0EC3-965A-A5D0D4C8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BC42-E714-4FA9-BCF8-BDE1D9E0A1D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86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16158F-9964-AC6C-2039-F776D143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811"/>
            <a:ext cx="9144000" cy="2351315"/>
          </a:xfrm>
        </p:spPr>
        <p:txBody>
          <a:bodyPr>
            <a:normAutofit fontScale="90000"/>
          </a:bodyPr>
          <a:lstStyle/>
          <a:p>
            <a:r>
              <a:rPr lang="el-GR" dirty="0"/>
              <a:t>Εφαρμογή αναζήτησης/κρατήσεων αεροπορικών εισιτηρίων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B6127AD-3063-4100-51DE-0206391A9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1315"/>
          </a:xfrm>
        </p:spPr>
        <p:txBody>
          <a:bodyPr>
            <a:normAutofit/>
          </a:bodyPr>
          <a:lstStyle/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Ομάδα 40: Ηλίας Ουζούνης, Κωνσταντίνος Τσάμπρας</a:t>
            </a:r>
          </a:p>
        </p:txBody>
      </p:sp>
    </p:spTree>
    <p:extLst>
      <p:ext uri="{BB962C8B-B14F-4D97-AF65-F5344CB8AC3E}">
        <p14:creationId xmlns:p14="http://schemas.microsoft.com/office/powerpoint/2010/main" val="18941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24E4C1-8E0D-E2A3-3D25-6050E71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B6A920-ABBC-250C-8FAB-8EE8FD14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Δυνατότητα αναζήτησης πτήσεων από πόλη Α σε πόλη Β με βάση την ημερομηνία</a:t>
            </a:r>
          </a:p>
          <a:p>
            <a:r>
              <a:rPr lang="el-GR" dirty="0"/>
              <a:t>Προβολή διαθέσιμων θέσεων και επιλογή</a:t>
            </a:r>
          </a:p>
          <a:p>
            <a:r>
              <a:rPr lang="el-GR" dirty="0"/>
              <a:t>Δυνατότητα έκδοσης εισιτηρίου με επιστροφή</a:t>
            </a:r>
          </a:p>
          <a:p>
            <a:r>
              <a:rPr lang="el-GR" dirty="0"/>
              <a:t>Πόντοι στο προφίλ του χρήστη από:</a:t>
            </a:r>
          </a:p>
          <a:p>
            <a:pPr lvl="1"/>
            <a:r>
              <a:rPr lang="el-GR" dirty="0"/>
              <a:t>Σύσταση της εφαρμογής σε άλλον χρήστη</a:t>
            </a:r>
          </a:p>
          <a:p>
            <a:pPr lvl="1"/>
            <a:r>
              <a:rPr lang="el-GR" dirty="0"/>
              <a:t>Ταξίδια/μίλια</a:t>
            </a:r>
          </a:p>
          <a:p>
            <a:r>
              <a:rPr lang="el-GR" dirty="0"/>
              <a:t>Αξιολόγηση πληρώματος και αεροσκάφους</a:t>
            </a:r>
          </a:p>
          <a:p>
            <a:r>
              <a:rPr lang="el-GR" dirty="0"/>
              <a:t>Δυνατότητα ακύρωσης εισιτηρίου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6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Εικόνα που περιέχει κείμενο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49A0E9C-E056-3D13-EC10-14413362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651" y="-97428"/>
            <a:ext cx="10267406" cy="705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9349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Ευρεία οθόνη</PresentationFormat>
  <Paragraphs>14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Εφαρμογή αναζήτησης/κρατήσεων αεροπορικών εισιτηρίων</vt:lpstr>
      <vt:lpstr>Περιγραφή: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αναζήτησης/κρατήσεων αεροπορικών εισιτηρίων</dc:title>
  <dc:creator>kostas tsampras</dc:creator>
  <cp:lastModifiedBy>kostas tsampras</cp:lastModifiedBy>
  <cp:revision>1</cp:revision>
  <dcterms:created xsi:type="dcterms:W3CDTF">2023-11-06T19:56:29Z</dcterms:created>
  <dcterms:modified xsi:type="dcterms:W3CDTF">2023-11-06T19:59:17Z</dcterms:modified>
</cp:coreProperties>
</file>