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777" r:id="rId4"/>
    <p:sldMasterId id="2147484789" r:id="rId5"/>
    <p:sldMasterId id="2147484842" r:id="rId6"/>
  </p:sldMasterIdLst>
  <p:notesMasterIdLst>
    <p:notesMasterId r:id="rId30"/>
  </p:notesMasterIdLst>
  <p:sldIdLst>
    <p:sldId id="1224" r:id="rId7"/>
    <p:sldId id="1225" r:id="rId8"/>
    <p:sldId id="1228" r:id="rId9"/>
    <p:sldId id="1240" r:id="rId10"/>
    <p:sldId id="1229" r:id="rId11"/>
    <p:sldId id="1230" r:id="rId12"/>
    <p:sldId id="1241" r:id="rId13"/>
    <p:sldId id="1242" r:id="rId14"/>
    <p:sldId id="1243" r:id="rId15"/>
    <p:sldId id="1234" r:id="rId16"/>
    <p:sldId id="1236" r:id="rId17"/>
    <p:sldId id="1253" r:id="rId18"/>
    <p:sldId id="1244" r:id="rId19"/>
    <p:sldId id="1248" r:id="rId20"/>
    <p:sldId id="1249" r:id="rId21"/>
    <p:sldId id="1254" r:id="rId22"/>
    <p:sldId id="1250" r:id="rId23"/>
    <p:sldId id="1246" r:id="rId24"/>
    <p:sldId id="1245" r:id="rId25"/>
    <p:sldId id="1251" r:id="rId26"/>
    <p:sldId id="1252" r:id="rId27"/>
    <p:sldId id="1255" r:id="rId28"/>
    <p:sldId id="1206" r:id="rId29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993470C-4786-4D38-90BE-AF14FB3A0120}">
          <p14:sldIdLst>
            <p14:sldId id="1224"/>
            <p14:sldId id="1225"/>
            <p14:sldId id="1228"/>
            <p14:sldId id="1240"/>
            <p14:sldId id="1229"/>
            <p14:sldId id="1230"/>
            <p14:sldId id="1241"/>
            <p14:sldId id="1242"/>
            <p14:sldId id="1243"/>
            <p14:sldId id="1234"/>
            <p14:sldId id="1236"/>
            <p14:sldId id="1253"/>
            <p14:sldId id="1244"/>
            <p14:sldId id="1248"/>
            <p14:sldId id="1249"/>
            <p14:sldId id="1254"/>
            <p14:sldId id="1250"/>
            <p14:sldId id="1246"/>
            <p14:sldId id="1245"/>
            <p14:sldId id="1251"/>
            <p14:sldId id="1252"/>
            <p14:sldId id="1255"/>
            <p14:sldId id="12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979" userDrawn="1">
          <p15:clr>
            <a:srgbClr val="A4A3A4"/>
          </p15:clr>
        </p15:guide>
        <p15:guide id="2" pos="688" userDrawn="1">
          <p15:clr>
            <a:srgbClr val="A4A3A4"/>
          </p15:clr>
        </p15:guide>
        <p15:guide id="3" orient="horz" pos="1729" userDrawn="1">
          <p15:clr>
            <a:srgbClr val="A4A3A4"/>
          </p15:clr>
        </p15:guide>
        <p15:guide id="4" pos="7242" userDrawn="1">
          <p15:clr>
            <a:srgbClr val="A4A3A4"/>
          </p15:clr>
        </p15:guide>
        <p15:guide id="5" orient="horz" pos="1298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ktoriya Shyryayeva" initials="" lastIdx="3" clrIdx="0"/>
  <p:cmAuthor id="2" name="Alona Golopuz" initials="AG" lastIdx="3" clrIdx="1"/>
  <p:cmAuthor id="3" name="Tania Kuz" initials="TK" lastIdx="7" clrIdx="2"/>
  <p:cmAuthor id="4" name="Viktoriya Shyryayeva" initials="VS" lastIdx="29" clrIdx="3"/>
  <p:cmAuthor id="5" name="Shaun Greene" initials="SG" lastIdx="1" clrIdx="4">
    <p:extLst>
      <p:ext uri="{19B8F6BF-5375-455C-9EA6-DF929625EA0E}">
        <p15:presenceInfo xmlns:p15="http://schemas.microsoft.com/office/powerpoint/2012/main" userId="S::sgree@softserveinc.com::aada7fc0-4079-4dff-b590-112c10cd224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F2585"/>
    <a:srgbClr val="F26D26"/>
    <a:srgbClr val="BA124A"/>
    <a:srgbClr val="E93BDD"/>
    <a:srgbClr val="F49EEE"/>
    <a:srgbClr val="42D109"/>
    <a:srgbClr val="159B3B"/>
    <a:srgbClr val="0F45B1"/>
    <a:srgbClr val="E3602B"/>
    <a:srgbClr val="F4AB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E0A7EBB-A71E-E244-9638-CA7B1C0FB579}" v="4" dt="2020-02-11T15:37:01.63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709" autoAdjust="0"/>
  </p:normalViewPr>
  <p:slideViewPr>
    <p:cSldViewPr snapToGrid="0">
      <p:cViewPr varScale="1">
        <p:scale>
          <a:sx n="67" d="100"/>
          <a:sy n="67" d="100"/>
        </p:scale>
        <p:origin x="1267" y="58"/>
      </p:cViewPr>
      <p:guideLst>
        <p:guide orient="horz" pos="1979"/>
        <p:guide pos="688"/>
        <p:guide orient="horz" pos="1729"/>
        <p:guide pos="7242"/>
        <p:guide orient="horz" pos="129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21" Type="http://schemas.openxmlformats.org/officeDocument/2006/relationships/slide" Target="slides/slide15.xml"/><Relationship Id="rId34" Type="http://schemas.openxmlformats.org/officeDocument/2006/relationships/theme" Target="theme/theme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microsoft.com/office/2016/11/relationships/changesInfo" Target="changesInfos/changesInfo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2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ras Lopushanskyi" userId="7b479547-1ac6-4c3e-bfc7-6a03fe16e469" providerId="ADAL" clId="{A68BF3D1-7A73-6B4B-B776-FB4227A94BC4}"/>
    <pc:docChg chg="addSld modSld sldOrd modMainMaster">
      <pc:chgData name="Taras Lopushanskyi" userId="7b479547-1ac6-4c3e-bfc7-6a03fe16e469" providerId="ADAL" clId="{A68BF3D1-7A73-6B4B-B776-FB4227A94BC4}" dt="2019-10-31T13:17:38.316" v="6"/>
      <pc:docMkLst>
        <pc:docMk/>
      </pc:docMkLst>
      <pc:sldChg chg="ord">
        <pc:chgData name="Taras Lopushanskyi" userId="7b479547-1ac6-4c3e-bfc7-6a03fe16e469" providerId="ADAL" clId="{A68BF3D1-7A73-6B4B-B776-FB4227A94BC4}" dt="2019-10-31T13:16:23.350" v="4"/>
        <pc:sldMkLst>
          <pc:docMk/>
          <pc:sldMk cId="1735758878" sldId="1206"/>
        </pc:sldMkLst>
      </pc:sldChg>
      <pc:sldChg chg="addSp delSp modSp add">
        <pc:chgData name="Taras Lopushanskyi" userId="7b479547-1ac6-4c3e-bfc7-6a03fe16e469" providerId="ADAL" clId="{A68BF3D1-7A73-6B4B-B776-FB4227A94BC4}" dt="2019-10-31T13:16:12.015" v="1"/>
        <pc:sldMkLst>
          <pc:docMk/>
          <pc:sldMk cId="1639771642" sldId="1225"/>
        </pc:sldMkLst>
        <pc:spChg chg="del">
          <ac:chgData name="Taras Lopushanskyi" userId="7b479547-1ac6-4c3e-bfc7-6a03fe16e469" providerId="ADAL" clId="{A68BF3D1-7A73-6B4B-B776-FB4227A94BC4}" dt="2019-10-31T13:16:12.015" v="1"/>
          <ac:spMkLst>
            <pc:docMk/>
            <pc:sldMk cId="1639771642" sldId="1225"/>
            <ac:spMk id="2" creationId="{8076658C-F2A3-8D4A-86D8-FEBF3263A091}"/>
          </ac:spMkLst>
        </pc:spChg>
        <pc:spChg chg="del">
          <ac:chgData name="Taras Lopushanskyi" userId="7b479547-1ac6-4c3e-bfc7-6a03fe16e469" providerId="ADAL" clId="{A68BF3D1-7A73-6B4B-B776-FB4227A94BC4}" dt="2019-10-31T13:16:12.015" v="1"/>
          <ac:spMkLst>
            <pc:docMk/>
            <pc:sldMk cId="1639771642" sldId="1225"/>
            <ac:spMk id="3" creationId="{56A54168-4AEC-104E-9045-AB55EC5D9176}"/>
          </ac:spMkLst>
        </pc:spChg>
        <pc:spChg chg="add mod">
          <ac:chgData name="Taras Lopushanskyi" userId="7b479547-1ac6-4c3e-bfc7-6a03fe16e469" providerId="ADAL" clId="{A68BF3D1-7A73-6B4B-B776-FB4227A94BC4}" dt="2019-10-31T13:16:12.015" v="1"/>
          <ac:spMkLst>
            <pc:docMk/>
            <pc:sldMk cId="1639771642" sldId="1225"/>
            <ac:spMk id="4" creationId="{C6AC858A-ED29-5C41-BD32-8ECE7DBAE66B}"/>
          </ac:spMkLst>
        </pc:spChg>
        <pc:spChg chg="add mod">
          <ac:chgData name="Taras Lopushanskyi" userId="7b479547-1ac6-4c3e-bfc7-6a03fe16e469" providerId="ADAL" clId="{A68BF3D1-7A73-6B4B-B776-FB4227A94BC4}" dt="2019-10-31T13:16:12.015" v="1"/>
          <ac:spMkLst>
            <pc:docMk/>
            <pc:sldMk cId="1639771642" sldId="1225"/>
            <ac:spMk id="5" creationId="{19780850-A300-724E-8E7E-7AB9F732A244}"/>
          </ac:spMkLst>
        </pc:spChg>
      </pc:sldChg>
      <pc:sldChg chg="addSp delSp modSp add">
        <pc:chgData name="Taras Lopushanskyi" userId="7b479547-1ac6-4c3e-bfc7-6a03fe16e469" providerId="ADAL" clId="{A68BF3D1-7A73-6B4B-B776-FB4227A94BC4}" dt="2019-10-31T13:17:38.316" v="6"/>
        <pc:sldMkLst>
          <pc:docMk/>
          <pc:sldMk cId="671565239" sldId="1226"/>
        </pc:sldMkLst>
        <pc:spChg chg="del">
          <ac:chgData name="Taras Lopushanskyi" userId="7b479547-1ac6-4c3e-bfc7-6a03fe16e469" providerId="ADAL" clId="{A68BF3D1-7A73-6B4B-B776-FB4227A94BC4}" dt="2019-10-31T13:16:19.054" v="3"/>
          <ac:spMkLst>
            <pc:docMk/>
            <pc:sldMk cId="671565239" sldId="1226"/>
            <ac:spMk id="2" creationId="{73C71268-C3B4-B347-BA8C-4F1ECD4E1265}"/>
          </ac:spMkLst>
        </pc:spChg>
        <pc:spChg chg="del">
          <ac:chgData name="Taras Lopushanskyi" userId="7b479547-1ac6-4c3e-bfc7-6a03fe16e469" providerId="ADAL" clId="{A68BF3D1-7A73-6B4B-B776-FB4227A94BC4}" dt="2019-10-31T13:16:19.054" v="3"/>
          <ac:spMkLst>
            <pc:docMk/>
            <pc:sldMk cId="671565239" sldId="1226"/>
            <ac:spMk id="3" creationId="{B2456797-FD03-3A46-87F7-7B63AF16E6B2}"/>
          </ac:spMkLst>
        </pc:spChg>
        <pc:spChg chg="add del mod">
          <ac:chgData name="Taras Lopushanskyi" userId="7b479547-1ac6-4c3e-bfc7-6a03fe16e469" providerId="ADAL" clId="{A68BF3D1-7A73-6B4B-B776-FB4227A94BC4}" dt="2019-10-31T13:17:38.316" v="6"/>
          <ac:spMkLst>
            <pc:docMk/>
            <pc:sldMk cId="671565239" sldId="1226"/>
            <ac:spMk id="4" creationId="{71432E24-899F-EA4A-ABC5-5AB32C618634}"/>
          </ac:spMkLst>
        </pc:spChg>
        <pc:spChg chg="add del mod">
          <ac:chgData name="Taras Lopushanskyi" userId="7b479547-1ac6-4c3e-bfc7-6a03fe16e469" providerId="ADAL" clId="{A68BF3D1-7A73-6B4B-B776-FB4227A94BC4}" dt="2019-10-31T13:17:38.316" v="6"/>
          <ac:spMkLst>
            <pc:docMk/>
            <pc:sldMk cId="671565239" sldId="1226"/>
            <ac:spMk id="5" creationId="{751E9ABB-000C-C54F-A157-7FFE41A08932}"/>
          </ac:spMkLst>
        </pc:spChg>
        <pc:spChg chg="add mod">
          <ac:chgData name="Taras Lopushanskyi" userId="7b479547-1ac6-4c3e-bfc7-6a03fe16e469" providerId="ADAL" clId="{A68BF3D1-7A73-6B4B-B776-FB4227A94BC4}" dt="2019-10-31T13:17:38.316" v="6"/>
          <ac:spMkLst>
            <pc:docMk/>
            <pc:sldMk cId="671565239" sldId="1226"/>
            <ac:spMk id="6" creationId="{AC9F75E4-15BC-FC4F-9F29-F0D3A14A0B0C}"/>
          </ac:spMkLst>
        </pc:spChg>
        <pc:spChg chg="add mod">
          <ac:chgData name="Taras Lopushanskyi" userId="7b479547-1ac6-4c3e-bfc7-6a03fe16e469" providerId="ADAL" clId="{A68BF3D1-7A73-6B4B-B776-FB4227A94BC4}" dt="2019-10-31T13:17:38.316" v="6"/>
          <ac:spMkLst>
            <pc:docMk/>
            <pc:sldMk cId="671565239" sldId="1226"/>
            <ac:spMk id="7" creationId="{1A16E419-1C84-E041-B29C-349214FCE0D2}"/>
          </ac:spMkLst>
        </pc:spChg>
      </pc:sldChg>
      <pc:sldMasterChg chg="modSldLayout">
        <pc:chgData name="Taras Lopushanskyi" userId="7b479547-1ac6-4c3e-bfc7-6a03fe16e469" providerId="ADAL" clId="{A68BF3D1-7A73-6B4B-B776-FB4227A94BC4}" dt="2019-10-31T13:17:22.654" v="5" actId="207"/>
        <pc:sldMasterMkLst>
          <pc:docMk/>
          <pc:sldMasterMk cId="3674229508" sldId="2147484777"/>
        </pc:sldMasterMkLst>
        <pc:sldLayoutChg chg="modSp">
          <pc:chgData name="Taras Lopushanskyi" userId="7b479547-1ac6-4c3e-bfc7-6a03fe16e469" providerId="ADAL" clId="{A68BF3D1-7A73-6B4B-B776-FB4227A94BC4}" dt="2019-10-31T13:17:22.654" v="5" actId="207"/>
          <pc:sldLayoutMkLst>
            <pc:docMk/>
            <pc:sldMasterMk cId="3674229508" sldId="2147484777"/>
            <pc:sldLayoutMk cId="103784457" sldId="2147484780"/>
          </pc:sldLayoutMkLst>
          <pc:spChg chg="mod">
            <ac:chgData name="Taras Lopushanskyi" userId="7b479547-1ac6-4c3e-bfc7-6a03fe16e469" providerId="ADAL" clId="{A68BF3D1-7A73-6B4B-B776-FB4227A94BC4}" dt="2019-10-31T13:17:22.654" v="5" actId="207"/>
            <ac:spMkLst>
              <pc:docMk/>
              <pc:sldMasterMk cId="3674229508" sldId="2147484777"/>
              <pc:sldLayoutMk cId="103784457" sldId="2147484780"/>
              <ac:spMk id="7" creationId="{00000000-0000-0000-0000-000000000000}"/>
            </ac:spMkLst>
          </pc:spChg>
        </pc:sldLayoutChg>
      </pc:sldMasterChg>
    </pc:docChg>
  </pc:docChgLst>
  <pc:docChgLst>
    <pc:chgData name="Olha Kuklieva" userId="8058d566-3e94-4190-bb8d-b787b7329c88" providerId="ADAL" clId="{82B65C56-0DDA-4F6B-BC61-117E65D91B3A}"/>
    <pc:docChg chg="undo custSel addSld delSld modSld sldOrd modMainMaster modSection">
      <pc:chgData name="Olha Kuklieva" userId="8058d566-3e94-4190-bb8d-b787b7329c88" providerId="ADAL" clId="{82B65C56-0DDA-4F6B-BC61-117E65D91B3A}" dt="2019-10-31T13:25:54.541" v="67" actId="2696"/>
      <pc:docMkLst>
        <pc:docMk/>
      </pc:docMkLst>
      <pc:sldChg chg="modSp">
        <pc:chgData name="Olha Kuklieva" userId="8058d566-3e94-4190-bb8d-b787b7329c88" providerId="ADAL" clId="{82B65C56-0DDA-4F6B-BC61-117E65D91B3A}" dt="2019-10-31T13:19:23.257" v="10" actId="20577"/>
        <pc:sldMkLst>
          <pc:docMk/>
          <pc:sldMk cId="4001193277" sldId="1224"/>
        </pc:sldMkLst>
        <pc:spChg chg="mod">
          <ac:chgData name="Olha Kuklieva" userId="8058d566-3e94-4190-bb8d-b787b7329c88" providerId="ADAL" clId="{82B65C56-0DDA-4F6B-BC61-117E65D91B3A}" dt="2019-10-31T13:19:23.257" v="10" actId="20577"/>
          <ac:spMkLst>
            <pc:docMk/>
            <pc:sldMk cId="4001193277" sldId="1224"/>
            <ac:spMk id="4" creationId="{C6BFCD7C-0C79-467A-9369-0675D4B541D4}"/>
          </ac:spMkLst>
        </pc:spChg>
      </pc:sldChg>
      <pc:sldChg chg="addSp delSp modSp add">
        <pc:chgData name="Olha Kuklieva" userId="8058d566-3e94-4190-bb8d-b787b7329c88" providerId="ADAL" clId="{82B65C56-0DDA-4F6B-BC61-117E65D91B3A}" dt="2019-10-31T13:20:31.922" v="33"/>
        <pc:sldMkLst>
          <pc:docMk/>
          <pc:sldMk cId="759534034" sldId="1225"/>
        </pc:sldMkLst>
        <pc:spChg chg="add del">
          <ac:chgData name="Olha Kuklieva" userId="8058d566-3e94-4190-bb8d-b787b7329c88" providerId="ADAL" clId="{82B65C56-0DDA-4F6B-BC61-117E65D91B3A}" dt="2019-10-31T13:20:31.922" v="33"/>
          <ac:spMkLst>
            <pc:docMk/>
            <pc:sldMk cId="759534034" sldId="1225"/>
            <ac:spMk id="2" creationId="{595464EC-D1C5-456B-B9F8-1F6E06556084}"/>
          </ac:spMkLst>
        </pc:spChg>
        <pc:spChg chg="add del">
          <ac:chgData name="Olha Kuklieva" userId="8058d566-3e94-4190-bb8d-b787b7329c88" providerId="ADAL" clId="{82B65C56-0DDA-4F6B-BC61-117E65D91B3A}" dt="2019-10-31T13:20:31.922" v="33"/>
          <ac:spMkLst>
            <pc:docMk/>
            <pc:sldMk cId="759534034" sldId="1225"/>
            <ac:spMk id="3" creationId="{03225F8D-77CD-4007-8F3A-710F10C8E7DD}"/>
          </ac:spMkLst>
        </pc:spChg>
        <pc:spChg chg="add del mod">
          <ac:chgData name="Olha Kuklieva" userId="8058d566-3e94-4190-bb8d-b787b7329c88" providerId="ADAL" clId="{82B65C56-0DDA-4F6B-BC61-117E65D91B3A}" dt="2019-10-31T13:19:32.530" v="18"/>
          <ac:spMkLst>
            <pc:docMk/>
            <pc:sldMk cId="759534034" sldId="1225"/>
            <ac:spMk id="4" creationId="{BCA96069-B365-4100-9F96-5D807972B8B9}"/>
          </ac:spMkLst>
        </pc:spChg>
        <pc:spChg chg="add del mod">
          <ac:chgData name="Olha Kuklieva" userId="8058d566-3e94-4190-bb8d-b787b7329c88" providerId="ADAL" clId="{82B65C56-0DDA-4F6B-BC61-117E65D91B3A}" dt="2019-10-31T13:19:32.530" v="18"/>
          <ac:spMkLst>
            <pc:docMk/>
            <pc:sldMk cId="759534034" sldId="1225"/>
            <ac:spMk id="5" creationId="{C6A279E8-94D6-4886-8FF6-8A8EC28F6554}"/>
          </ac:spMkLst>
        </pc:spChg>
        <pc:spChg chg="add mod">
          <ac:chgData name="Olha Kuklieva" userId="8058d566-3e94-4190-bb8d-b787b7329c88" providerId="ADAL" clId="{82B65C56-0DDA-4F6B-BC61-117E65D91B3A}" dt="2019-10-31T13:20:31.922" v="33"/>
          <ac:spMkLst>
            <pc:docMk/>
            <pc:sldMk cId="759534034" sldId="1225"/>
            <ac:spMk id="6" creationId="{C26BA086-93B2-44A2-8B1B-22E693D2ABB6}"/>
          </ac:spMkLst>
        </pc:spChg>
        <pc:spChg chg="add mod">
          <ac:chgData name="Olha Kuklieva" userId="8058d566-3e94-4190-bb8d-b787b7329c88" providerId="ADAL" clId="{82B65C56-0DDA-4F6B-BC61-117E65D91B3A}" dt="2019-10-31T13:20:31.922" v="33"/>
          <ac:spMkLst>
            <pc:docMk/>
            <pc:sldMk cId="759534034" sldId="1225"/>
            <ac:spMk id="7" creationId="{B3EDC24C-EE02-4845-99B9-F77A9B3BC1BB}"/>
          </ac:spMkLst>
        </pc:spChg>
      </pc:sldChg>
      <pc:sldChg chg="add del">
        <pc:chgData name="Olha Kuklieva" userId="8058d566-3e94-4190-bb8d-b787b7329c88" providerId="ADAL" clId="{82B65C56-0DDA-4F6B-BC61-117E65D91B3A}" dt="2019-10-31T13:19:19.956" v="6"/>
        <pc:sldMkLst>
          <pc:docMk/>
          <pc:sldMk cId="2522737897" sldId="1225"/>
        </pc:sldMkLst>
      </pc:sldChg>
      <pc:sldChg chg="addSp delSp modSp add">
        <pc:chgData name="Olha Kuklieva" userId="8058d566-3e94-4190-bb8d-b787b7329c88" providerId="ADAL" clId="{82B65C56-0DDA-4F6B-BC61-117E65D91B3A}" dt="2019-10-31T13:20:37.163" v="35"/>
        <pc:sldMkLst>
          <pc:docMk/>
          <pc:sldMk cId="2736104985" sldId="1226"/>
        </pc:sldMkLst>
        <pc:spChg chg="del">
          <ac:chgData name="Olha Kuklieva" userId="8058d566-3e94-4190-bb8d-b787b7329c88" providerId="ADAL" clId="{82B65C56-0DDA-4F6B-BC61-117E65D91B3A}" dt="2019-10-31T13:20:37.163" v="35"/>
          <ac:spMkLst>
            <pc:docMk/>
            <pc:sldMk cId="2736104985" sldId="1226"/>
            <ac:spMk id="2" creationId="{5AF2CF7F-B1CA-40D9-B487-7FC1D9DEF6F7}"/>
          </ac:spMkLst>
        </pc:spChg>
        <pc:spChg chg="del">
          <ac:chgData name="Olha Kuklieva" userId="8058d566-3e94-4190-bb8d-b787b7329c88" providerId="ADAL" clId="{82B65C56-0DDA-4F6B-BC61-117E65D91B3A}" dt="2019-10-31T13:20:37.163" v="35"/>
          <ac:spMkLst>
            <pc:docMk/>
            <pc:sldMk cId="2736104985" sldId="1226"/>
            <ac:spMk id="3" creationId="{61A4F8C9-BE4C-4212-A593-B334DC08425C}"/>
          </ac:spMkLst>
        </pc:spChg>
        <pc:spChg chg="add mod">
          <ac:chgData name="Olha Kuklieva" userId="8058d566-3e94-4190-bb8d-b787b7329c88" providerId="ADAL" clId="{82B65C56-0DDA-4F6B-BC61-117E65D91B3A}" dt="2019-10-31T13:20:37.163" v="35"/>
          <ac:spMkLst>
            <pc:docMk/>
            <pc:sldMk cId="2736104985" sldId="1226"/>
            <ac:spMk id="4" creationId="{99B3B0FC-3F87-4318-A857-A0F462CAFFEA}"/>
          </ac:spMkLst>
        </pc:spChg>
        <pc:spChg chg="add mod">
          <ac:chgData name="Olha Kuklieva" userId="8058d566-3e94-4190-bb8d-b787b7329c88" providerId="ADAL" clId="{82B65C56-0DDA-4F6B-BC61-117E65D91B3A}" dt="2019-10-31T13:20:37.163" v="35"/>
          <ac:spMkLst>
            <pc:docMk/>
            <pc:sldMk cId="2736104985" sldId="1226"/>
            <ac:spMk id="5" creationId="{3A9FB3B7-57FB-42BB-B446-0677226703DE}"/>
          </ac:spMkLst>
        </pc:spChg>
        <pc:spChg chg="add mod">
          <ac:chgData name="Olha Kuklieva" userId="8058d566-3e94-4190-bb8d-b787b7329c88" providerId="ADAL" clId="{82B65C56-0DDA-4F6B-BC61-117E65D91B3A}" dt="2019-10-31T13:20:37.163" v="35"/>
          <ac:spMkLst>
            <pc:docMk/>
            <pc:sldMk cId="2736104985" sldId="1226"/>
            <ac:spMk id="6" creationId="{86CCEA01-F57D-41CB-89BB-D59127C3A278}"/>
          </ac:spMkLst>
        </pc:spChg>
        <pc:spChg chg="add mod">
          <ac:chgData name="Olha Kuklieva" userId="8058d566-3e94-4190-bb8d-b787b7329c88" providerId="ADAL" clId="{82B65C56-0DDA-4F6B-BC61-117E65D91B3A}" dt="2019-10-31T13:20:37.163" v="35"/>
          <ac:spMkLst>
            <pc:docMk/>
            <pc:sldMk cId="2736104985" sldId="1226"/>
            <ac:spMk id="7" creationId="{899447FB-C7CD-42DA-AEBC-3440527073AC}"/>
          </ac:spMkLst>
        </pc:spChg>
      </pc:sldChg>
      <pc:sldChg chg="addSp delSp modSp add">
        <pc:chgData name="Olha Kuklieva" userId="8058d566-3e94-4190-bb8d-b787b7329c88" providerId="ADAL" clId="{82B65C56-0DDA-4F6B-BC61-117E65D91B3A}" dt="2019-10-31T13:22:27.303" v="63"/>
        <pc:sldMkLst>
          <pc:docMk/>
          <pc:sldMk cId="175485925" sldId="1227"/>
        </pc:sldMkLst>
        <pc:spChg chg="del">
          <ac:chgData name="Olha Kuklieva" userId="8058d566-3e94-4190-bb8d-b787b7329c88" providerId="ADAL" clId="{82B65C56-0DDA-4F6B-BC61-117E65D91B3A}" dt="2019-10-31T13:20:47.224" v="37"/>
          <ac:spMkLst>
            <pc:docMk/>
            <pc:sldMk cId="175485925" sldId="1227"/>
            <ac:spMk id="2" creationId="{327513D4-3B83-4300-B69B-4AC85EEDC8D9}"/>
          </ac:spMkLst>
        </pc:spChg>
        <pc:spChg chg="del">
          <ac:chgData name="Olha Kuklieva" userId="8058d566-3e94-4190-bb8d-b787b7329c88" providerId="ADAL" clId="{82B65C56-0DDA-4F6B-BC61-117E65D91B3A}" dt="2019-10-31T13:20:47.224" v="37"/>
          <ac:spMkLst>
            <pc:docMk/>
            <pc:sldMk cId="175485925" sldId="1227"/>
            <ac:spMk id="3" creationId="{C55CDE06-A103-4615-A5CF-0D391BC50FC5}"/>
          </ac:spMkLst>
        </pc:spChg>
        <pc:spChg chg="del">
          <ac:chgData name="Olha Kuklieva" userId="8058d566-3e94-4190-bb8d-b787b7329c88" providerId="ADAL" clId="{82B65C56-0DDA-4F6B-BC61-117E65D91B3A}" dt="2019-10-31T13:20:47.224" v="37"/>
          <ac:spMkLst>
            <pc:docMk/>
            <pc:sldMk cId="175485925" sldId="1227"/>
            <ac:spMk id="4" creationId="{0512DBA5-833F-4171-ABFB-4276D6BF0A4C}"/>
          </ac:spMkLst>
        </pc:spChg>
        <pc:spChg chg="del">
          <ac:chgData name="Olha Kuklieva" userId="8058d566-3e94-4190-bb8d-b787b7329c88" providerId="ADAL" clId="{82B65C56-0DDA-4F6B-BC61-117E65D91B3A}" dt="2019-10-31T13:20:47.224" v="37"/>
          <ac:spMkLst>
            <pc:docMk/>
            <pc:sldMk cId="175485925" sldId="1227"/>
            <ac:spMk id="5" creationId="{6D0FE103-98B7-4675-A27D-E67C87E88899}"/>
          </ac:spMkLst>
        </pc:spChg>
        <pc:spChg chg="add del mod">
          <ac:chgData name="Olha Kuklieva" userId="8058d566-3e94-4190-bb8d-b787b7329c88" providerId="ADAL" clId="{82B65C56-0DDA-4F6B-BC61-117E65D91B3A}" dt="2019-10-31T13:22:27.303" v="63"/>
          <ac:spMkLst>
            <pc:docMk/>
            <pc:sldMk cId="175485925" sldId="1227"/>
            <ac:spMk id="6" creationId="{FBDCDD2A-4E15-469D-BEA3-61049F5145CD}"/>
          </ac:spMkLst>
        </pc:spChg>
        <pc:spChg chg="add del mod">
          <ac:chgData name="Olha Kuklieva" userId="8058d566-3e94-4190-bb8d-b787b7329c88" providerId="ADAL" clId="{82B65C56-0DDA-4F6B-BC61-117E65D91B3A}" dt="2019-10-31T13:22:27.303" v="63"/>
          <ac:spMkLst>
            <pc:docMk/>
            <pc:sldMk cId="175485925" sldId="1227"/>
            <ac:spMk id="7" creationId="{83416B48-18DC-4F3C-9537-87FB8BA8E8A1}"/>
          </ac:spMkLst>
        </pc:spChg>
        <pc:spChg chg="add mod">
          <ac:chgData name="Olha Kuklieva" userId="8058d566-3e94-4190-bb8d-b787b7329c88" providerId="ADAL" clId="{82B65C56-0DDA-4F6B-BC61-117E65D91B3A}" dt="2019-10-31T13:22:27.303" v="63"/>
          <ac:spMkLst>
            <pc:docMk/>
            <pc:sldMk cId="175485925" sldId="1227"/>
            <ac:spMk id="8" creationId="{1C879ED0-FB0F-496C-A28D-E63CA7ACFAFF}"/>
          </ac:spMkLst>
        </pc:spChg>
        <pc:spChg chg="add mod">
          <ac:chgData name="Olha Kuklieva" userId="8058d566-3e94-4190-bb8d-b787b7329c88" providerId="ADAL" clId="{82B65C56-0DDA-4F6B-BC61-117E65D91B3A}" dt="2019-10-31T13:22:27.303" v="63"/>
          <ac:spMkLst>
            <pc:docMk/>
            <pc:sldMk cId="175485925" sldId="1227"/>
            <ac:spMk id="9" creationId="{CA4E5058-9026-462C-B16F-44D90B73FCAD}"/>
          </ac:spMkLst>
        </pc:spChg>
        <pc:spChg chg="add mod">
          <ac:chgData name="Olha Kuklieva" userId="8058d566-3e94-4190-bb8d-b787b7329c88" providerId="ADAL" clId="{82B65C56-0DDA-4F6B-BC61-117E65D91B3A}" dt="2019-10-31T13:22:27.303" v="63"/>
          <ac:spMkLst>
            <pc:docMk/>
            <pc:sldMk cId="175485925" sldId="1227"/>
            <ac:spMk id="10" creationId="{0055DE7F-03EA-4D23-AD9C-CE1E65F90EFD}"/>
          </ac:spMkLst>
        </pc:spChg>
        <pc:spChg chg="add mod">
          <ac:chgData name="Olha Kuklieva" userId="8058d566-3e94-4190-bb8d-b787b7329c88" providerId="ADAL" clId="{82B65C56-0DDA-4F6B-BC61-117E65D91B3A}" dt="2019-10-31T13:22:27.303" v="63"/>
          <ac:spMkLst>
            <pc:docMk/>
            <pc:sldMk cId="175485925" sldId="1227"/>
            <ac:spMk id="11" creationId="{E6D38E12-0B8B-4A45-AA22-FFF26BA4BDCF}"/>
          </ac:spMkLst>
        </pc:spChg>
        <pc:spChg chg="add mod">
          <ac:chgData name="Olha Kuklieva" userId="8058d566-3e94-4190-bb8d-b787b7329c88" providerId="ADAL" clId="{82B65C56-0DDA-4F6B-BC61-117E65D91B3A}" dt="2019-10-31T13:22:27.303" v="63"/>
          <ac:spMkLst>
            <pc:docMk/>
            <pc:sldMk cId="175485925" sldId="1227"/>
            <ac:spMk id="12" creationId="{DDF14CDB-48E1-4C5B-B40C-D700FCD6F957}"/>
          </ac:spMkLst>
        </pc:spChg>
        <pc:spChg chg="add mod">
          <ac:chgData name="Olha Kuklieva" userId="8058d566-3e94-4190-bb8d-b787b7329c88" providerId="ADAL" clId="{82B65C56-0DDA-4F6B-BC61-117E65D91B3A}" dt="2019-10-31T13:22:27.303" v="63"/>
          <ac:spMkLst>
            <pc:docMk/>
            <pc:sldMk cId="175485925" sldId="1227"/>
            <ac:spMk id="13" creationId="{276D560C-9AA8-4A22-A278-EE90E939A6AC}"/>
          </ac:spMkLst>
        </pc:spChg>
      </pc:sldChg>
      <pc:sldChg chg="addSp delSp modSp add ord">
        <pc:chgData name="Olha Kuklieva" userId="8058d566-3e94-4190-bb8d-b787b7329c88" providerId="ADAL" clId="{82B65C56-0DDA-4F6B-BC61-117E65D91B3A}" dt="2019-10-31T13:20:58.460" v="40"/>
        <pc:sldMkLst>
          <pc:docMk/>
          <pc:sldMk cId="1943036412" sldId="1228"/>
        </pc:sldMkLst>
        <pc:spChg chg="del">
          <ac:chgData name="Olha Kuklieva" userId="8058d566-3e94-4190-bb8d-b787b7329c88" providerId="ADAL" clId="{82B65C56-0DDA-4F6B-BC61-117E65D91B3A}" dt="2019-10-31T13:20:55.616" v="39"/>
          <ac:spMkLst>
            <pc:docMk/>
            <pc:sldMk cId="1943036412" sldId="1228"/>
            <ac:spMk id="2" creationId="{243A08A1-FE81-4669-8010-AB512AEBF8B5}"/>
          </ac:spMkLst>
        </pc:spChg>
        <pc:spChg chg="del">
          <ac:chgData name="Olha Kuklieva" userId="8058d566-3e94-4190-bb8d-b787b7329c88" providerId="ADAL" clId="{82B65C56-0DDA-4F6B-BC61-117E65D91B3A}" dt="2019-10-31T13:20:55.616" v="39"/>
          <ac:spMkLst>
            <pc:docMk/>
            <pc:sldMk cId="1943036412" sldId="1228"/>
            <ac:spMk id="3" creationId="{93B389C7-D385-4774-9726-10C8CAF10EAE}"/>
          </ac:spMkLst>
        </pc:spChg>
        <pc:spChg chg="add mod">
          <ac:chgData name="Olha Kuklieva" userId="8058d566-3e94-4190-bb8d-b787b7329c88" providerId="ADAL" clId="{82B65C56-0DDA-4F6B-BC61-117E65D91B3A}" dt="2019-10-31T13:20:55.616" v="39"/>
          <ac:spMkLst>
            <pc:docMk/>
            <pc:sldMk cId="1943036412" sldId="1228"/>
            <ac:spMk id="4" creationId="{CA236E6E-CCA1-48F4-8FC1-2690E5DA5F74}"/>
          </ac:spMkLst>
        </pc:spChg>
        <pc:spChg chg="add mod">
          <ac:chgData name="Olha Kuklieva" userId="8058d566-3e94-4190-bb8d-b787b7329c88" providerId="ADAL" clId="{82B65C56-0DDA-4F6B-BC61-117E65D91B3A}" dt="2019-10-31T13:20:55.616" v="39"/>
          <ac:spMkLst>
            <pc:docMk/>
            <pc:sldMk cId="1943036412" sldId="1228"/>
            <ac:spMk id="5" creationId="{9C6E0AE2-DB35-40C9-B9A1-25494B29AECD}"/>
          </ac:spMkLst>
        </pc:spChg>
      </pc:sldChg>
      <pc:sldChg chg="addSp delSp modSp add">
        <pc:chgData name="Olha Kuklieva" userId="8058d566-3e94-4190-bb8d-b787b7329c88" providerId="ADAL" clId="{82B65C56-0DDA-4F6B-BC61-117E65D91B3A}" dt="2019-10-31T13:21:09.202" v="42"/>
        <pc:sldMkLst>
          <pc:docMk/>
          <pc:sldMk cId="796952511" sldId="1229"/>
        </pc:sldMkLst>
        <pc:spChg chg="del">
          <ac:chgData name="Olha Kuklieva" userId="8058d566-3e94-4190-bb8d-b787b7329c88" providerId="ADAL" clId="{82B65C56-0DDA-4F6B-BC61-117E65D91B3A}" dt="2019-10-31T13:21:09.202" v="42"/>
          <ac:spMkLst>
            <pc:docMk/>
            <pc:sldMk cId="796952511" sldId="1229"/>
            <ac:spMk id="2" creationId="{E6E13410-90BD-470E-AA47-C4C5C4C388EC}"/>
          </ac:spMkLst>
        </pc:spChg>
        <pc:spChg chg="del">
          <ac:chgData name="Olha Kuklieva" userId="8058d566-3e94-4190-bb8d-b787b7329c88" providerId="ADAL" clId="{82B65C56-0DDA-4F6B-BC61-117E65D91B3A}" dt="2019-10-31T13:21:09.202" v="42"/>
          <ac:spMkLst>
            <pc:docMk/>
            <pc:sldMk cId="796952511" sldId="1229"/>
            <ac:spMk id="3" creationId="{D6DB02A1-9EBB-4826-8D38-69FD1460AFF5}"/>
          </ac:spMkLst>
        </pc:spChg>
        <pc:spChg chg="add mod">
          <ac:chgData name="Olha Kuklieva" userId="8058d566-3e94-4190-bb8d-b787b7329c88" providerId="ADAL" clId="{82B65C56-0DDA-4F6B-BC61-117E65D91B3A}" dt="2019-10-31T13:21:09.202" v="42"/>
          <ac:spMkLst>
            <pc:docMk/>
            <pc:sldMk cId="796952511" sldId="1229"/>
            <ac:spMk id="4" creationId="{5831415F-B9DB-4820-AEA0-7D4B3738F685}"/>
          </ac:spMkLst>
        </pc:spChg>
        <pc:spChg chg="add mod">
          <ac:chgData name="Olha Kuklieva" userId="8058d566-3e94-4190-bb8d-b787b7329c88" providerId="ADAL" clId="{82B65C56-0DDA-4F6B-BC61-117E65D91B3A}" dt="2019-10-31T13:21:09.202" v="42"/>
          <ac:spMkLst>
            <pc:docMk/>
            <pc:sldMk cId="796952511" sldId="1229"/>
            <ac:spMk id="5" creationId="{548BC74F-B18A-4578-98FC-BCE7C88CA179}"/>
          </ac:spMkLst>
        </pc:spChg>
      </pc:sldChg>
      <pc:sldChg chg="addSp delSp modSp add">
        <pc:chgData name="Olha Kuklieva" userId="8058d566-3e94-4190-bb8d-b787b7329c88" providerId="ADAL" clId="{82B65C56-0DDA-4F6B-BC61-117E65D91B3A}" dt="2019-10-31T13:21:13.117" v="44"/>
        <pc:sldMkLst>
          <pc:docMk/>
          <pc:sldMk cId="1856492653" sldId="1230"/>
        </pc:sldMkLst>
        <pc:spChg chg="del">
          <ac:chgData name="Olha Kuklieva" userId="8058d566-3e94-4190-bb8d-b787b7329c88" providerId="ADAL" clId="{82B65C56-0DDA-4F6B-BC61-117E65D91B3A}" dt="2019-10-31T13:21:13.117" v="44"/>
          <ac:spMkLst>
            <pc:docMk/>
            <pc:sldMk cId="1856492653" sldId="1230"/>
            <ac:spMk id="2" creationId="{0AC469AC-C6FF-4003-B95F-89980C5C3E02}"/>
          </ac:spMkLst>
        </pc:spChg>
        <pc:spChg chg="del">
          <ac:chgData name="Olha Kuklieva" userId="8058d566-3e94-4190-bb8d-b787b7329c88" providerId="ADAL" clId="{82B65C56-0DDA-4F6B-BC61-117E65D91B3A}" dt="2019-10-31T13:21:13.117" v="44"/>
          <ac:spMkLst>
            <pc:docMk/>
            <pc:sldMk cId="1856492653" sldId="1230"/>
            <ac:spMk id="3" creationId="{534F63C9-4974-45FF-8754-4E152E5BF9FC}"/>
          </ac:spMkLst>
        </pc:spChg>
        <pc:spChg chg="add mod">
          <ac:chgData name="Olha Kuklieva" userId="8058d566-3e94-4190-bb8d-b787b7329c88" providerId="ADAL" clId="{82B65C56-0DDA-4F6B-BC61-117E65D91B3A}" dt="2019-10-31T13:21:13.117" v="44"/>
          <ac:spMkLst>
            <pc:docMk/>
            <pc:sldMk cId="1856492653" sldId="1230"/>
            <ac:spMk id="4" creationId="{AAFA0E05-D6A3-44DB-8E1F-AE9104489031}"/>
          </ac:spMkLst>
        </pc:spChg>
        <pc:spChg chg="add mod">
          <ac:chgData name="Olha Kuklieva" userId="8058d566-3e94-4190-bb8d-b787b7329c88" providerId="ADAL" clId="{82B65C56-0DDA-4F6B-BC61-117E65D91B3A}" dt="2019-10-31T13:21:13.117" v="44"/>
          <ac:spMkLst>
            <pc:docMk/>
            <pc:sldMk cId="1856492653" sldId="1230"/>
            <ac:spMk id="5" creationId="{817D4F48-03D6-4A34-979F-5C60DD1330B6}"/>
          </ac:spMkLst>
        </pc:spChg>
      </pc:sldChg>
      <pc:sldChg chg="addSp delSp modSp add">
        <pc:chgData name="Olha Kuklieva" userId="8058d566-3e94-4190-bb8d-b787b7329c88" providerId="ADAL" clId="{82B65C56-0DDA-4F6B-BC61-117E65D91B3A}" dt="2019-10-31T13:21:18.439" v="46"/>
        <pc:sldMkLst>
          <pc:docMk/>
          <pc:sldMk cId="3440774989" sldId="1231"/>
        </pc:sldMkLst>
        <pc:spChg chg="del">
          <ac:chgData name="Olha Kuklieva" userId="8058d566-3e94-4190-bb8d-b787b7329c88" providerId="ADAL" clId="{82B65C56-0DDA-4F6B-BC61-117E65D91B3A}" dt="2019-10-31T13:21:18.439" v="46"/>
          <ac:spMkLst>
            <pc:docMk/>
            <pc:sldMk cId="3440774989" sldId="1231"/>
            <ac:spMk id="2" creationId="{414DAAB3-A6A9-41E2-B080-6E455B2E14B5}"/>
          </ac:spMkLst>
        </pc:spChg>
        <pc:spChg chg="del">
          <ac:chgData name="Olha Kuklieva" userId="8058d566-3e94-4190-bb8d-b787b7329c88" providerId="ADAL" clId="{82B65C56-0DDA-4F6B-BC61-117E65D91B3A}" dt="2019-10-31T13:21:18.439" v="46"/>
          <ac:spMkLst>
            <pc:docMk/>
            <pc:sldMk cId="3440774989" sldId="1231"/>
            <ac:spMk id="3" creationId="{D9233D15-17C2-49C8-AD55-6911C3DEBA37}"/>
          </ac:spMkLst>
        </pc:spChg>
        <pc:spChg chg="add mod">
          <ac:chgData name="Olha Kuklieva" userId="8058d566-3e94-4190-bb8d-b787b7329c88" providerId="ADAL" clId="{82B65C56-0DDA-4F6B-BC61-117E65D91B3A}" dt="2019-10-31T13:21:18.439" v="46"/>
          <ac:spMkLst>
            <pc:docMk/>
            <pc:sldMk cId="3440774989" sldId="1231"/>
            <ac:spMk id="4" creationId="{B89C1B92-534C-47A0-B35C-7F8EBB8DA40C}"/>
          </ac:spMkLst>
        </pc:spChg>
        <pc:spChg chg="add mod">
          <ac:chgData name="Olha Kuklieva" userId="8058d566-3e94-4190-bb8d-b787b7329c88" providerId="ADAL" clId="{82B65C56-0DDA-4F6B-BC61-117E65D91B3A}" dt="2019-10-31T13:21:18.439" v="46"/>
          <ac:spMkLst>
            <pc:docMk/>
            <pc:sldMk cId="3440774989" sldId="1231"/>
            <ac:spMk id="5" creationId="{8FA807B4-AFD7-4059-940E-031033A6C169}"/>
          </ac:spMkLst>
        </pc:spChg>
      </pc:sldChg>
      <pc:sldChg chg="addSp delSp modSp add">
        <pc:chgData name="Olha Kuklieva" userId="8058d566-3e94-4190-bb8d-b787b7329c88" providerId="ADAL" clId="{82B65C56-0DDA-4F6B-BC61-117E65D91B3A}" dt="2019-10-31T13:21:30.607" v="48"/>
        <pc:sldMkLst>
          <pc:docMk/>
          <pc:sldMk cId="370164559" sldId="1232"/>
        </pc:sldMkLst>
        <pc:spChg chg="del">
          <ac:chgData name="Olha Kuklieva" userId="8058d566-3e94-4190-bb8d-b787b7329c88" providerId="ADAL" clId="{82B65C56-0DDA-4F6B-BC61-117E65D91B3A}" dt="2019-10-31T13:21:30.607" v="48"/>
          <ac:spMkLst>
            <pc:docMk/>
            <pc:sldMk cId="370164559" sldId="1232"/>
            <ac:spMk id="2" creationId="{AEFF3FA5-4F9A-47C5-9282-15004FDD5FA0}"/>
          </ac:spMkLst>
        </pc:spChg>
        <pc:spChg chg="del">
          <ac:chgData name="Olha Kuklieva" userId="8058d566-3e94-4190-bb8d-b787b7329c88" providerId="ADAL" clId="{82B65C56-0DDA-4F6B-BC61-117E65D91B3A}" dt="2019-10-31T13:21:30.607" v="48"/>
          <ac:spMkLst>
            <pc:docMk/>
            <pc:sldMk cId="370164559" sldId="1232"/>
            <ac:spMk id="3" creationId="{6AA47D9C-991C-44A7-B46B-E6C01B7D3F19}"/>
          </ac:spMkLst>
        </pc:spChg>
        <pc:spChg chg="add mod">
          <ac:chgData name="Olha Kuklieva" userId="8058d566-3e94-4190-bb8d-b787b7329c88" providerId="ADAL" clId="{82B65C56-0DDA-4F6B-BC61-117E65D91B3A}" dt="2019-10-31T13:21:30.607" v="48"/>
          <ac:spMkLst>
            <pc:docMk/>
            <pc:sldMk cId="370164559" sldId="1232"/>
            <ac:spMk id="4" creationId="{C4F1E8A9-C2C6-413C-BF2D-8D22F2332193}"/>
          </ac:spMkLst>
        </pc:spChg>
        <pc:spChg chg="add mod">
          <ac:chgData name="Olha Kuklieva" userId="8058d566-3e94-4190-bb8d-b787b7329c88" providerId="ADAL" clId="{82B65C56-0DDA-4F6B-BC61-117E65D91B3A}" dt="2019-10-31T13:21:30.607" v="48"/>
          <ac:spMkLst>
            <pc:docMk/>
            <pc:sldMk cId="370164559" sldId="1232"/>
            <ac:spMk id="5" creationId="{61B47164-5C4E-46ED-A751-8C8D4443061B}"/>
          </ac:spMkLst>
        </pc:spChg>
        <pc:spChg chg="add mod">
          <ac:chgData name="Olha Kuklieva" userId="8058d566-3e94-4190-bb8d-b787b7329c88" providerId="ADAL" clId="{82B65C56-0DDA-4F6B-BC61-117E65D91B3A}" dt="2019-10-31T13:21:30.607" v="48"/>
          <ac:spMkLst>
            <pc:docMk/>
            <pc:sldMk cId="370164559" sldId="1232"/>
            <ac:spMk id="6" creationId="{74334EBB-850A-4BB3-AD6E-C0E5759930A3}"/>
          </ac:spMkLst>
        </pc:spChg>
      </pc:sldChg>
      <pc:sldChg chg="addSp delSp modSp add">
        <pc:chgData name="Olha Kuklieva" userId="8058d566-3e94-4190-bb8d-b787b7329c88" providerId="ADAL" clId="{82B65C56-0DDA-4F6B-BC61-117E65D91B3A}" dt="2019-10-31T13:21:35.157" v="50"/>
        <pc:sldMkLst>
          <pc:docMk/>
          <pc:sldMk cId="2206258584" sldId="1233"/>
        </pc:sldMkLst>
        <pc:spChg chg="del">
          <ac:chgData name="Olha Kuklieva" userId="8058d566-3e94-4190-bb8d-b787b7329c88" providerId="ADAL" clId="{82B65C56-0DDA-4F6B-BC61-117E65D91B3A}" dt="2019-10-31T13:21:35.157" v="50"/>
          <ac:spMkLst>
            <pc:docMk/>
            <pc:sldMk cId="2206258584" sldId="1233"/>
            <ac:spMk id="2" creationId="{F1E522FB-5637-4F0F-B84F-6172AF70EDE3}"/>
          </ac:spMkLst>
        </pc:spChg>
        <pc:spChg chg="del">
          <ac:chgData name="Olha Kuklieva" userId="8058d566-3e94-4190-bb8d-b787b7329c88" providerId="ADAL" clId="{82B65C56-0DDA-4F6B-BC61-117E65D91B3A}" dt="2019-10-31T13:21:35.157" v="50"/>
          <ac:spMkLst>
            <pc:docMk/>
            <pc:sldMk cId="2206258584" sldId="1233"/>
            <ac:spMk id="3" creationId="{C3DDFADB-9649-4C6A-ACE2-244024000276}"/>
          </ac:spMkLst>
        </pc:spChg>
        <pc:spChg chg="del">
          <ac:chgData name="Olha Kuklieva" userId="8058d566-3e94-4190-bb8d-b787b7329c88" providerId="ADAL" clId="{82B65C56-0DDA-4F6B-BC61-117E65D91B3A}" dt="2019-10-31T13:21:35.157" v="50"/>
          <ac:spMkLst>
            <pc:docMk/>
            <pc:sldMk cId="2206258584" sldId="1233"/>
            <ac:spMk id="4" creationId="{F97ED3CC-02AE-4272-836A-215B3EB3F8AA}"/>
          </ac:spMkLst>
        </pc:spChg>
        <pc:spChg chg="add mod">
          <ac:chgData name="Olha Kuklieva" userId="8058d566-3e94-4190-bb8d-b787b7329c88" providerId="ADAL" clId="{82B65C56-0DDA-4F6B-BC61-117E65D91B3A}" dt="2019-10-31T13:21:35.157" v="50"/>
          <ac:spMkLst>
            <pc:docMk/>
            <pc:sldMk cId="2206258584" sldId="1233"/>
            <ac:spMk id="5" creationId="{07F232F8-3DCC-42F6-918D-253C12D87F55}"/>
          </ac:spMkLst>
        </pc:spChg>
        <pc:spChg chg="add mod">
          <ac:chgData name="Olha Kuklieva" userId="8058d566-3e94-4190-bb8d-b787b7329c88" providerId="ADAL" clId="{82B65C56-0DDA-4F6B-BC61-117E65D91B3A}" dt="2019-10-31T13:21:35.157" v="50"/>
          <ac:spMkLst>
            <pc:docMk/>
            <pc:sldMk cId="2206258584" sldId="1233"/>
            <ac:spMk id="6" creationId="{3BD6F3A0-B8BF-41EB-A614-48D90DB3A7F7}"/>
          </ac:spMkLst>
        </pc:spChg>
        <pc:spChg chg="add mod">
          <ac:chgData name="Olha Kuklieva" userId="8058d566-3e94-4190-bb8d-b787b7329c88" providerId="ADAL" clId="{82B65C56-0DDA-4F6B-BC61-117E65D91B3A}" dt="2019-10-31T13:21:35.157" v="50"/>
          <ac:spMkLst>
            <pc:docMk/>
            <pc:sldMk cId="2206258584" sldId="1233"/>
            <ac:spMk id="7" creationId="{2FF701EB-017D-4DCB-8484-2297D8189D7A}"/>
          </ac:spMkLst>
        </pc:spChg>
        <pc:spChg chg="add mod">
          <ac:chgData name="Olha Kuklieva" userId="8058d566-3e94-4190-bb8d-b787b7329c88" providerId="ADAL" clId="{82B65C56-0DDA-4F6B-BC61-117E65D91B3A}" dt="2019-10-31T13:21:35.157" v="50"/>
          <ac:spMkLst>
            <pc:docMk/>
            <pc:sldMk cId="2206258584" sldId="1233"/>
            <ac:spMk id="8" creationId="{F7F2DB32-9C4E-4DB0-886F-43B87BC86204}"/>
          </ac:spMkLst>
        </pc:spChg>
        <pc:spChg chg="add mod">
          <ac:chgData name="Olha Kuklieva" userId="8058d566-3e94-4190-bb8d-b787b7329c88" providerId="ADAL" clId="{82B65C56-0DDA-4F6B-BC61-117E65D91B3A}" dt="2019-10-31T13:21:35.157" v="50"/>
          <ac:spMkLst>
            <pc:docMk/>
            <pc:sldMk cId="2206258584" sldId="1233"/>
            <ac:spMk id="9" creationId="{C884F33B-DAF6-48C5-B73F-15CA78409C7A}"/>
          </ac:spMkLst>
        </pc:spChg>
        <pc:spChg chg="add mod">
          <ac:chgData name="Olha Kuklieva" userId="8058d566-3e94-4190-bb8d-b787b7329c88" providerId="ADAL" clId="{82B65C56-0DDA-4F6B-BC61-117E65D91B3A}" dt="2019-10-31T13:21:35.157" v="50"/>
          <ac:spMkLst>
            <pc:docMk/>
            <pc:sldMk cId="2206258584" sldId="1233"/>
            <ac:spMk id="10" creationId="{EB64B8B9-D9F6-4431-B684-602795A15DDD}"/>
          </ac:spMkLst>
        </pc:spChg>
      </pc:sldChg>
      <pc:sldChg chg="addSp delSp modSp add">
        <pc:chgData name="Olha Kuklieva" userId="8058d566-3e94-4190-bb8d-b787b7329c88" providerId="ADAL" clId="{82B65C56-0DDA-4F6B-BC61-117E65D91B3A}" dt="2019-10-31T13:21:48.777" v="55"/>
        <pc:sldMkLst>
          <pc:docMk/>
          <pc:sldMk cId="138160587" sldId="1234"/>
        </pc:sldMkLst>
        <pc:spChg chg="del">
          <ac:chgData name="Olha Kuklieva" userId="8058d566-3e94-4190-bb8d-b787b7329c88" providerId="ADAL" clId="{82B65C56-0DDA-4F6B-BC61-117E65D91B3A}" dt="2019-10-31T13:21:41.006" v="52"/>
          <ac:spMkLst>
            <pc:docMk/>
            <pc:sldMk cId="138160587" sldId="1234"/>
            <ac:spMk id="2" creationId="{176F6549-E1E7-4A73-BA3F-66D5A69F98EB}"/>
          </ac:spMkLst>
        </pc:spChg>
        <pc:spChg chg="del">
          <ac:chgData name="Olha Kuklieva" userId="8058d566-3e94-4190-bb8d-b787b7329c88" providerId="ADAL" clId="{82B65C56-0DDA-4F6B-BC61-117E65D91B3A}" dt="2019-10-31T13:21:41.006" v="52"/>
          <ac:spMkLst>
            <pc:docMk/>
            <pc:sldMk cId="138160587" sldId="1234"/>
            <ac:spMk id="3" creationId="{AC47A63F-3C3D-4ECB-AB6F-A1712D885026}"/>
          </ac:spMkLst>
        </pc:spChg>
        <pc:spChg chg="del">
          <ac:chgData name="Olha Kuklieva" userId="8058d566-3e94-4190-bb8d-b787b7329c88" providerId="ADAL" clId="{82B65C56-0DDA-4F6B-BC61-117E65D91B3A}" dt="2019-10-31T13:21:41.006" v="52"/>
          <ac:spMkLst>
            <pc:docMk/>
            <pc:sldMk cId="138160587" sldId="1234"/>
            <ac:spMk id="4" creationId="{4C0B0985-B27B-459A-943D-2997DA842B16}"/>
          </ac:spMkLst>
        </pc:spChg>
        <pc:spChg chg="del">
          <ac:chgData name="Olha Kuklieva" userId="8058d566-3e94-4190-bb8d-b787b7329c88" providerId="ADAL" clId="{82B65C56-0DDA-4F6B-BC61-117E65D91B3A}" dt="2019-10-31T13:21:41.006" v="52"/>
          <ac:spMkLst>
            <pc:docMk/>
            <pc:sldMk cId="138160587" sldId="1234"/>
            <ac:spMk id="5" creationId="{AA329F11-EC5C-4BA6-8036-5D41DEA89FAD}"/>
          </ac:spMkLst>
        </pc:spChg>
        <pc:spChg chg="del">
          <ac:chgData name="Olha Kuklieva" userId="8058d566-3e94-4190-bb8d-b787b7329c88" providerId="ADAL" clId="{82B65C56-0DDA-4F6B-BC61-117E65D91B3A}" dt="2019-10-31T13:21:41.006" v="52"/>
          <ac:spMkLst>
            <pc:docMk/>
            <pc:sldMk cId="138160587" sldId="1234"/>
            <ac:spMk id="6" creationId="{609B4149-A2B1-4FB0-A323-C5ACB9F5F87B}"/>
          </ac:spMkLst>
        </pc:spChg>
        <pc:spChg chg="del">
          <ac:chgData name="Olha Kuklieva" userId="8058d566-3e94-4190-bb8d-b787b7329c88" providerId="ADAL" clId="{82B65C56-0DDA-4F6B-BC61-117E65D91B3A}" dt="2019-10-31T13:21:41.006" v="52"/>
          <ac:spMkLst>
            <pc:docMk/>
            <pc:sldMk cId="138160587" sldId="1234"/>
            <ac:spMk id="7" creationId="{5CC034BD-2514-4DEE-9F20-591D91F0F473}"/>
          </ac:spMkLst>
        </pc:spChg>
        <pc:spChg chg="add del mod">
          <ac:chgData name="Olha Kuklieva" userId="8058d566-3e94-4190-bb8d-b787b7329c88" providerId="ADAL" clId="{82B65C56-0DDA-4F6B-BC61-117E65D91B3A}" dt="2019-10-31T13:21:48.777" v="55"/>
          <ac:spMkLst>
            <pc:docMk/>
            <pc:sldMk cId="138160587" sldId="1234"/>
            <ac:spMk id="8" creationId="{63DEA8AE-C6CF-4784-93A5-86DD907A9A5C}"/>
          </ac:spMkLst>
        </pc:spChg>
        <pc:spChg chg="add del mod">
          <ac:chgData name="Olha Kuklieva" userId="8058d566-3e94-4190-bb8d-b787b7329c88" providerId="ADAL" clId="{82B65C56-0DDA-4F6B-BC61-117E65D91B3A}" dt="2019-10-31T13:21:48.777" v="55"/>
          <ac:spMkLst>
            <pc:docMk/>
            <pc:sldMk cId="138160587" sldId="1234"/>
            <ac:spMk id="9" creationId="{9680BDFE-7646-4F3A-BCA5-F47C02A39C05}"/>
          </ac:spMkLst>
        </pc:spChg>
        <pc:spChg chg="add mod">
          <ac:chgData name="Olha Kuklieva" userId="8058d566-3e94-4190-bb8d-b787b7329c88" providerId="ADAL" clId="{82B65C56-0DDA-4F6B-BC61-117E65D91B3A}" dt="2019-10-31T13:21:48.777" v="55"/>
          <ac:spMkLst>
            <pc:docMk/>
            <pc:sldMk cId="138160587" sldId="1234"/>
            <ac:spMk id="10" creationId="{C2C01860-88AA-4983-9D84-DB6CD67B99FA}"/>
          </ac:spMkLst>
        </pc:spChg>
        <pc:spChg chg="add mod">
          <ac:chgData name="Olha Kuklieva" userId="8058d566-3e94-4190-bb8d-b787b7329c88" providerId="ADAL" clId="{82B65C56-0DDA-4F6B-BC61-117E65D91B3A}" dt="2019-10-31T13:21:48.777" v="55"/>
          <ac:spMkLst>
            <pc:docMk/>
            <pc:sldMk cId="138160587" sldId="1234"/>
            <ac:spMk id="11" creationId="{CF3D1018-5EBF-47E8-BCA9-73CE5FFDDFC4}"/>
          </ac:spMkLst>
        </pc:spChg>
      </pc:sldChg>
      <pc:sldChg chg="addSp delSp modSp add">
        <pc:chgData name="Olha Kuklieva" userId="8058d566-3e94-4190-bb8d-b787b7329c88" providerId="ADAL" clId="{82B65C56-0DDA-4F6B-BC61-117E65D91B3A}" dt="2019-10-31T13:21:52.450" v="56"/>
        <pc:sldMkLst>
          <pc:docMk/>
          <pc:sldMk cId="1929071914" sldId="1235"/>
        </pc:sldMkLst>
        <pc:spChg chg="del">
          <ac:chgData name="Olha Kuklieva" userId="8058d566-3e94-4190-bb8d-b787b7329c88" providerId="ADAL" clId="{82B65C56-0DDA-4F6B-BC61-117E65D91B3A}" dt="2019-10-31T13:21:44.502" v="54"/>
          <ac:spMkLst>
            <pc:docMk/>
            <pc:sldMk cId="1929071914" sldId="1235"/>
            <ac:spMk id="2" creationId="{461BE51E-4C08-41AA-80FA-11C38A0245D2}"/>
          </ac:spMkLst>
        </pc:spChg>
        <pc:spChg chg="del">
          <ac:chgData name="Olha Kuklieva" userId="8058d566-3e94-4190-bb8d-b787b7329c88" providerId="ADAL" clId="{82B65C56-0DDA-4F6B-BC61-117E65D91B3A}" dt="2019-10-31T13:21:44.502" v="54"/>
          <ac:spMkLst>
            <pc:docMk/>
            <pc:sldMk cId="1929071914" sldId="1235"/>
            <ac:spMk id="3" creationId="{3E51AC74-5C4C-4D8B-8CDE-5A0F2C1E9D9C}"/>
          </ac:spMkLst>
        </pc:spChg>
        <pc:spChg chg="add del mod">
          <ac:chgData name="Olha Kuklieva" userId="8058d566-3e94-4190-bb8d-b787b7329c88" providerId="ADAL" clId="{82B65C56-0DDA-4F6B-BC61-117E65D91B3A}" dt="2019-10-31T13:21:52.450" v="56"/>
          <ac:spMkLst>
            <pc:docMk/>
            <pc:sldMk cId="1929071914" sldId="1235"/>
            <ac:spMk id="4" creationId="{7CE279CF-3BD5-4824-A27C-DC37634BDC47}"/>
          </ac:spMkLst>
        </pc:spChg>
        <pc:spChg chg="add del mod">
          <ac:chgData name="Olha Kuklieva" userId="8058d566-3e94-4190-bb8d-b787b7329c88" providerId="ADAL" clId="{82B65C56-0DDA-4F6B-BC61-117E65D91B3A}" dt="2019-10-31T13:21:52.450" v="56"/>
          <ac:spMkLst>
            <pc:docMk/>
            <pc:sldMk cId="1929071914" sldId="1235"/>
            <ac:spMk id="5" creationId="{D455A3A1-0149-49CA-9D4F-AD68D4166B21}"/>
          </ac:spMkLst>
        </pc:spChg>
        <pc:spChg chg="add mod">
          <ac:chgData name="Olha Kuklieva" userId="8058d566-3e94-4190-bb8d-b787b7329c88" providerId="ADAL" clId="{82B65C56-0DDA-4F6B-BC61-117E65D91B3A}" dt="2019-10-31T13:21:52.450" v="56"/>
          <ac:spMkLst>
            <pc:docMk/>
            <pc:sldMk cId="1929071914" sldId="1235"/>
            <ac:spMk id="6" creationId="{E7799C24-7F17-4319-B7A6-4385F217E7DA}"/>
          </ac:spMkLst>
        </pc:spChg>
        <pc:spChg chg="add mod">
          <ac:chgData name="Olha Kuklieva" userId="8058d566-3e94-4190-bb8d-b787b7329c88" providerId="ADAL" clId="{82B65C56-0DDA-4F6B-BC61-117E65D91B3A}" dt="2019-10-31T13:21:52.450" v="56"/>
          <ac:spMkLst>
            <pc:docMk/>
            <pc:sldMk cId="1929071914" sldId="1235"/>
            <ac:spMk id="7" creationId="{BB481E08-7C2D-4866-9DA7-E948FC06EE63}"/>
          </ac:spMkLst>
        </pc:spChg>
      </pc:sldChg>
      <pc:sldChg chg="addSp delSp modSp add">
        <pc:chgData name="Olha Kuklieva" userId="8058d566-3e94-4190-bb8d-b787b7329c88" providerId="ADAL" clId="{82B65C56-0DDA-4F6B-BC61-117E65D91B3A}" dt="2019-10-31T13:21:56.198" v="58"/>
        <pc:sldMkLst>
          <pc:docMk/>
          <pc:sldMk cId="1483906705" sldId="1236"/>
        </pc:sldMkLst>
        <pc:spChg chg="del">
          <ac:chgData name="Olha Kuklieva" userId="8058d566-3e94-4190-bb8d-b787b7329c88" providerId="ADAL" clId="{82B65C56-0DDA-4F6B-BC61-117E65D91B3A}" dt="2019-10-31T13:21:56.198" v="58"/>
          <ac:spMkLst>
            <pc:docMk/>
            <pc:sldMk cId="1483906705" sldId="1236"/>
            <ac:spMk id="2" creationId="{95DFADC9-7335-4F78-A5D4-A7BF31752D7F}"/>
          </ac:spMkLst>
        </pc:spChg>
        <pc:spChg chg="del">
          <ac:chgData name="Olha Kuklieva" userId="8058d566-3e94-4190-bb8d-b787b7329c88" providerId="ADAL" clId="{82B65C56-0DDA-4F6B-BC61-117E65D91B3A}" dt="2019-10-31T13:21:56.198" v="58"/>
          <ac:spMkLst>
            <pc:docMk/>
            <pc:sldMk cId="1483906705" sldId="1236"/>
            <ac:spMk id="3" creationId="{0269A099-CDF6-4EBA-A514-A2DAB86EFC04}"/>
          </ac:spMkLst>
        </pc:spChg>
        <pc:spChg chg="add mod">
          <ac:chgData name="Olha Kuklieva" userId="8058d566-3e94-4190-bb8d-b787b7329c88" providerId="ADAL" clId="{82B65C56-0DDA-4F6B-BC61-117E65D91B3A}" dt="2019-10-31T13:21:56.198" v="58"/>
          <ac:spMkLst>
            <pc:docMk/>
            <pc:sldMk cId="1483906705" sldId="1236"/>
            <ac:spMk id="4" creationId="{9C0E98AF-C5CD-4FAB-A01E-D24E37D15F8E}"/>
          </ac:spMkLst>
        </pc:spChg>
        <pc:spChg chg="add mod">
          <ac:chgData name="Olha Kuklieva" userId="8058d566-3e94-4190-bb8d-b787b7329c88" providerId="ADAL" clId="{82B65C56-0DDA-4F6B-BC61-117E65D91B3A}" dt="2019-10-31T13:21:56.198" v="58"/>
          <ac:spMkLst>
            <pc:docMk/>
            <pc:sldMk cId="1483906705" sldId="1236"/>
            <ac:spMk id="5" creationId="{2D815465-9810-4297-B7C7-CB93EFFC3510}"/>
          </ac:spMkLst>
        </pc:spChg>
      </pc:sldChg>
      <pc:sldChg chg="delSp add">
        <pc:chgData name="Olha Kuklieva" userId="8058d566-3e94-4190-bb8d-b787b7329c88" providerId="ADAL" clId="{82B65C56-0DDA-4F6B-BC61-117E65D91B3A}" dt="2019-10-31T13:22:04.395" v="60"/>
        <pc:sldMkLst>
          <pc:docMk/>
          <pc:sldMk cId="1744341630" sldId="1237"/>
        </pc:sldMkLst>
        <pc:spChg chg="del">
          <ac:chgData name="Olha Kuklieva" userId="8058d566-3e94-4190-bb8d-b787b7329c88" providerId="ADAL" clId="{82B65C56-0DDA-4F6B-BC61-117E65D91B3A}" dt="2019-10-31T13:22:04.395" v="60"/>
          <ac:spMkLst>
            <pc:docMk/>
            <pc:sldMk cId="1744341630" sldId="1237"/>
            <ac:spMk id="2" creationId="{1498270B-F795-4657-B078-0A65B2F27EA8}"/>
          </ac:spMkLst>
        </pc:spChg>
        <pc:spChg chg="del">
          <ac:chgData name="Olha Kuklieva" userId="8058d566-3e94-4190-bb8d-b787b7329c88" providerId="ADAL" clId="{82B65C56-0DDA-4F6B-BC61-117E65D91B3A}" dt="2019-10-31T13:22:04.395" v="60"/>
          <ac:spMkLst>
            <pc:docMk/>
            <pc:sldMk cId="1744341630" sldId="1237"/>
            <ac:spMk id="3" creationId="{73635B2F-3EEC-4D33-BAC8-1F7FD7E72004}"/>
          </ac:spMkLst>
        </pc:spChg>
      </pc:sldChg>
      <pc:sldChg chg="addSp modSp add">
        <pc:chgData name="Olha Kuklieva" userId="8058d566-3e94-4190-bb8d-b787b7329c88" providerId="ADAL" clId="{82B65C56-0DDA-4F6B-BC61-117E65D91B3A}" dt="2019-10-31T13:22:12.857" v="62"/>
        <pc:sldMkLst>
          <pc:docMk/>
          <pc:sldMk cId="2199953829" sldId="1238"/>
        </pc:sldMkLst>
        <pc:spChg chg="add mod">
          <ac:chgData name="Olha Kuklieva" userId="8058d566-3e94-4190-bb8d-b787b7329c88" providerId="ADAL" clId="{82B65C56-0DDA-4F6B-BC61-117E65D91B3A}" dt="2019-10-31T13:22:12.857" v="62"/>
          <ac:spMkLst>
            <pc:docMk/>
            <pc:sldMk cId="2199953829" sldId="1238"/>
            <ac:spMk id="2" creationId="{8C88C5F5-6CB3-4FAC-992E-C7AF0C1AEAA9}"/>
          </ac:spMkLst>
        </pc:spChg>
        <pc:spChg chg="add mod">
          <ac:chgData name="Olha Kuklieva" userId="8058d566-3e94-4190-bb8d-b787b7329c88" providerId="ADAL" clId="{82B65C56-0DDA-4F6B-BC61-117E65D91B3A}" dt="2019-10-31T13:22:12.857" v="62"/>
          <ac:spMkLst>
            <pc:docMk/>
            <pc:sldMk cId="2199953829" sldId="1238"/>
            <ac:spMk id="3" creationId="{84A8E77E-B539-4F18-9F02-51D8362FC622}"/>
          </ac:spMkLst>
        </pc:spChg>
        <pc:spChg chg="add mod">
          <ac:chgData name="Olha Kuklieva" userId="8058d566-3e94-4190-bb8d-b787b7329c88" providerId="ADAL" clId="{82B65C56-0DDA-4F6B-BC61-117E65D91B3A}" dt="2019-10-31T13:22:12.857" v="62"/>
          <ac:spMkLst>
            <pc:docMk/>
            <pc:sldMk cId="2199953829" sldId="1238"/>
            <ac:spMk id="4" creationId="{7F538B34-5B01-4C18-9A86-345B2E5C88AA}"/>
          </ac:spMkLst>
        </pc:spChg>
      </pc:sldChg>
      <pc:sldChg chg="del ord">
        <pc:chgData name="Olha Kuklieva" userId="8058d566-3e94-4190-bb8d-b787b7329c88" providerId="ADAL" clId="{82B65C56-0DDA-4F6B-BC61-117E65D91B3A}" dt="2019-10-31T13:25:54.534" v="66" actId="2696"/>
        <pc:sldMkLst>
          <pc:docMk/>
          <pc:sldMk cId="1639771642" sldId="1239"/>
        </pc:sldMkLst>
      </pc:sldChg>
      <pc:sldChg chg="del ord">
        <pc:chgData name="Olha Kuklieva" userId="8058d566-3e94-4190-bb8d-b787b7329c88" providerId="ADAL" clId="{82B65C56-0DDA-4F6B-BC61-117E65D91B3A}" dt="2019-10-31T13:25:54.541" v="67" actId="2696"/>
        <pc:sldMkLst>
          <pc:docMk/>
          <pc:sldMk cId="671565239" sldId="1240"/>
        </pc:sldMkLst>
      </pc:sldChg>
      <pc:sldMasterChg chg="modSldLayout">
        <pc:chgData name="Olha Kuklieva" userId="8058d566-3e94-4190-bb8d-b787b7329c88" providerId="ADAL" clId="{82B65C56-0DDA-4F6B-BC61-117E65D91B3A}" dt="2019-10-31T13:20:21.167" v="32"/>
        <pc:sldMasterMkLst>
          <pc:docMk/>
          <pc:sldMasterMk cId="3674229508" sldId="2147484777"/>
        </pc:sldMasterMkLst>
        <pc:sldLayoutChg chg="addSp delSp">
          <pc:chgData name="Olha Kuklieva" userId="8058d566-3e94-4190-bb8d-b787b7329c88" providerId="ADAL" clId="{82B65C56-0DDA-4F6B-BC61-117E65D91B3A}" dt="2019-10-31T13:20:21.167" v="32"/>
          <pc:sldLayoutMkLst>
            <pc:docMk/>
            <pc:sldMasterMk cId="3674229508" sldId="2147484777"/>
            <pc:sldLayoutMk cId="103784457" sldId="2147484780"/>
          </pc:sldLayoutMkLst>
          <pc:spChg chg="del">
            <ac:chgData name="Olha Kuklieva" userId="8058d566-3e94-4190-bb8d-b787b7329c88" providerId="ADAL" clId="{82B65C56-0DDA-4F6B-BC61-117E65D91B3A}" dt="2019-10-31T13:20:20.660" v="31" actId="478"/>
            <ac:spMkLst>
              <pc:docMk/>
              <pc:sldMasterMk cId="3674229508" sldId="2147484777"/>
              <pc:sldLayoutMk cId="103784457" sldId="2147484780"/>
              <ac:spMk id="7" creationId="{00000000-0000-0000-0000-000000000000}"/>
            </ac:spMkLst>
          </pc:spChg>
          <pc:spChg chg="add">
            <ac:chgData name="Olha Kuklieva" userId="8058d566-3e94-4190-bb8d-b787b7329c88" providerId="ADAL" clId="{82B65C56-0DDA-4F6B-BC61-117E65D91B3A}" dt="2019-10-31T13:20:21.167" v="32"/>
            <ac:spMkLst>
              <pc:docMk/>
              <pc:sldMasterMk cId="3674229508" sldId="2147484777"/>
              <pc:sldLayoutMk cId="103784457" sldId="2147484780"/>
              <ac:spMk id="10" creationId="{7E951F8F-95DA-4545-9B7B-92CF0D985F6F}"/>
            </ac:spMkLst>
          </pc:spChg>
        </pc:sldLayoutChg>
      </pc:sldMasterChg>
      <pc:sldMasterChg chg="modSldLayout">
        <pc:chgData name="Olha Kuklieva" userId="8058d566-3e94-4190-bb8d-b787b7329c88" providerId="ADAL" clId="{82B65C56-0DDA-4F6B-BC61-117E65D91B3A}" dt="2019-10-31T13:20:02.333" v="28" actId="1076"/>
        <pc:sldMasterMkLst>
          <pc:docMk/>
          <pc:sldMasterMk cId="341790936" sldId="2147484789"/>
        </pc:sldMasterMkLst>
        <pc:sldLayoutChg chg="modSp">
          <pc:chgData name="Olha Kuklieva" userId="8058d566-3e94-4190-bb8d-b787b7329c88" providerId="ADAL" clId="{82B65C56-0DDA-4F6B-BC61-117E65D91B3A}" dt="2019-10-31T13:20:02.333" v="28" actId="1076"/>
          <pc:sldLayoutMkLst>
            <pc:docMk/>
            <pc:sldMasterMk cId="341790936" sldId="2147484789"/>
            <pc:sldLayoutMk cId="3124640893" sldId="2147484792"/>
          </pc:sldLayoutMkLst>
          <pc:spChg chg="mod">
            <ac:chgData name="Olha Kuklieva" userId="8058d566-3e94-4190-bb8d-b787b7329c88" providerId="ADAL" clId="{82B65C56-0DDA-4F6B-BC61-117E65D91B3A}" dt="2019-10-31T13:19:18.002" v="5" actId="20577"/>
            <ac:spMkLst>
              <pc:docMk/>
              <pc:sldMasterMk cId="341790936" sldId="2147484789"/>
              <pc:sldLayoutMk cId="3124640893" sldId="2147484792"/>
              <ac:spMk id="3" creationId="{00000000-0000-0000-0000-000000000000}"/>
            </ac:spMkLst>
          </pc:spChg>
          <pc:spChg chg="mod">
            <ac:chgData name="Olha Kuklieva" userId="8058d566-3e94-4190-bb8d-b787b7329c88" providerId="ADAL" clId="{82B65C56-0DDA-4F6B-BC61-117E65D91B3A}" dt="2019-10-31T13:20:02.333" v="28" actId="1076"/>
            <ac:spMkLst>
              <pc:docMk/>
              <pc:sldMasterMk cId="341790936" sldId="2147484789"/>
              <pc:sldLayoutMk cId="3124640893" sldId="2147484792"/>
              <ac:spMk id="7" creationId="{00000000-0000-0000-0000-000000000000}"/>
            </ac:spMkLst>
          </pc:spChg>
        </pc:sldLayoutChg>
      </pc:sldMasterChg>
      <pc:sldMasterChg chg="modSldLayout">
        <pc:chgData name="Olha Kuklieva" userId="8058d566-3e94-4190-bb8d-b787b7329c88" providerId="ADAL" clId="{82B65C56-0DDA-4F6B-BC61-117E65D91B3A}" dt="2019-10-31T13:20:08.977" v="30"/>
        <pc:sldMasterMkLst>
          <pc:docMk/>
          <pc:sldMasterMk cId="3849270835" sldId="2147484842"/>
        </pc:sldMasterMkLst>
        <pc:sldLayoutChg chg="addSp delSp">
          <pc:chgData name="Olha Kuklieva" userId="8058d566-3e94-4190-bb8d-b787b7329c88" providerId="ADAL" clId="{82B65C56-0DDA-4F6B-BC61-117E65D91B3A}" dt="2019-10-31T13:20:08.977" v="30"/>
          <pc:sldLayoutMkLst>
            <pc:docMk/>
            <pc:sldMasterMk cId="3849270835" sldId="2147484842"/>
            <pc:sldLayoutMk cId="2933953185" sldId="2147484850"/>
          </pc:sldLayoutMkLst>
          <pc:spChg chg="add">
            <ac:chgData name="Olha Kuklieva" userId="8058d566-3e94-4190-bb8d-b787b7329c88" providerId="ADAL" clId="{82B65C56-0DDA-4F6B-BC61-117E65D91B3A}" dt="2019-10-31T13:20:08.977" v="30"/>
            <ac:spMkLst>
              <pc:docMk/>
              <pc:sldMasterMk cId="3849270835" sldId="2147484842"/>
              <pc:sldLayoutMk cId="2933953185" sldId="2147484850"/>
              <ac:spMk id="6" creationId="{6DDF5AB6-195E-47F9-91E3-98E599C01EFB}"/>
            </ac:spMkLst>
          </pc:spChg>
          <pc:spChg chg="del">
            <ac:chgData name="Olha Kuklieva" userId="8058d566-3e94-4190-bb8d-b787b7329c88" providerId="ADAL" clId="{82B65C56-0DDA-4F6B-BC61-117E65D91B3A}" dt="2019-10-31T13:20:08.389" v="29" actId="478"/>
            <ac:spMkLst>
              <pc:docMk/>
              <pc:sldMasterMk cId="3849270835" sldId="2147484842"/>
              <pc:sldLayoutMk cId="2933953185" sldId="2147484850"/>
              <ac:spMk id="7" creationId="{00000000-0000-0000-0000-000000000000}"/>
            </ac:spMkLst>
          </pc:spChg>
        </pc:sldLayoutChg>
      </pc:sldMasterChg>
    </pc:docChg>
  </pc:docChgLst>
  <pc:docChgLst>
    <pc:chgData name="Briana Mendoza" userId="c91bfef7-954f-4b54-95a0-187db890a228" providerId="ADAL" clId="{DE0A7EBB-A71E-E244-9638-CA7B1C0FB579}"/>
    <pc:docChg chg="addSld modSld">
      <pc:chgData name="Briana Mendoza" userId="c91bfef7-954f-4b54-95a0-187db890a228" providerId="ADAL" clId="{DE0A7EBB-A71E-E244-9638-CA7B1C0FB579}" dt="2020-02-11T15:37:01.634" v="2"/>
      <pc:docMkLst>
        <pc:docMk/>
      </pc:docMkLst>
      <pc:sldChg chg="addSp delSp modSp add">
        <pc:chgData name="Briana Mendoza" userId="c91bfef7-954f-4b54-95a0-187db890a228" providerId="ADAL" clId="{DE0A7EBB-A71E-E244-9638-CA7B1C0FB579}" dt="2020-02-11T15:37:01.634" v="2"/>
        <pc:sldMkLst>
          <pc:docMk/>
          <pc:sldMk cId="801574221" sldId="1239"/>
        </pc:sldMkLst>
        <pc:spChg chg="del">
          <ac:chgData name="Briana Mendoza" userId="c91bfef7-954f-4b54-95a0-187db890a228" providerId="ADAL" clId="{DE0A7EBB-A71E-E244-9638-CA7B1C0FB579}" dt="2020-02-11T15:36:41.101" v="1"/>
          <ac:spMkLst>
            <pc:docMk/>
            <pc:sldMk cId="801574221" sldId="1239"/>
            <ac:spMk id="2" creationId="{74E54B86-7300-084E-A2EA-4C64CC1F82ED}"/>
          </ac:spMkLst>
        </pc:spChg>
        <pc:spChg chg="del">
          <ac:chgData name="Briana Mendoza" userId="c91bfef7-954f-4b54-95a0-187db890a228" providerId="ADAL" clId="{DE0A7EBB-A71E-E244-9638-CA7B1C0FB579}" dt="2020-02-11T15:36:41.101" v="1"/>
          <ac:spMkLst>
            <pc:docMk/>
            <pc:sldMk cId="801574221" sldId="1239"/>
            <ac:spMk id="3" creationId="{2AC26678-36D1-1940-989C-87092E5FFD6F}"/>
          </ac:spMkLst>
        </pc:spChg>
        <pc:spChg chg="add del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4" creationId="{40755D8C-6560-E04B-A898-B88A03B4DA47}"/>
          </ac:spMkLst>
        </pc:spChg>
        <pc:spChg chg="add del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5" creationId="{EA190C6B-83CF-FA44-B2A2-0FC1B75C04A6}"/>
          </ac:spMkLst>
        </pc:spChg>
        <pc:spChg chg="add del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6" creationId="{8E679A29-6F90-6C4C-970A-85B34E6A8B5C}"/>
          </ac:spMkLst>
        </pc:spChg>
        <pc:spChg chg="add del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7" creationId="{E541A164-7EC1-2246-A6BF-402A097BD6ED}"/>
          </ac:spMkLst>
        </pc:spChg>
        <pc:spChg chg="add del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8" creationId="{F64460B3-2375-9D4D-8234-4174BC3B6295}"/>
          </ac:spMkLst>
        </pc:spChg>
        <pc:spChg chg="add del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9" creationId="{18176AEF-88AB-C24B-8F30-A8413B879A09}"/>
          </ac:spMkLst>
        </pc:spChg>
        <pc:spChg chg="add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10" creationId="{FE6F92B3-0A64-344F-AACB-4E6E187DC37E}"/>
          </ac:spMkLst>
        </pc:spChg>
        <pc:spChg chg="add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11" creationId="{C4182C9D-1897-824D-B491-0F7A8B610D23}"/>
          </ac:spMkLst>
        </pc:spChg>
        <pc:spChg chg="add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12" creationId="{0BB31010-45BB-7746-BE81-D42559C95C3A}"/>
          </ac:spMkLst>
        </pc:spChg>
        <pc:spChg chg="add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13" creationId="{D89F69B0-8928-7C44-AAF4-023C48E652CF}"/>
          </ac:spMkLst>
        </pc:spChg>
        <pc:spChg chg="add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14" creationId="{16B6D339-815F-5140-BA2E-F4D179F7E23F}"/>
          </ac:spMkLst>
        </pc:spChg>
        <pc:spChg chg="add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15" creationId="{3028D1EB-7057-3649-9CA8-4717FC9099A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E746818D-8EB4-40E0-B412-1AB8722040CC}" type="datetimeFigureOut">
              <a:rPr lang="en-GB"/>
              <a:pPr>
                <a:defRPr/>
              </a:pPr>
              <a:t>16/07/2020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A7524555-7A4A-402C-AA8C-9E148724DB5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55913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524555-7A4A-402C-AA8C-9E148724DB57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93045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using System;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using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System.Collections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using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System.Collections.Generic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endParaRPr lang="uk-UA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namespace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CollectionsList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uk-U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class Program</a:t>
            </a:r>
          </a:p>
          <a:p>
            <a:r>
              <a:rPr lang="uk-U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{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static void Main(string[]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args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uk-U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{</a:t>
            </a:r>
          </a:p>
          <a:p>
            <a:r>
              <a:rPr lang="uk-U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//Неузагальнена колекція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ArrayList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ArrayList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objectList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new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ArrayList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 { 1, 2, "string", 'c', 2.0f };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object obj = 45.8;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objectList.Add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(obj);//</a:t>
            </a:r>
            <a:r>
              <a:rPr lang="uk-U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додаємо оголошений об'єкт 45.8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objectList.Add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("string2");//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додаємо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string2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objectList.RemoveAt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(0);//</a:t>
            </a:r>
            <a:r>
              <a:rPr lang="uk-U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видаляємо перший елемент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foreach (object o in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objectList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uk-U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{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Console.WriteLine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(o);</a:t>
            </a:r>
          </a:p>
          <a:p>
            <a:r>
              <a:rPr lang="uk-U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Console.WriteLine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</a:t>
            </a:r>
            <a:r>
              <a:rPr lang="uk-U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Загальне число елемент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uk-U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 колекц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uk-U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ї: {0}",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objectList.Count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Console.WriteLine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uk-U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//Узагальнена колекція 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List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List&lt;string&gt; languages = new List&lt;string&gt; { "C#", "C", "C++", "Java" };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languages.Add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("Python");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languages.RemoveAt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(1);//</a:t>
            </a:r>
            <a:r>
              <a:rPr lang="uk-U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видаляємо другий елемент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foreach (string s in languages)</a:t>
            </a:r>
          </a:p>
          <a:p>
            <a:r>
              <a:rPr lang="uk-U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{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Console.WriteLine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(s);</a:t>
            </a:r>
          </a:p>
          <a:p>
            <a:r>
              <a:rPr lang="uk-U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Console.ReadKey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uk-U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}</a:t>
            </a:r>
          </a:p>
          <a:p>
            <a:r>
              <a:rPr lang="uk-U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}</a:t>
            </a:r>
          </a:p>
          <a:p>
            <a:r>
              <a:rPr lang="uk-U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524555-7A4A-402C-AA8C-9E148724DB57}" type="slidenum">
              <a:rPr lang="en-GB" smtClean="0"/>
              <a:pPr>
                <a:defRPr/>
              </a:pPr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9532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/>
              <a:t>Клас </a:t>
            </a:r>
            <a:r>
              <a:rPr lang="en-US" dirty="0" err="1"/>
              <a:t>LinkedList</a:t>
            </a:r>
            <a:r>
              <a:rPr lang="en-US" dirty="0"/>
              <a:t> &lt;T&gt; </a:t>
            </a:r>
            <a:r>
              <a:rPr lang="uk-UA" dirty="0"/>
              <a:t>представляє </a:t>
            </a:r>
            <a:r>
              <a:rPr lang="uk-UA" dirty="0" err="1"/>
              <a:t>двохзв'язной</a:t>
            </a:r>
            <a:r>
              <a:rPr lang="uk-UA" dirty="0"/>
              <a:t> список, в якому кожен елемент зберігає посилання одночасно на наступний і на попередній елемент.</a:t>
            </a:r>
          </a:p>
          <a:p>
            <a:r>
              <a:rPr lang="uk-UA" dirty="0"/>
              <a:t>Якщо в простому списку </a:t>
            </a:r>
            <a:r>
              <a:rPr lang="en-US" dirty="0"/>
              <a:t>List &lt;T&gt; </a:t>
            </a:r>
            <a:r>
              <a:rPr lang="uk-UA" dirty="0"/>
              <a:t>кожен елемент являє об'єкт типу </a:t>
            </a:r>
            <a:r>
              <a:rPr lang="en-US" dirty="0"/>
              <a:t>T, </a:t>
            </a:r>
            <a:r>
              <a:rPr lang="uk-UA" dirty="0"/>
              <a:t>то в </a:t>
            </a:r>
            <a:r>
              <a:rPr lang="en-US" dirty="0" err="1"/>
              <a:t>LinkedList</a:t>
            </a:r>
            <a:r>
              <a:rPr lang="en-US" dirty="0"/>
              <a:t> &lt;T&gt; </a:t>
            </a:r>
            <a:r>
              <a:rPr lang="uk-UA" dirty="0"/>
              <a:t>кожен вузол являє об'єкт класу </a:t>
            </a:r>
            <a:r>
              <a:rPr lang="en-US" dirty="0" err="1"/>
              <a:t>LinkedListNode</a:t>
            </a:r>
            <a:r>
              <a:rPr lang="en-US"/>
              <a:t> &lt;T&gt;.</a:t>
            </a:r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524555-7A4A-402C-AA8C-9E148724DB57}" type="slidenum">
              <a:rPr lang="en-GB" smtClean="0"/>
              <a:pPr>
                <a:defRPr/>
              </a:pPr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09092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using System;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using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System.Collections.Generic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endParaRPr lang="uk-UA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namespace Collections</a:t>
            </a:r>
          </a:p>
          <a:p>
            <a:r>
              <a:rPr lang="uk-U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class Program</a:t>
            </a:r>
          </a:p>
          <a:p>
            <a:r>
              <a:rPr lang="uk-U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{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static void Main(string[]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args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uk-U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{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LinkedList&lt;int&gt; numbers = new LinkedList&lt;int&gt;();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numbers.AddLast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(1); // </a:t>
            </a:r>
            <a:r>
              <a:rPr lang="uk-U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додаємо 1 в кінець списку</a:t>
            </a:r>
          </a:p>
          <a:p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// оскільки в списку ще нема вузлів, то останнє значення буде першим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numbers.AddFirst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(2); // </a:t>
            </a:r>
            <a:r>
              <a:rPr lang="uk-U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додаємо 2 на першу позицію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numbers.AddAfter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numbers.Last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3); //</a:t>
            </a:r>
            <a:r>
              <a:rPr lang="uk-U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додаємо 3 після останнього значення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foreach (int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numbers)</a:t>
            </a:r>
          </a:p>
          <a:p>
            <a:r>
              <a:rPr lang="uk-U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{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Console.WriteLine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r>
              <a:rPr lang="uk-U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LinkedList&lt;Person&gt; persons = new LinkedList&lt;Person&gt;();</a:t>
            </a:r>
          </a:p>
          <a:p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// додаємо об'єкти в LinkedList, у якому попередньо є Tom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LinkedListNode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&lt;Person&gt; tom =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persons.AddLast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(new Person() { Name = "Tom" });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persons.AddLast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(new Person() { Name = "John" });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persons.AddFirst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(new Person() { Name = "Bill" });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Console.WriteLine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tom.Previous.Value.Name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 // </a:t>
            </a:r>
            <a:r>
              <a:rPr lang="uk-U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отримуємо попереднє значення перед 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Tom-</a:t>
            </a:r>
            <a:r>
              <a:rPr lang="uk-U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ом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Console.WriteLine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tom.Next.Value.Name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 // </a:t>
            </a:r>
            <a:r>
              <a:rPr lang="uk-U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отримуємо наступне значення після 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Tom-</a:t>
            </a:r>
            <a:r>
              <a:rPr lang="uk-U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а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Console.ReadLine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uk-U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}</a:t>
            </a:r>
          </a:p>
          <a:p>
            <a:r>
              <a:rPr lang="uk-U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class Person</a:t>
            </a:r>
          </a:p>
          <a:p>
            <a:r>
              <a:rPr lang="uk-U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{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public string Name { get; set; }</a:t>
            </a:r>
          </a:p>
          <a:p>
            <a:r>
              <a:rPr lang="uk-U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}</a:t>
            </a:r>
          </a:p>
          <a:p>
            <a:r>
              <a:rPr lang="uk-U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524555-7A4A-402C-AA8C-9E148724DB57}" type="slidenum">
              <a:rPr lang="en-GB" smtClean="0"/>
              <a:pPr>
                <a:defRPr/>
              </a:pPr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13436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Lookup &lt;</a:t>
            </a:r>
            <a:r>
              <a:rPr lang="en-US" dirty="0" err="1"/>
              <a:t>TKey</a:t>
            </a:r>
            <a:r>
              <a:rPr lang="en-US" dirty="0"/>
              <a:t>, </a:t>
            </a:r>
            <a:r>
              <a:rPr lang="en-US" dirty="0" err="1"/>
              <a:t>TElement</a:t>
            </a:r>
            <a:r>
              <a:rPr lang="en-US" dirty="0"/>
              <a:t>&gt; </a:t>
            </a:r>
            <a:r>
              <a:rPr lang="uk-UA" dirty="0"/>
              <a:t>нагадує </a:t>
            </a:r>
            <a:r>
              <a:rPr lang="en-US" dirty="0"/>
              <a:t>Dictionary &lt;</a:t>
            </a:r>
            <a:r>
              <a:rPr lang="en-US" dirty="0" err="1"/>
              <a:t>TKey</a:t>
            </a:r>
            <a:r>
              <a:rPr lang="en-US" dirty="0"/>
              <a:t>, TValue&gt;. </a:t>
            </a:r>
            <a:r>
              <a:rPr lang="uk-UA" dirty="0"/>
              <a:t>Різниця полягає в тому, що </a:t>
            </a:r>
            <a:r>
              <a:rPr lang="en-US" dirty="0"/>
              <a:t>Dictionary &lt;</a:t>
            </a:r>
            <a:r>
              <a:rPr lang="en-US" dirty="0" err="1"/>
              <a:t>TKey</a:t>
            </a:r>
            <a:r>
              <a:rPr lang="en-US" dirty="0"/>
              <a:t>, TValue&gt; </a:t>
            </a:r>
            <a:r>
              <a:rPr lang="uk-UA" dirty="0"/>
              <a:t>зіставляє ключі з поодинокими значеннями, в той час як </a:t>
            </a:r>
            <a:r>
              <a:rPr lang="en-US" dirty="0"/>
              <a:t>Lookup &lt;</a:t>
            </a:r>
            <a:r>
              <a:rPr lang="en-US" dirty="0" err="1"/>
              <a:t>TKey</a:t>
            </a:r>
            <a:r>
              <a:rPr lang="en-US" dirty="0"/>
              <a:t>, </a:t>
            </a:r>
            <a:r>
              <a:rPr lang="en-US" dirty="0" err="1"/>
              <a:t>TElement</a:t>
            </a:r>
            <a:r>
              <a:rPr lang="en-US" dirty="0"/>
              <a:t>&gt; </a:t>
            </a:r>
            <a:r>
              <a:rPr lang="uk-UA" dirty="0"/>
              <a:t>зіставляє ключі з колекціями значень.</a:t>
            </a:r>
          </a:p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524555-7A4A-402C-AA8C-9E148724DB57}" type="slidenum">
              <a:rPr lang="en-GB" smtClean="0"/>
              <a:pPr>
                <a:defRPr/>
              </a:pPr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59432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using System;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using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System.Collections.Generic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endParaRPr lang="uk-UA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namespace Collections</a:t>
            </a:r>
          </a:p>
          <a:p>
            <a:r>
              <a:rPr lang="uk-U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class Program</a:t>
            </a:r>
          </a:p>
          <a:p>
            <a:r>
              <a:rPr lang="uk-U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{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static void Main(string[]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args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uk-U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{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myList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new List&lt;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KeyValuePair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&lt;int, string&gt;&gt;</a:t>
            </a:r>
          </a:p>
          <a:p>
            <a:r>
              <a:rPr lang="uk-U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{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new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KeyValuePair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&lt;int, string&gt;(30,"Sam"),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new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KeyValuePair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&lt;int, string&gt;(10,"Tom"),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new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KeyValuePair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&lt;int, string&gt;(20,"Fred"),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new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KeyValuePair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&lt;int, string&gt;(30,"Hans"),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new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KeyValuePair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&lt;int, string&gt;(30,"Ron"),</a:t>
            </a:r>
          </a:p>
          <a:p>
            <a:r>
              <a:rPr lang="uk-U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};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var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myLookup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(Lookup&lt;int, string&gt;)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myList.ToLookup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((item) =&gt;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item.Key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(item) =&gt;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item.Value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var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len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myLookup.Count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var entry =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myLookup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[10];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foreach (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KeyValuePair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&lt;int, string&gt;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keyValue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myList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uk-U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{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Console.WriteLine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keyValue.Key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+ " " +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keyValue.Value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);// </a:t>
            </a:r>
            <a:r>
              <a:rPr lang="uk-U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ключ + значення</a:t>
            </a:r>
          </a:p>
          <a:p>
            <a:r>
              <a:rPr lang="uk-U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}</a:t>
            </a:r>
          </a:p>
          <a:p>
            <a:endParaRPr lang="uk-UA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Dictionary&lt;char, Person&gt; persons = new Dictionary&lt;char, Person&gt;();       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persons.Add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('J', new Person() { Name = "John" });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persons.Add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('B', new Person() { Name = "Bill" });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persons.Add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('T', new Person() { Name = "Tom" });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foreach(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KeyValuePair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char,Person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keyValue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persons)</a:t>
            </a:r>
          </a:p>
          <a:p>
            <a:r>
              <a:rPr lang="uk-U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{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Console.WriteLine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keyValue.Key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+ " " +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keyValue.Value.Name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);// </a:t>
            </a:r>
            <a:r>
              <a:rPr lang="uk-U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ключ + значення</a:t>
            </a:r>
          </a:p>
          <a:p>
            <a:r>
              <a:rPr lang="uk-U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Console.WriteLine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uk-U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//перебір ключів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foreach (char с in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persons.Keys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uk-U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{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Console.WriteLine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uk-U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с);</a:t>
            </a:r>
          </a:p>
          <a:p>
            <a:r>
              <a:rPr lang="uk-U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Console.WriteLine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uk-U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//перебір значень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foreach (Person p in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persons.Values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uk-U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{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Console.WriteLine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p.Name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r>
              <a:rPr lang="uk-U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Console.ReadLine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uk-U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}</a:t>
            </a:r>
          </a:p>
          <a:p>
            <a:r>
              <a:rPr lang="uk-U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class Person</a:t>
            </a:r>
          </a:p>
          <a:p>
            <a:r>
              <a:rPr lang="uk-U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{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public string Name { get; set; }</a:t>
            </a:r>
          </a:p>
          <a:p>
            <a:r>
              <a:rPr lang="uk-U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}</a:t>
            </a:r>
          </a:p>
          <a:p>
            <a:r>
              <a:rPr lang="uk-U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524555-7A4A-402C-AA8C-9E148724DB57}" type="slidenum">
              <a:rPr lang="en-GB" smtClean="0"/>
              <a:pPr>
                <a:defRPr/>
              </a:pPr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50050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using System;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using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System.Collections.Generic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endParaRPr lang="uk-UA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namespace Collections</a:t>
            </a:r>
          </a:p>
          <a:p>
            <a:r>
              <a:rPr lang="uk-U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class Program</a:t>
            </a:r>
          </a:p>
          <a:p>
            <a:r>
              <a:rPr lang="uk-U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{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static void Main(string[]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args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uk-U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{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Queue&lt;int&gt; numbers = new Queue&lt;int&gt;();</a:t>
            </a:r>
          </a:p>
          <a:p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// Enqueue(і)-додає елемент в кінець черги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numbers.Enqueue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(1); // </a:t>
            </a:r>
            <a:r>
              <a:rPr lang="uk-U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черга = 1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numbers.Enqueue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(2); // </a:t>
            </a:r>
            <a:r>
              <a:rPr lang="uk-U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черга = 1, 2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numbers.Enqueue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(3); // </a:t>
            </a:r>
            <a:r>
              <a:rPr lang="uk-U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черга = 1, 2, 3            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int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queueElement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numbers.Dequeue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();// Dequeue()-</a:t>
            </a:r>
            <a:r>
              <a:rPr lang="uk-U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витягує з черги перший елемент 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Console.WriteLine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queueElement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 //</a:t>
            </a:r>
            <a:r>
              <a:rPr lang="uk-U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тепер черга = 2, 3</a:t>
            </a:r>
          </a:p>
          <a:p>
            <a:r>
              <a:rPr lang="fr-F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Queue&lt;Person&gt; </a:t>
            </a:r>
            <a:r>
              <a:rPr lang="fr-F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persons</a:t>
            </a:r>
            <a:r>
              <a:rPr lang="fr-F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new Queue&lt;Person&gt;();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persons.Enqueue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(new Person() { Name = "Tom" });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persons.Enqueue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(new Person() { Name = "Bill" });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persons.Enqueue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(new Person() { Name = "John" });            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Person pp =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persons.Peek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();// Peek()-</a:t>
            </a:r>
            <a:r>
              <a:rPr lang="uk-U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повертає перший елемент черги без його вилучення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Console.WriteLine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</a:t>
            </a:r>
            <a:r>
              <a:rPr lang="uk-U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Перший в черз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i: {0}",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pp.Name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Console.WriteLine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</a:t>
            </a:r>
            <a:r>
              <a:rPr lang="uk-U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На даний момент в черз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{0} </a:t>
            </a:r>
            <a:r>
              <a:rPr lang="uk-U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людей",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persons.Count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foreach (Person p in persons)</a:t>
            </a:r>
          </a:p>
          <a:p>
            <a:r>
              <a:rPr lang="uk-U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{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Console.WriteLine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p.Name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r>
              <a:rPr lang="uk-U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}            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Person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person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persons.Dequeue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 // </a:t>
            </a:r>
            <a:r>
              <a:rPr lang="uk-U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забираємо 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Toma, </a:t>
            </a:r>
            <a:r>
              <a:rPr lang="uk-U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тепер в черзі 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Bill, John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Console.WriteLine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</a:t>
            </a:r>
            <a:r>
              <a:rPr lang="uk-U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З черги видалено:{0}",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person.Name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Console.WriteLine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</a:t>
            </a:r>
            <a:r>
              <a:rPr lang="uk-U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 черз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uk-U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залишились:");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foreach (Person p in persons)</a:t>
            </a:r>
          </a:p>
          <a:p>
            <a:r>
              <a:rPr lang="uk-U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{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Console.WriteLine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p.Name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r>
              <a:rPr lang="uk-U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Console.ReadLine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uk-U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}</a:t>
            </a:r>
          </a:p>
          <a:p>
            <a:r>
              <a:rPr lang="uk-U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class Person</a:t>
            </a:r>
          </a:p>
          <a:p>
            <a:r>
              <a:rPr lang="uk-U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{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public string Name { get; set; }</a:t>
            </a:r>
          </a:p>
          <a:p>
            <a:r>
              <a:rPr lang="uk-U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}</a:t>
            </a:r>
          </a:p>
          <a:p>
            <a:r>
              <a:rPr lang="uk-U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uk-U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_____________________________________________________________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using System;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using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System.Collections.Generic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endParaRPr lang="uk-UA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namespace Collections</a:t>
            </a:r>
          </a:p>
          <a:p>
            <a:r>
              <a:rPr lang="uk-U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class Program</a:t>
            </a:r>
          </a:p>
          <a:p>
            <a:r>
              <a:rPr lang="uk-U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{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static void Main(string[]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args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uk-U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{</a:t>
            </a:r>
          </a:p>
          <a:p>
            <a:endParaRPr lang="uk-UA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Stack&lt;int&gt; numbers = new Stack&lt;int&gt;();</a:t>
            </a:r>
          </a:p>
          <a:p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//Push(і)-додаємо елементи в стек</a:t>
            </a:r>
          </a:p>
          <a:p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numbers.Push(1); // в стеку 1</a:t>
            </a:r>
          </a:p>
          <a:p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numbers.Push(2); // в стеку 2, 1</a:t>
            </a:r>
          </a:p>
          <a:p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numbers.Push(3); // в стеку 3, 2, 1</a:t>
            </a:r>
          </a:p>
          <a:p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// Pop()-вилучає перший елемент зі стеку, тобто 3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int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stackElement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numbers.Pop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 //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стек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 2, 1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Console.WriteLine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stackElement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Stack&lt;Person&gt; persons = new Stack&lt;Person&gt;();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persons.Push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(new Person() { Name = "Tom" });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persons.Push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(new Person() { Name = "Bill" });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persons.Push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(new Person() { Name = "John" });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Console.WriteLine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</a:t>
            </a:r>
            <a:r>
              <a:rPr lang="uk-U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Зараз в стеку {0} людей:",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persons.Count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foreach (Person p in persons)</a:t>
            </a:r>
          </a:p>
          <a:p>
            <a:r>
              <a:rPr lang="uk-U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{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Console.WriteLine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p.Name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r>
              <a:rPr lang="uk-U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}</a:t>
            </a:r>
          </a:p>
          <a:p>
            <a:r>
              <a:rPr lang="fr-F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Person </a:t>
            </a:r>
            <a:r>
              <a:rPr lang="fr-F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person</a:t>
            </a:r>
            <a:r>
              <a:rPr lang="fr-F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fr-F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persons.Pop</a:t>
            </a:r>
            <a:r>
              <a:rPr lang="fr-F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 // </a:t>
            </a:r>
            <a:r>
              <a:rPr lang="fr-F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вилучаємо</a:t>
            </a:r>
            <a:r>
              <a:rPr lang="fr-F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перший</a:t>
            </a:r>
            <a:r>
              <a:rPr lang="fr-F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елемент</a:t>
            </a:r>
            <a:endParaRPr lang="fr-FR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Console.WriteLine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</a:t>
            </a:r>
            <a:r>
              <a:rPr lang="uk-U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Вилучено з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uk-U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стеку: {0}",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person.Name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Console.WriteLine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</a:t>
            </a:r>
            <a:r>
              <a:rPr lang="uk-U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Зараз в стеку {0} людей:",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persons.Count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foreach (Person p in persons)</a:t>
            </a:r>
          </a:p>
          <a:p>
            <a:r>
              <a:rPr lang="uk-U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{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Console.WriteLine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p.Name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r>
              <a:rPr lang="uk-U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Console.ReadLine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uk-U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}</a:t>
            </a:r>
          </a:p>
          <a:p>
            <a:r>
              <a:rPr lang="uk-U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class Person</a:t>
            </a:r>
          </a:p>
          <a:p>
            <a:r>
              <a:rPr lang="uk-U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{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public string Name { get; set; }</a:t>
            </a:r>
          </a:p>
          <a:p>
            <a:r>
              <a:rPr lang="uk-U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}</a:t>
            </a:r>
          </a:p>
          <a:p>
            <a:r>
              <a:rPr lang="uk-U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524555-7A4A-402C-AA8C-9E148724DB57}" type="slidenum">
              <a:rPr lang="en-GB" smtClean="0"/>
              <a:pPr>
                <a:defRPr/>
              </a:pPr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58438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LIDE-GRADIENT-1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by Speaker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CF45043-0DF6-7844-A454-194D648F98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  <p:sp>
        <p:nvSpPr>
          <p:cNvPr id="10" name="Title 8">
            <a:extLst>
              <a:ext uri="{FF2B5EF4-FFF2-40B4-BE49-F238E27FC236}">
                <a16:creationId xmlns:a16="http://schemas.microsoft.com/office/drawing/2014/main" id="{353C5CCE-34CF-4745-B8D7-AF744DB562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208308" y="174928"/>
            <a:ext cx="12390783" cy="6683071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ts val="11000"/>
              </a:lnSpc>
              <a:defRPr sz="1500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</a:t>
            </a:r>
            <a:br>
              <a:rPr lang="uk-UA"/>
            </a:br>
            <a:r>
              <a:rPr lang="en-US"/>
              <a:t>TO</a:t>
            </a:r>
            <a:r>
              <a:rPr lang="uk-UA"/>
              <a:t> </a:t>
            </a:r>
            <a:r>
              <a:rPr lang="en-US"/>
              <a:t>BE</a:t>
            </a:r>
            <a:r>
              <a:rPr lang="uk-UA"/>
              <a:t> </a:t>
            </a:r>
            <a:r>
              <a:rPr lang="en-US"/>
              <a:t>CAPI</a:t>
            </a:r>
            <a:br>
              <a:rPr lang="uk-UA"/>
            </a:br>
            <a:r>
              <a:rPr lang="en-US"/>
              <a:t>TALIZED</a:t>
            </a:r>
          </a:p>
        </p:txBody>
      </p:sp>
    </p:spTree>
    <p:extLst>
      <p:ext uri="{BB962C8B-B14F-4D97-AF65-F5344CB8AC3E}">
        <p14:creationId xmlns:p14="http://schemas.microsoft.com/office/powerpoint/2010/main" val="81653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-LEFT-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210300" y="2743200"/>
            <a:ext cx="5295900" cy="27432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210300" y="1371601"/>
            <a:ext cx="5295900" cy="1371600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2959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49239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-SIDETEXT-PROCESS-GRADIENT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2057400"/>
            <a:ext cx="1981200" cy="685801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2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2895600" y="2057400"/>
            <a:ext cx="1981200" cy="685801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5105400" y="2057401"/>
            <a:ext cx="1981200" cy="685800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7315200" y="2057400"/>
            <a:ext cx="1981200" cy="685801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9525000" y="2057401"/>
            <a:ext cx="1981200" cy="685800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B4B68A2E-49F8-4BDA-BD1A-48816933655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</p:spTree>
    <p:extLst>
      <p:ext uri="{BB962C8B-B14F-4D97-AF65-F5344CB8AC3E}">
        <p14:creationId xmlns:p14="http://schemas.microsoft.com/office/powerpoint/2010/main" val="29054921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ONE-COLUMN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  <a:lvl2pPr marL="457200" indent="0">
              <a:buNone/>
              <a:defRPr sz="18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2pPr>
            <a:lvl3pPr marL="914400" indent="0">
              <a:buNone/>
              <a:defRPr sz="16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3pPr>
            <a:lvl4pPr marL="1371600" indent="0">
              <a:buNone/>
              <a:defRPr sz="14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4pPr>
            <a:lvl5pPr marL="1828800" indent="0">
              <a:buNone/>
              <a:defRPr sz="12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0" i="0">
                <a:solidFill>
                  <a:prstClr val="black"/>
                </a:solidFill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6686721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LIDE-GRADIENT-1">
    <p:bg>
      <p:bgPr>
        <a:gradFill flip="none" rotWithShape="1">
          <a:gsLst>
            <a:gs pos="0">
              <a:srgbClr val="8F2585"/>
            </a:gs>
            <a:gs pos="100000">
              <a:srgbClr val="F26D26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by Speaker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CF45043-0DF6-7844-A454-194D648F98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  <p:sp>
        <p:nvSpPr>
          <p:cNvPr id="10" name="Title 8">
            <a:extLst>
              <a:ext uri="{FF2B5EF4-FFF2-40B4-BE49-F238E27FC236}">
                <a16:creationId xmlns:a16="http://schemas.microsoft.com/office/drawing/2014/main" id="{353C5CCE-34CF-4745-B8D7-AF744DB562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208308" y="174928"/>
            <a:ext cx="12390783" cy="6683071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ts val="11000"/>
              </a:lnSpc>
              <a:defRPr sz="1500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</a:t>
            </a:r>
            <a:br>
              <a:rPr lang="uk-UA"/>
            </a:br>
            <a:r>
              <a:rPr lang="en-US"/>
              <a:t>TO</a:t>
            </a:r>
            <a:r>
              <a:rPr lang="uk-UA"/>
              <a:t> </a:t>
            </a:r>
            <a:r>
              <a:rPr lang="en-US"/>
              <a:t>BE</a:t>
            </a:r>
            <a:r>
              <a:rPr lang="uk-UA"/>
              <a:t> </a:t>
            </a:r>
            <a:r>
              <a:rPr lang="en-US"/>
              <a:t>CAPI</a:t>
            </a:r>
            <a:br>
              <a:rPr lang="uk-UA"/>
            </a:br>
            <a:r>
              <a:rPr lang="en-US"/>
              <a:t>TALIZED</a:t>
            </a:r>
          </a:p>
        </p:txBody>
      </p:sp>
    </p:spTree>
    <p:extLst>
      <p:ext uri="{BB962C8B-B14F-4D97-AF65-F5344CB8AC3E}">
        <p14:creationId xmlns:p14="http://schemas.microsoft.com/office/powerpoint/2010/main" val="41998886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-SLIDE-GRADIENT-2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685801" y="685799"/>
            <a:ext cx="10820400" cy="4800601"/>
          </a:xfrm>
          <a:prstGeom prst="rect">
            <a:avLst/>
          </a:prstGeom>
        </p:spPr>
        <p:txBody>
          <a:bodyPr lIns="0" anchor="t">
            <a:noAutofit/>
          </a:bodyPr>
          <a:lstStyle>
            <a:lvl1pPr>
              <a:lnSpc>
                <a:spcPts val="11000"/>
              </a:lnSpc>
              <a:defRPr sz="12500">
                <a:solidFill>
                  <a:schemeClr val="tx1"/>
                </a:solidFill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4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by Speaker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906801-963A-2748-A48D-2607EEFEA3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7657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EXT-ONE-COLUMN-DARK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1744980"/>
            <a:ext cx="12192000" cy="51130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750" y="5906728"/>
            <a:ext cx="154184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6408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 ICONS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  <a:lvl2pPr marL="457200" indent="0">
              <a:buNone/>
              <a:defRPr sz="18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2pPr>
            <a:lvl3pPr marL="914400" indent="0">
              <a:buNone/>
              <a:defRPr sz="16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3pPr>
            <a:lvl4pPr marL="1371600" indent="0">
              <a:buNone/>
              <a:defRPr sz="14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4pPr>
            <a:lvl5pPr marL="1828800" indent="0">
              <a:buNone/>
              <a:defRPr sz="12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870443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OR ICON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  <a:lvl2pPr marL="457200" indent="0">
              <a:buNone/>
              <a:defRPr sz="18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2pPr>
            <a:lvl3pPr marL="914400" indent="0">
              <a:buNone/>
              <a:defRPr sz="16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3pPr>
            <a:lvl4pPr marL="1371600" indent="0">
              <a:buNone/>
              <a:defRPr sz="14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4pPr>
            <a:lvl5pPr marL="1828800" indent="0">
              <a:buNone/>
              <a:defRPr sz="12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422737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_GRADIENT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1C47469-3B03-E44C-89B5-F697BC2200B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6676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WO-COLUMNS-GRADIENT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5174998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330696" y="2057400"/>
            <a:ext cx="5175504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76371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-SLIDE-GRADIENT-2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685801" y="685799"/>
            <a:ext cx="10820400" cy="4800601"/>
          </a:xfrm>
          <a:prstGeom prst="rect">
            <a:avLst/>
          </a:prstGeom>
        </p:spPr>
        <p:txBody>
          <a:bodyPr lIns="0" anchor="t">
            <a:noAutofit/>
          </a:bodyPr>
          <a:lstStyle>
            <a:lvl1pPr>
              <a:lnSpc>
                <a:spcPts val="11000"/>
              </a:lnSpc>
              <a:defRPr sz="12500">
                <a:solidFill>
                  <a:schemeClr val="tx1"/>
                </a:solidFill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4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by Speaker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906801-963A-2748-A48D-2607EEFEA3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924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HREE-COLUMNS-GRADIENT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363212" y="2057400"/>
            <a:ext cx="3465576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80391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572389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DESCRIPTION-SIDETEXT-GRADIENT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0" y="1382486"/>
            <a:ext cx="7124700" cy="410391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</a:t>
            </a:r>
            <a:br>
              <a:rPr lang="uk-UA"/>
            </a:br>
            <a:r>
              <a:rPr lang="en-US"/>
              <a:t>BE CAPITA</a:t>
            </a:r>
            <a:br>
              <a:rPr lang="uk-UA"/>
            </a:br>
            <a:r>
              <a:rPr lang="en-US"/>
              <a:t>LIZED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429001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</p:spTree>
    <p:extLst>
      <p:ext uri="{BB962C8B-B14F-4D97-AF65-F5344CB8AC3E}">
        <p14:creationId xmlns:p14="http://schemas.microsoft.com/office/powerpoint/2010/main" val="329673227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-LEFT-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210300" y="2743200"/>
            <a:ext cx="5295900" cy="27432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210300" y="1371601"/>
            <a:ext cx="5295900" cy="1371600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2959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70823677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-SIDETEXT-PROCESS-GRADIENT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2057400"/>
            <a:ext cx="1981200" cy="685801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2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2895600" y="2057400"/>
            <a:ext cx="1981200" cy="685801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5105400" y="2057401"/>
            <a:ext cx="1981200" cy="685800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7315200" y="2057400"/>
            <a:ext cx="1981200" cy="685801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9525000" y="2057401"/>
            <a:ext cx="1981200" cy="685800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B4B68A2E-49F8-4BDA-BD1A-48816933655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</p:spTree>
    <p:extLst>
      <p:ext uri="{BB962C8B-B14F-4D97-AF65-F5344CB8AC3E}">
        <p14:creationId xmlns:p14="http://schemas.microsoft.com/office/powerpoint/2010/main" val="366624332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-SLIDE-DARK-1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-208308" y="174928"/>
            <a:ext cx="12390783" cy="5459753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ts val="10500"/>
              </a:lnSpc>
              <a:defRPr sz="15000">
                <a:solidFill>
                  <a:schemeClr val="tx1"/>
                </a:solidFill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</a:t>
            </a:r>
            <a:br>
              <a:rPr lang="uk-UA"/>
            </a:br>
            <a:r>
              <a:rPr lang="en-US"/>
              <a:t>TO</a:t>
            </a:r>
            <a:r>
              <a:rPr lang="uk-UA"/>
              <a:t> </a:t>
            </a:r>
            <a:r>
              <a:rPr lang="en-US"/>
              <a:t>BE</a:t>
            </a:r>
            <a:r>
              <a:rPr lang="uk-UA"/>
              <a:t> </a:t>
            </a:r>
            <a:r>
              <a:rPr lang="en-US"/>
              <a:t>CAPI</a:t>
            </a:r>
            <a:br>
              <a:rPr lang="uk-UA"/>
            </a:br>
            <a:r>
              <a:rPr lang="en-US"/>
              <a:t>TALIZED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by Speaker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CF45043-0DF6-7844-A454-194D648F98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97061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LIDE-DARK-2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685801" y="685799"/>
            <a:ext cx="10820400" cy="4800601"/>
          </a:xfrm>
          <a:prstGeom prst="rect">
            <a:avLst/>
          </a:prstGeom>
        </p:spPr>
        <p:txBody>
          <a:bodyPr lIns="0" anchor="t">
            <a:noAutofit/>
          </a:bodyPr>
          <a:lstStyle>
            <a:lvl1pPr>
              <a:lnSpc>
                <a:spcPts val="11000"/>
              </a:lnSpc>
              <a:defRPr sz="12500">
                <a:solidFill>
                  <a:schemeClr val="tx1"/>
                </a:solidFill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4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by Speaker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906801-963A-2748-A48D-2607EEFEA3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48546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EXT-ONE-COLUMN-DARK">
    <p:bg>
      <p:bgPr>
        <a:gradFill flip="none" rotWithShape="1">
          <a:gsLst>
            <a:gs pos="0">
              <a:schemeClr val="accent6"/>
            </a:gs>
            <a:gs pos="30000">
              <a:schemeClr val="accent6"/>
            </a:gs>
            <a:gs pos="100000">
              <a:srgbClr val="7030A0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1744980"/>
            <a:ext cx="12192000" cy="51130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750" y="5906728"/>
            <a:ext cx="1541845" cy="265471"/>
          </a:xfrm>
          <a:prstGeom prst="rect">
            <a:avLst/>
          </a:prstGeom>
        </p:spPr>
      </p:pic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6DDF5AB6-195E-47F9-91E3-98E599C01EF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3395318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EXT-ONE-COLUMN-DARK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20D1B1E-8401-8049-8729-0C74A6C1928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63070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FOR ICON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  <a:lvl2pPr marL="457200" indent="0">
              <a:buNone/>
              <a:defRPr sz="18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2pPr>
            <a:lvl3pPr marL="914400" indent="0">
              <a:buNone/>
              <a:defRPr sz="16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3pPr>
            <a:lvl4pPr marL="1371600" indent="0">
              <a:buNone/>
              <a:defRPr sz="14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4pPr>
            <a:lvl5pPr marL="1828800" indent="0">
              <a:buNone/>
              <a:defRPr sz="12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7272068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5631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EXT-ONE-COLUMN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CC0A6A9-FB31-4A19-A170-D23A18C938E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6"/>
              </a:gs>
              <a:gs pos="30000">
                <a:schemeClr val="accent6"/>
              </a:gs>
              <a:gs pos="100000">
                <a:schemeClr val="accent4"/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" name="Rectangle 2"/>
          <p:cNvSpPr/>
          <p:nvPr userDrawn="1"/>
        </p:nvSpPr>
        <p:spPr>
          <a:xfrm>
            <a:off x="0" y="1744980"/>
            <a:ext cx="12192000" cy="51130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750" y="5906728"/>
            <a:ext cx="154184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8445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-TWO-COLUMNS-GRADIENT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5174998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330696" y="2057400"/>
            <a:ext cx="5175504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7112178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-THREE-COLUMNS-GRADIENT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363212" y="2057400"/>
            <a:ext cx="3465576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80391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9868311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-DESCRIPTION-SIDETEXT-GRADIENT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0" y="1382486"/>
            <a:ext cx="7124700" cy="410391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</a:t>
            </a:r>
            <a:br>
              <a:rPr lang="uk-UA"/>
            </a:br>
            <a:r>
              <a:rPr lang="en-US"/>
              <a:t>BE CAPITA</a:t>
            </a:r>
            <a:br>
              <a:rPr lang="uk-UA"/>
            </a:br>
            <a:r>
              <a:rPr lang="en-US"/>
              <a:t>LIZED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429001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</p:spTree>
    <p:extLst>
      <p:ext uri="{BB962C8B-B14F-4D97-AF65-F5344CB8AC3E}">
        <p14:creationId xmlns:p14="http://schemas.microsoft.com/office/powerpoint/2010/main" val="252088563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HOTO-LEFT-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210300" y="2743200"/>
            <a:ext cx="5295900" cy="27432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210300" y="1371601"/>
            <a:ext cx="5295900" cy="1371600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2959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38857533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TIMELINE-DARK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-28575" y="2743200"/>
            <a:ext cx="122529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 userDrawn="1"/>
        </p:nvSpPr>
        <p:spPr>
          <a:xfrm>
            <a:off x="6172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" name="Oval 25"/>
          <p:cNvSpPr/>
          <p:nvPr userDrawn="1"/>
        </p:nvSpPr>
        <p:spPr>
          <a:xfrm>
            <a:off x="28270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" name="Oval 26"/>
          <p:cNvSpPr/>
          <p:nvPr userDrawn="1"/>
        </p:nvSpPr>
        <p:spPr>
          <a:xfrm>
            <a:off x="50368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8" name="Oval 27"/>
          <p:cNvSpPr/>
          <p:nvPr userDrawn="1"/>
        </p:nvSpPr>
        <p:spPr>
          <a:xfrm>
            <a:off x="72466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" name="Oval 28"/>
          <p:cNvSpPr/>
          <p:nvPr userDrawn="1"/>
        </p:nvSpPr>
        <p:spPr>
          <a:xfrm>
            <a:off x="94564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0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28956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1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5114925" y="2057400"/>
            <a:ext cx="1466850" cy="809897"/>
          </a:xfrm>
          <a:prstGeom prst="rect">
            <a:avLst/>
          </a:prstGeom>
          <a:noFill/>
          <a:ln>
            <a:noFill/>
          </a:ln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2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73152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3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9534525" y="207645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5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28956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6" name="Text Placeholder 6"/>
          <p:cNvSpPr>
            <a:spLocks noGrp="1"/>
          </p:cNvSpPr>
          <p:nvPr>
            <p:ph type="body" sz="quarter" idx="23" hasCustomPrompt="1"/>
          </p:nvPr>
        </p:nvSpPr>
        <p:spPr>
          <a:xfrm>
            <a:off x="5114925" y="3076574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7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73152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8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9515475" y="3076574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D2C70A87-6824-3248-B448-307E7C5BC0C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028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OR ICONS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  <a:lvl2pPr marL="457200" indent="0">
              <a:buNone/>
              <a:defRPr sz="18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2pPr>
            <a:lvl3pPr marL="914400" indent="0">
              <a:buNone/>
              <a:defRPr sz="16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3pPr>
            <a:lvl4pPr marL="1371600" indent="0">
              <a:buNone/>
              <a:defRPr sz="14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4pPr>
            <a:lvl5pPr marL="1828800" indent="0">
              <a:buNone/>
              <a:defRPr sz="12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1151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  <a:lvl2pPr marL="457200" indent="0">
              <a:buNone/>
              <a:defRPr sz="18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2pPr>
            <a:lvl3pPr marL="914400" indent="0">
              <a:buNone/>
              <a:defRPr sz="16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3pPr>
            <a:lvl4pPr marL="1371600" indent="0">
              <a:buNone/>
              <a:defRPr sz="14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4pPr>
            <a:lvl5pPr marL="1828800" indent="0">
              <a:buNone/>
              <a:defRPr sz="12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55045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_GRADIENT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1C47469-3B03-E44C-89B5-F697BC2200B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872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WO-COLUMNS-GRADIENT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5174998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330696" y="2057400"/>
            <a:ext cx="5175504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67914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HREE-COLUMNS-GRADIENT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363212" y="2057400"/>
            <a:ext cx="3465576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80391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7743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DESCRIPTION-SIDETEXT-GRADIENT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0" y="1382486"/>
            <a:ext cx="7124700" cy="410391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</a:t>
            </a:r>
            <a:br>
              <a:rPr lang="uk-UA"/>
            </a:br>
            <a:r>
              <a:rPr lang="en-US"/>
              <a:t>BE CAPITA</a:t>
            </a:r>
            <a:br>
              <a:rPr lang="uk-UA"/>
            </a:br>
            <a:r>
              <a:rPr lang="en-US"/>
              <a:t>LIZED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429001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</p:spTree>
    <p:extLst>
      <p:ext uri="{BB962C8B-B14F-4D97-AF65-F5344CB8AC3E}">
        <p14:creationId xmlns:p14="http://schemas.microsoft.com/office/powerpoint/2010/main" val="3179948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2295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778" r:id="rId1"/>
    <p:sldLayoutId id="2147484779" r:id="rId2"/>
    <p:sldLayoutId id="2147484780" r:id="rId3"/>
    <p:sldLayoutId id="2147484802" r:id="rId4"/>
    <p:sldLayoutId id="2147484781" r:id="rId5"/>
    <p:sldLayoutId id="2147484782" r:id="rId6"/>
    <p:sldLayoutId id="2147484783" r:id="rId7"/>
    <p:sldLayoutId id="2147484784" r:id="rId8"/>
    <p:sldLayoutId id="2147484785" r:id="rId9"/>
    <p:sldLayoutId id="2147484786" r:id="rId10"/>
    <p:sldLayoutId id="2147484787" r:id="rId11"/>
    <p:sldLayoutId id="214748478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432">
          <p15:clr>
            <a:srgbClr val="F26B43"/>
          </p15:clr>
        </p15:guide>
        <p15:guide id="4" pos="7248">
          <p15:clr>
            <a:srgbClr val="F26B43"/>
          </p15:clr>
        </p15:guide>
        <p15:guide id="5" orient="horz" pos="432">
          <p15:clr>
            <a:srgbClr val="F26B43"/>
          </p15:clr>
        </p15:guide>
        <p15:guide id="6" orient="horz" pos="864">
          <p15:clr>
            <a:srgbClr val="F26B43"/>
          </p15:clr>
        </p15:guide>
        <p15:guide id="7" orient="horz" pos="3456">
          <p15:clr>
            <a:srgbClr val="F26B43"/>
          </p15:clr>
        </p15:guide>
        <p15:guide id="8" orient="horz" pos="3888">
          <p15:clr>
            <a:srgbClr val="F26B43"/>
          </p15:clr>
        </p15:guide>
        <p15:guide id="9" pos="1680">
          <p15:clr>
            <a:srgbClr val="F26B43"/>
          </p15:clr>
        </p15:guide>
        <p15:guide id="10" pos="1824">
          <p15:clr>
            <a:srgbClr val="F26B43"/>
          </p15:clr>
        </p15:guide>
        <p15:guide id="11" pos="2616">
          <p15:clr>
            <a:srgbClr val="F26B43"/>
          </p15:clr>
        </p15:guide>
        <p15:guide id="12" pos="3072">
          <p15:clr>
            <a:srgbClr val="F26B43"/>
          </p15:clr>
        </p15:guide>
        <p15:guide id="13" pos="2760">
          <p15:clr>
            <a:srgbClr val="F26B43"/>
          </p15:clr>
        </p15:guide>
        <p15:guide id="14" pos="3216">
          <p15:clr>
            <a:srgbClr val="F26B43"/>
          </p15:clr>
        </p15:guide>
        <p15:guide id="15" pos="4464">
          <p15:clr>
            <a:srgbClr val="F26B43"/>
          </p15:clr>
        </p15:guide>
        <p15:guide id="16" pos="4608">
          <p15:clr>
            <a:srgbClr val="F26B43"/>
          </p15:clr>
        </p15:guide>
        <p15:guide id="17" pos="4920">
          <p15:clr>
            <a:srgbClr val="F26B43"/>
          </p15:clr>
        </p15:guide>
        <p15:guide id="18" pos="5064">
          <p15:clr>
            <a:srgbClr val="F26B43"/>
          </p15:clr>
        </p15:guide>
        <p15:guide id="19" pos="5856">
          <p15:clr>
            <a:srgbClr val="F26B43"/>
          </p15:clr>
        </p15:guide>
        <p15:guide id="20" pos="6000">
          <p15:clr>
            <a:srgbClr val="F26B43"/>
          </p15:clr>
        </p15:guide>
        <p15:guide id="21" orient="horz" pos="1296">
          <p15:clr>
            <a:srgbClr val="F26B43"/>
          </p15:clr>
        </p15:guide>
        <p15:guide id="22" orient="horz" pos="1728">
          <p15:clr>
            <a:srgbClr val="F26B43"/>
          </p15:clr>
        </p15:guide>
        <p15:guide id="23" pos="3768">
          <p15:clr>
            <a:srgbClr val="F26B43"/>
          </p15:clr>
        </p15:guide>
        <p15:guide id="24" pos="3912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909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790" r:id="rId1"/>
    <p:sldLayoutId id="2147484791" r:id="rId2"/>
    <p:sldLayoutId id="2147484792" r:id="rId3"/>
    <p:sldLayoutId id="2147484793" r:id="rId4"/>
    <p:sldLayoutId id="2147484803" r:id="rId5"/>
    <p:sldLayoutId id="2147484794" r:id="rId6"/>
    <p:sldLayoutId id="2147484795" r:id="rId7"/>
    <p:sldLayoutId id="2147484796" r:id="rId8"/>
    <p:sldLayoutId id="2147484797" r:id="rId9"/>
    <p:sldLayoutId id="2147484798" r:id="rId10"/>
    <p:sldLayoutId id="214748479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432">
          <p15:clr>
            <a:srgbClr val="F26B43"/>
          </p15:clr>
        </p15:guide>
        <p15:guide id="4" pos="7248">
          <p15:clr>
            <a:srgbClr val="F26B43"/>
          </p15:clr>
        </p15:guide>
        <p15:guide id="5" orient="horz" pos="432">
          <p15:clr>
            <a:srgbClr val="F26B43"/>
          </p15:clr>
        </p15:guide>
        <p15:guide id="6" orient="horz" pos="864">
          <p15:clr>
            <a:srgbClr val="F26B43"/>
          </p15:clr>
        </p15:guide>
        <p15:guide id="7" orient="horz" pos="3456">
          <p15:clr>
            <a:srgbClr val="F26B43"/>
          </p15:clr>
        </p15:guide>
        <p15:guide id="8" orient="horz" pos="3888">
          <p15:clr>
            <a:srgbClr val="F26B43"/>
          </p15:clr>
        </p15:guide>
        <p15:guide id="9" pos="1680">
          <p15:clr>
            <a:srgbClr val="F26B43"/>
          </p15:clr>
        </p15:guide>
        <p15:guide id="10" pos="1824">
          <p15:clr>
            <a:srgbClr val="F26B43"/>
          </p15:clr>
        </p15:guide>
        <p15:guide id="11" pos="2616">
          <p15:clr>
            <a:srgbClr val="F26B43"/>
          </p15:clr>
        </p15:guide>
        <p15:guide id="12" pos="3072">
          <p15:clr>
            <a:srgbClr val="F26B43"/>
          </p15:clr>
        </p15:guide>
        <p15:guide id="13" pos="2760">
          <p15:clr>
            <a:srgbClr val="F26B43"/>
          </p15:clr>
        </p15:guide>
        <p15:guide id="14" pos="3216">
          <p15:clr>
            <a:srgbClr val="F26B43"/>
          </p15:clr>
        </p15:guide>
        <p15:guide id="15" pos="4464">
          <p15:clr>
            <a:srgbClr val="F26B43"/>
          </p15:clr>
        </p15:guide>
        <p15:guide id="16" pos="4608">
          <p15:clr>
            <a:srgbClr val="F26B43"/>
          </p15:clr>
        </p15:guide>
        <p15:guide id="17" pos="4920">
          <p15:clr>
            <a:srgbClr val="F26B43"/>
          </p15:clr>
        </p15:guide>
        <p15:guide id="18" pos="5064">
          <p15:clr>
            <a:srgbClr val="F26B43"/>
          </p15:clr>
        </p15:guide>
        <p15:guide id="19" pos="5856">
          <p15:clr>
            <a:srgbClr val="F26B43"/>
          </p15:clr>
        </p15:guide>
        <p15:guide id="20" pos="6000">
          <p15:clr>
            <a:srgbClr val="F26B43"/>
          </p15:clr>
        </p15:guide>
        <p15:guide id="21" orient="horz" pos="1296">
          <p15:clr>
            <a:srgbClr val="F26B43"/>
          </p15:clr>
        </p15:guide>
        <p15:guide id="22" orient="horz" pos="1728">
          <p15:clr>
            <a:srgbClr val="F26B43"/>
          </p15:clr>
        </p15:guide>
        <p15:guide id="23" pos="3768">
          <p15:clr>
            <a:srgbClr val="F26B43"/>
          </p15:clr>
        </p15:guide>
        <p15:guide id="24" pos="3912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2708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844" r:id="rId1"/>
    <p:sldLayoutId id="2147484845" r:id="rId2"/>
    <p:sldLayoutId id="2147484850" r:id="rId3"/>
    <p:sldLayoutId id="2147484849" r:id="rId4"/>
    <p:sldLayoutId id="2147484853" r:id="rId5"/>
    <p:sldLayoutId id="2147484854" r:id="rId6"/>
    <p:sldLayoutId id="2147484855" r:id="rId7"/>
    <p:sldLayoutId id="2147484856" r:id="rId8"/>
    <p:sldLayoutId id="2147484857" r:id="rId9"/>
    <p:sldLayoutId id="2147484858" r:id="rId10"/>
    <p:sldLayoutId id="214748485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432">
          <p15:clr>
            <a:srgbClr val="F26B43"/>
          </p15:clr>
        </p15:guide>
        <p15:guide id="4" pos="7248">
          <p15:clr>
            <a:srgbClr val="F26B43"/>
          </p15:clr>
        </p15:guide>
        <p15:guide id="5" orient="horz" pos="432">
          <p15:clr>
            <a:srgbClr val="F26B43"/>
          </p15:clr>
        </p15:guide>
        <p15:guide id="6" orient="horz" pos="864">
          <p15:clr>
            <a:srgbClr val="F26B43"/>
          </p15:clr>
        </p15:guide>
        <p15:guide id="7" orient="horz" pos="3456">
          <p15:clr>
            <a:srgbClr val="F26B43"/>
          </p15:clr>
        </p15:guide>
        <p15:guide id="8" orient="horz" pos="3888">
          <p15:clr>
            <a:srgbClr val="F26B43"/>
          </p15:clr>
        </p15:guide>
        <p15:guide id="9" pos="1680">
          <p15:clr>
            <a:srgbClr val="F26B43"/>
          </p15:clr>
        </p15:guide>
        <p15:guide id="10" pos="1824">
          <p15:clr>
            <a:srgbClr val="F26B43"/>
          </p15:clr>
        </p15:guide>
        <p15:guide id="11" pos="2616">
          <p15:clr>
            <a:srgbClr val="F26B43"/>
          </p15:clr>
        </p15:guide>
        <p15:guide id="12" pos="3072">
          <p15:clr>
            <a:srgbClr val="F26B43"/>
          </p15:clr>
        </p15:guide>
        <p15:guide id="13" pos="2760">
          <p15:clr>
            <a:srgbClr val="F26B43"/>
          </p15:clr>
        </p15:guide>
        <p15:guide id="14" pos="3216">
          <p15:clr>
            <a:srgbClr val="F26B43"/>
          </p15:clr>
        </p15:guide>
        <p15:guide id="15" pos="4464">
          <p15:clr>
            <a:srgbClr val="F26B43"/>
          </p15:clr>
        </p15:guide>
        <p15:guide id="16" pos="4608">
          <p15:clr>
            <a:srgbClr val="F26B43"/>
          </p15:clr>
        </p15:guide>
        <p15:guide id="17" pos="4920">
          <p15:clr>
            <a:srgbClr val="F26B43"/>
          </p15:clr>
        </p15:guide>
        <p15:guide id="18" pos="5064">
          <p15:clr>
            <a:srgbClr val="F26B43"/>
          </p15:clr>
        </p15:guide>
        <p15:guide id="19" pos="5856">
          <p15:clr>
            <a:srgbClr val="F26B43"/>
          </p15:clr>
        </p15:guide>
        <p15:guide id="20" pos="6000">
          <p15:clr>
            <a:srgbClr val="F26B43"/>
          </p15:clr>
        </p15:guide>
        <p15:guide id="21" orient="horz" pos="1296">
          <p15:clr>
            <a:srgbClr val="F26B43"/>
          </p15:clr>
        </p15:guide>
        <p15:guide id="22" orient="horz" pos="1728">
          <p15:clr>
            <a:srgbClr val="F26B43"/>
          </p15:clr>
        </p15:guide>
        <p15:guide id="23" pos="3768">
          <p15:clr>
            <a:srgbClr val="F26B43"/>
          </p15:clr>
        </p15:guide>
        <p15:guide id="24" pos="391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ru-ru/dotnet/api/system.collections?view=netcore-3.1" TargetMode="External"/><Relationship Id="rId2" Type="http://schemas.openxmlformats.org/officeDocument/2006/relationships/hyperlink" Target="https://metanit.com/sharp/tutorial/4.3.php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tutorialsteacher.com/csharp/csharp-collection" TargetMode="External"/><Relationship Id="rId5" Type="http://schemas.openxmlformats.org/officeDocument/2006/relationships/hyperlink" Target="https://www.tutorialspoint.com/csharp/csharp_collections.htm" TargetMode="External"/><Relationship Id="rId4" Type="http://schemas.openxmlformats.org/officeDocument/2006/relationships/hyperlink" Target="https://professorweb.ru/my/csharp/charp_theory/level12/12_1.php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BFCD7C-0C79-467A-9369-0675D4B541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By Ira Zavushchak</a:t>
            </a:r>
            <a:endParaRPr lang="uk-U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314A52-F715-4894-9739-384FC3085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41402" y="174929"/>
            <a:ext cx="12323877" cy="659351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C# Collections. </a:t>
            </a:r>
            <a:br>
              <a:rPr lang="en-US" dirty="0"/>
            </a:br>
            <a:r>
              <a:rPr lang="en-US" dirty="0"/>
              <a:t>Generic collections</a:t>
            </a:r>
          </a:p>
        </p:txBody>
      </p:sp>
    </p:spTree>
    <p:extLst>
      <p:ext uri="{BB962C8B-B14F-4D97-AF65-F5344CB8AC3E}">
        <p14:creationId xmlns:p14="http://schemas.microsoft.com/office/powerpoint/2010/main" val="40011932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C2C01860-88AA-4983-9D84-DB6CD67B9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</a:t>
            </a:r>
            <a:br>
              <a:rPr lang="en-US" dirty="0"/>
            </a:br>
            <a:r>
              <a:rPr lang="en-US" dirty="0"/>
              <a:t>LIST&lt;T&gt;</a:t>
            </a:r>
            <a:endParaRPr lang="uk-UA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F3D1018-5EBF-47E8-BCA9-73CE5FFDDF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81605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C0E98AF-C5CD-4FAB-A01E-D24E37D15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LINKEDLIST&lt;T&gt; </a:t>
            </a:r>
            <a:endParaRPr lang="uk-U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815465-9810-4297-B7C7-CB93EFFC35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5800" y="1371601"/>
            <a:ext cx="10820400" cy="3429000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i="1" dirty="0">
                <a:solidFill>
                  <a:srgbClr val="FFFF00"/>
                </a:solidFill>
              </a:rPr>
              <a:t> </a:t>
            </a:r>
            <a:r>
              <a:rPr lang="en-US" b="1" i="1" dirty="0" err="1">
                <a:solidFill>
                  <a:srgbClr val="FFFF00"/>
                </a:solidFill>
              </a:rPr>
              <a:t>LinkedList</a:t>
            </a:r>
            <a:r>
              <a:rPr lang="en-US" b="1" i="1" dirty="0">
                <a:solidFill>
                  <a:srgbClr val="FFFF00"/>
                </a:solidFill>
              </a:rPr>
              <a:t>&lt;T&gt;</a:t>
            </a:r>
            <a:r>
              <a:rPr lang="en-US" i="1" dirty="0">
                <a:solidFill>
                  <a:srgbClr val="FFFF00"/>
                </a:solidFill>
              </a:rPr>
              <a:t> </a:t>
            </a:r>
            <a:r>
              <a:rPr lang="en-US" dirty="0"/>
              <a:t>represents a doubly linked list in which each element stores a link to the next and previous elements together.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/>
              <a:t>Using the methods of the </a:t>
            </a:r>
            <a:r>
              <a:rPr lang="en-US" dirty="0" err="1"/>
              <a:t>LinkedList</a:t>
            </a:r>
            <a:r>
              <a:rPr lang="en-US" dirty="0"/>
              <a:t> &lt;T&gt; class, you can access various elements, both at the end and at the beginning of the list:</a:t>
            </a:r>
          </a:p>
          <a:p>
            <a:r>
              <a:rPr lang="en-US" sz="1400" b="1" dirty="0" err="1"/>
              <a:t>AddAfter</a:t>
            </a:r>
            <a:r>
              <a:rPr lang="en-US" sz="1400" b="1" dirty="0"/>
              <a:t> (</a:t>
            </a:r>
            <a:r>
              <a:rPr lang="en-US" sz="1400" b="1" dirty="0" err="1"/>
              <a:t>LinkedListNode</a:t>
            </a:r>
            <a:r>
              <a:rPr lang="en-US" sz="1400" b="1" dirty="0"/>
              <a:t> &lt;T&gt; node, </a:t>
            </a:r>
            <a:r>
              <a:rPr lang="en-US" sz="1400" b="1" dirty="0" err="1"/>
              <a:t>LinkedListNode</a:t>
            </a:r>
            <a:r>
              <a:rPr lang="en-US" sz="1400" b="1" dirty="0"/>
              <a:t> &lt;T&gt; </a:t>
            </a:r>
            <a:r>
              <a:rPr lang="en-US" sz="1400" b="1" dirty="0" err="1"/>
              <a:t>newNode</a:t>
            </a:r>
            <a:r>
              <a:rPr lang="en-US" sz="1400" b="1" dirty="0"/>
              <a:t>)</a:t>
            </a:r>
            <a:r>
              <a:rPr lang="en-US" sz="1400" dirty="0"/>
              <a:t>: inserts the </a:t>
            </a:r>
            <a:r>
              <a:rPr lang="en-US" sz="1400" dirty="0" err="1"/>
              <a:t>newNode</a:t>
            </a:r>
            <a:r>
              <a:rPr lang="en-US" sz="1400" dirty="0"/>
              <a:t> node into the list after the node </a:t>
            </a:r>
            <a:r>
              <a:rPr lang="en-US" sz="1400" dirty="0" err="1"/>
              <a:t>node</a:t>
            </a:r>
            <a:r>
              <a:rPr lang="en-US" sz="1400" dirty="0"/>
              <a:t>.</a:t>
            </a:r>
          </a:p>
          <a:p>
            <a:r>
              <a:rPr lang="en-US" sz="1400" b="1" dirty="0" err="1"/>
              <a:t>AddAfter</a:t>
            </a:r>
            <a:r>
              <a:rPr lang="en-US" sz="1400" b="1" dirty="0"/>
              <a:t> (</a:t>
            </a:r>
            <a:r>
              <a:rPr lang="en-US" sz="1400" b="1" dirty="0" err="1"/>
              <a:t>LinkedListNode</a:t>
            </a:r>
            <a:r>
              <a:rPr lang="en-US" sz="1400" b="1" dirty="0"/>
              <a:t> &lt;T&gt; node, T value): </a:t>
            </a:r>
            <a:r>
              <a:rPr lang="en-US" sz="1400" dirty="0"/>
              <a:t>inserts a new node into the list with the value </a:t>
            </a:r>
            <a:r>
              <a:rPr lang="en-US" sz="1400" dirty="0" err="1"/>
              <a:t>value</a:t>
            </a:r>
            <a:r>
              <a:rPr lang="en-US" sz="1400" dirty="0"/>
              <a:t> after the node </a:t>
            </a:r>
            <a:r>
              <a:rPr lang="en-US" sz="1400" dirty="0" err="1"/>
              <a:t>node</a:t>
            </a:r>
            <a:r>
              <a:rPr lang="en-US" sz="1400" dirty="0"/>
              <a:t>.</a:t>
            </a:r>
          </a:p>
          <a:p>
            <a:r>
              <a:rPr lang="en-US" sz="1400" b="1" dirty="0" err="1"/>
              <a:t>AddBefore</a:t>
            </a:r>
            <a:r>
              <a:rPr lang="en-US" sz="1400" b="1" dirty="0"/>
              <a:t> (</a:t>
            </a:r>
            <a:r>
              <a:rPr lang="en-US" sz="1400" b="1" dirty="0" err="1"/>
              <a:t>LinkedListNode</a:t>
            </a:r>
            <a:r>
              <a:rPr lang="en-US" sz="1400" b="1" dirty="0"/>
              <a:t> &lt;T&gt; node, </a:t>
            </a:r>
            <a:r>
              <a:rPr lang="en-US" sz="1400" b="1" dirty="0" err="1"/>
              <a:t>LinkedListNode</a:t>
            </a:r>
            <a:r>
              <a:rPr lang="en-US" sz="1400" b="1" dirty="0"/>
              <a:t> &lt;T&gt; </a:t>
            </a:r>
            <a:r>
              <a:rPr lang="en-US" sz="1400" b="1" dirty="0" err="1"/>
              <a:t>newNode</a:t>
            </a:r>
            <a:r>
              <a:rPr lang="en-US" sz="1400" b="1" dirty="0"/>
              <a:t>): </a:t>
            </a:r>
            <a:r>
              <a:rPr lang="en-US" sz="1400" dirty="0"/>
              <a:t>Inserts a </a:t>
            </a:r>
            <a:r>
              <a:rPr lang="en-US" sz="1400" dirty="0" err="1"/>
              <a:t>newNode</a:t>
            </a:r>
            <a:r>
              <a:rPr lang="en-US" sz="1400" dirty="0"/>
              <a:t> into the list before the node.</a:t>
            </a:r>
          </a:p>
          <a:p>
            <a:r>
              <a:rPr lang="en-US" sz="1400" b="1" dirty="0" err="1"/>
              <a:t>AddBefore</a:t>
            </a:r>
            <a:r>
              <a:rPr lang="en-US" sz="1400" b="1" dirty="0"/>
              <a:t> (</a:t>
            </a:r>
            <a:r>
              <a:rPr lang="en-US" sz="1400" b="1" dirty="0" err="1"/>
              <a:t>LinkedListNode</a:t>
            </a:r>
            <a:r>
              <a:rPr lang="en-US" sz="1400" b="1" dirty="0"/>
              <a:t> &lt;T&gt; node, T value): </a:t>
            </a:r>
            <a:r>
              <a:rPr lang="en-US" sz="1400" dirty="0"/>
              <a:t>inserts a new node into the list with the value </a:t>
            </a:r>
            <a:r>
              <a:rPr lang="en-US" sz="1400" dirty="0" err="1"/>
              <a:t>value</a:t>
            </a:r>
            <a:r>
              <a:rPr lang="en-US" sz="1400" dirty="0"/>
              <a:t> in front of the node </a:t>
            </a:r>
            <a:r>
              <a:rPr lang="en-US" sz="1400" dirty="0" err="1"/>
              <a:t>node</a:t>
            </a:r>
            <a:r>
              <a:rPr lang="en-US" sz="1400" dirty="0"/>
              <a:t>.</a:t>
            </a:r>
          </a:p>
          <a:p>
            <a:r>
              <a:rPr lang="en-US" sz="1400" b="1" dirty="0" err="1"/>
              <a:t>AddFirst</a:t>
            </a:r>
            <a:r>
              <a:rPr lang="en-US" sz="1400" b="1" dirty="0"/>
              <a:t> (</a:t>
            </a:r>
            <a:r>
              <a:rPr lang="en-US" sz="1400" b="1" dirty="0" err="1"/>
              <a:t>LinkedListNode</a:t>
            </a:r>
            <a:r>
              <a:rPr lang="en-US" sz="1400" b="1" dirty="0"/>
              <a:t> &lt;T&gt; node): </a:t>
            </a:r>
            <a:r>
              <a:rPr lang="en-US" sz="1400" dirty="0"/>
              <a:t>inserts a new node at the top of the list</a:t>
            </a:r>
          </a:p>
          <a:p>
            <a:r>
              <a:rPr lang="en-US" sz="1400" b="1" dirty="0" err="1"/>
              <a:t>AddFirst</a:t>
            </a:r>
            <a:r>
              <a:rPr lang="en-US" sz="1400" b="1" dirty="0"/>
              <a:t> (T value): </a:t>
            </a:r>
            <a:r>
              <a:rPr lang="en-US" sz="1400" dirty="0"/>
              <a:t>inserts a new node with value </a:t>
            </a:r>
            <a:r>
              <a:rPr lang="en-US" sz="1400" dirty="0" err="1"/>
              <a:t>value</a:t>
            </a:r>
            <a:r>
              <a:rPr lang="en-US" sz="1400" dirty="0"/>
              <a:t> at the top of the list</a:t>
            </a:r>
          </a:p>
          <a:p>
            <a:r>
              <a:rPr lang="en-US" sz="1400" b="1" dirty="0" err="1"/>
              <a:t>AddLast</a:t>
            </a:r>
            <a:r>
              <a:rPr lang="en-US" sz="1400" b="1" dirty="0"/>
              <a:t> (</a:t>
            </a:r>
            <a:r>
              <a:rPr lang="en-US" sz="1400" b="1" dirty="0" err="1"/>
              <a:t>LinkedListNode</a:t>
            </a:r>
            <a:r>
              <a:rPr lang="en-US" sz="1400" b="1" dirty="0"/>
              <a:t> &lt;T&gt; node): </a:t>
            </a:r>
            <a:r>
              <a:rPr lang="en-US" sz="1400" dirty="0"/>
              <a:t>inserts a new node at the end of the list</a:t>
            </a:r>
          </a:p>
          <a:p>
            <a:r>
              <a:rPr lang="en-US" sz="1400" b="1" dirty="0" err="1"/>
              <a:t>AddLast</a:t>
            </a:r>
            <a:r>
              <a:rPr lang="en-US" sz="1400" b="1" dirty="0"/>
              <a:t> (T value): </a:t>
            </a:r>
            <a:r>
              <a:rPr lang="en-US" sz="1400" dirty="0"/>
              <a:t>inserts a new node with value </a:t>
            </a:r>
            <a:r>
              <a:rPr lang="en-US" sz="1400" dirty="0" err="1"/>
              <a:t>value</a:t>
            </a:r>
            <a:r>
              <a:rPr lang="en-US" sz="1400" dirty="0"/>
              <a:t> at the end of the list</a:t>
            </a:r>
          </a:p>
          <a:p>
            <a:r>
              <a:rPr lang="en-US" sz="1400" b="1" dirty="0" err="1"/>
              <a:t>RemoveFirst</a:t>
            </a:r>
            <a:r>
              <a:rPr lang="en-US" sz="1400" b="1" dirty="0"/>
              <a:t> (): </a:t>
            </a:r>
            <a:r>
              <a:rPr lang="en-US" sz="1400" dirty="0"/>
              <a:t>removes the first node from the list. After this, the new first node becomes the node following the remote</a:t>
            </a:r>
          </a:p>
          <a:p>
            <a:r>
              <a:rPr lang="en-US" sz="1400" b="1" dirty="0" err="1"/>
              <a:t>RemoveLast</a:t>
            </a:r>
            <a:r>
              <a:rPr lang="en-US" sz="1400" b="1" dirty="0"/>
              <a:t> (): </a:t>
            </a:r>
            <a:r>
              <a:rPr lang="en-US" sz="1400" dirty="0"/>
              <a:t>removes the last node from the list</a:t>
            </a:r>
            <a:endParaRPr lang="uk-UA" sz="1400" dirty="0"/>
          </a:p>
        </p:txBody>
      </p:sp>
    </p:spTree>
    <p:extLst>
      <p:ext uri="{BB962C8B-B14F-4D97-AF65-F5344CB8AC3E}">
        <p14:creationId xmlns:p14="http://schemas.microsoft.com/office/powerpoint/2010/main" val="14839067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0134"/>
            <a:ext cx="10820400" cy="685800"/>
          </a:xfrm>
        </p:spPr>
        <p:txBody>
          <a:bodyPr/>
          <a:lstStyle/>
          <a:p>
            <a:pPr algn="ctr"/>
            <a:r>
              <a:rPr lang="en-US" dirty="0"/>
              <a:t>LINKEDLIST&lt;T&gt; EXAMPLE</a:t>
            </a:r>
            <a:endParaRPr lang="uk-UA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9EE5613-55ED-4BE0-BD08-6436407B4F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358" y="905934"/>
            <a:ext cx="7300410" cy="57863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D398D76-4C0F-4010-B7DA-52E645C6B8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16164" y="3044393"/>
            <a:ext cx="2137109" cy="1420549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5BB45645-E0F7-448A-8385-B8BB24C50D2A}"/>
              </a:ext>
            </a:extLst>
          </p:cNvPr>
          <p:cNvSpPr/>
          <p:nvPr/>
        </p:nvSpPr>
        <p:spPr>
          <a:xfrm>
            <a:off x="7377111" y="3520051"/>
            <a:ext cx="1239253" cy="46923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195205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en-US" sz="10400" dirty="0"/>
              <a:t>DICTIONARY&lt;T, K&gt;</a:t>
            </a:r>
            <a:br>
              <a:rPr lang="en-US" sz="10400" dirty="0"/>
            </a:br>
            <a:r>
              <a:rPr lang="en-US" sz="10400" dirty="0"/>
              <a:t>LOOKUP&lt;TKEY,  </a:t>
            </a:r>
            <a:br>
              <a:rPr lang="en-US" sz="10400" dirty="0"/>
            </a:br>
            <a:r>
              <a:rPr lang="en-US" sz="10400" dirty="0"/>
              <a:t>TELEMENT&gt; </a:t>
            </a:r>
          </a:p>
        </p:txBody>
      </p:sp>
    </p:spTree>
    <p:extLst>
      <p:ext uri="{BB962C8B-B14F-4D97-AF65-F5344CB8AC3E}">
        <p14:creationId xmlns:p14="http://schemas.microsoft.com/office/powerpoint/2010/main" val="7732043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DICTIONARY</a:t>
            </a:r>
            <a:endParaRPr lang="uk-UA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/>
          </p:nvPr>
        </p:nvSpPr>
        <p:spPr bwMode="auto">
          <a:xfrm>
            <a:off x="685800" y="1712913"/>
            <a:ext cx="10820400" cy="15113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uk-UA" altLang="uk-UA" dirty="0">
                <a:latin typeface="Georgia" panose="02040502050405020303" pitchFamily="18" charset="0"/>
              </a:rPr>
              <a:t>A </a:t>
            </a:r>
            <a:r>
              <a:rPr lang="en-US" altLang="uk-UA" b="1" dirty="0">
                <a:solidFill>
                  <a:srgbClr val="FFFF00"/>
                </a:solidFill>
                <a:latin typeface="Georgia" panose="02040502050405020303" pitchFamily="18" charset="0"/>
              </a:rPr>
              <a:t>D</a:t>
            </a:r>
            <a:r>
              <a:rPr lang="uk-UA" altLang="uk-UA" b="1" dirty="0" err="1">
                <a:solidFill>
                  <a:srgbClr val="FFFF00"/>
                </a:solidFill>
                <a:latin typeface="Georgia" panose="02040502050405020303" pitchFamily="18" charset="0"/>
              </a:rPr>
              <a:t>ictionary</a:t>
            </a:r>
            <a:r>
              <a:rPr lang="uk-UA" altLang="uk-UA" dirty="0">
                <a:latin typeface="Georgia" panose="02040502050405020303" pitchFamily="18" charset="0"/>
              </a:rPr>
              <a:t>, </a:t>
            </a:r>
            <a:r>
              <a:rPr lang="uk-UA" altLang="uk-UA" dirty="0" err="1">
                <a:latin typeface="Georgia" panose="02040502050405020303" pitchFamily="18" charset="0"/>
              </a:rPr>
              <a:t>also</a:t>
            </a:r>
            <a:r>
              <a:rPr lang="uk-UA" altLang="uk-UA" dirty="0">
                <a:latin typeface="Georgia" panose="02040502050405020303" pitchFamily="18" charset="0"/>
              </a:rPr>
              <a:t> </a:t>
            </a:r>
            <a:r>
              <a:rPr lang="uk-UA" altLang="uk-UA" dirty="0" err="1">
                <a:latin typeface="Georgia" panose="02040502050405020303" pitchFamily="18" charset="0"/>
              </a:rPr>
              <a:t>called</a:t>
            </a:r>
            <a:r>
              <a:rPr lang="uk-UA" altLang="uk-UA" dirty="0">
                <a:latin typeface="Georgia" panose="02040502050405020303" pitchFamily="18" charset="0"/>
              </a:rPr>
              <a:t> </a:t>
            </a:r>
            <a:r>
              <a:rPr lang="uk-UA" altLang="uk-UA" dirty="0" err="1">
                <a:latin typeface="Georgia" panose="02040502050405020303" pitchFamily="18" charset="0"/>
              </a:rPr>
              <a:t>an</a:t>
            </a:r>
            <a:r>
              <a:rPr lang="uk-UA" altLang="uk-UA" dirty="0">
                <a:latin typeface="Georgia" panose="02040502050405020303" pitchFamily="18" charset="0"/>
              </a:rPr>
              <a:t> </a:t>
            </a:r>
            <a:r>
              <a:rPr lang="uk-UA" altLang="uk-UA" dirty="0" err="1">
                <a:latin typeface="Georgia" panose="02040502050405020303" pitchFamily="18" charset="0"/>
              </a:rPr>
              <a:t>associative</a:t>
            </a:r>
            <a:r>
              <a:rPr lang="uk-UA" altLang="uk-UA" dirty="0">
                <a:latin typeface="Georgia" panose="02040502050405020303" pitchFamily="18" charset="0"/>
              </a:rPr>
              <a:t> </a:t>
            </a:r>
            <a:r>
              <a:rPr lang="uk-UA" altLang="uk-UA" dirty="0" err="1">
                <a:latin typeface="Georgia" panose="02040502050405020303" pitchFamily="18" charset="0"/>
              </a:rPr>
              <a:t>array</a:t>
            </a:r>
            <a:r>
              <a:rPr lang="uk-UA" altLang="uk-UA" dirty="0">
                <a:latin typeface="Georgia" panose="02040502050405020303" pitchFamily="18" charset="0"/>
              </a:rPr>
              <a:t>, </a:t>
            </a:r>
            <a:r>
              <a:rPr lang="uk-UA" altLang="uk-UA" dirty="0" err="1">
                <a:latin typeface="Georgia" panose="02040502050405020303" pitchFamily="18" charset="0"/>
              </a:rPr>
              <a:t>is</a:t>
            </a:r>
            <a:r>
              <a:rPr lang="uk-UA" altLang="uk-UA" dirty="0">
                <a:latin typeface="Georgia" panose="02040502050405020303" pitchFamily="18" charset="0"/>
              </a:rPr>
              <a:t> a </a:t>
            </a:r>
            <a:r>
              <a:rPr lang="uk-UA" altLang="uk-UA" i="1" dirty="0" err="1">
                <a:solidFill>
                  <a:srgbClr val="FFFF00"/>
                </a:solidFill>
                <a:latin typeface="Georgia" panose="02040502050405020303" pitchFamily="18" charset="0"/>
              </a:rPr>
              <a:t>collection</a:t>
            </a:r>
            <a:r>
              <a:rPr lang="uk-UA" altLang="uk-UA" i="1" dirty="0">
                <a:solidFill>
                  <a:srgbClr val="FFFF00"/>
                </a:solidFill>
                <a:latin typeface="Georgia" panose="02040502050405020303" pitchFamily="18" charset="0"/>
              </a:rPr>
              <a:t> </a:t>
            </a:r>
            <a:r>
              <a:rPr lang="uk-UA" altLang="uk-UA" i="1" dirty="0" err="1">
                <a:solidFill>
                  <a:srgbClr val="FFFF00"/>
                </a:solidFill>
                <a:latin typeface="Georgia" panose="02040502050405020303" pitchFamily="18" charset="0"/>
              </a:rPr>
              <a:t>of</a:t>
            </a:r>
            <a:r>
              <a:rPr lang="uk-UA" altLang="uk-UA" i="1" dirty="0">
                <a:solidFill>
                  <a:srgbClr val="FFFF00"/>
                </a:solidFill>
                <a:latin typeface="Georgia" panose="02040502050405020303" pitchFamily="18" charset="0"/>
              </a:rPr>
              <a:t> </a:t>
            </a:r>
            <a:r>
              <a:rPr lang="uk-UA" altLang="uk-UA" i="1" dirty="0" err="1">
                <a:solidFill>
                  <a:srgbClr val="FFFF00"/>
                </a:solidFill>
                <a:latin typeface="Georgia" panose="02040502050405020303" pitchFamily="18" charset="0"/>
              </a:rPr>
              <a:t>unique</a:t>
            </a:r>
            <a:r>
              <a:rPr lang="uk-UA" altLang="uk-UA" i="1" dirty="0">
                <a:solidFill>
                  <a:srgbClr val="FFFF00"/>
                </a:solidFill>
                <a:latin typeface="Georgia" panose="02040502050405020303" pitchFamily="18" charset="0"/>
              </a:rPr>
              <a:t> </a:t>
            </a:r>
            <a:r>
              <a:rPr lang="uk-UA" altLang="uk-UA" i="1" dirty="0" err="1">
                <a:solidFill>
                  <a:srgbClr val="FFFF00"/>
                </a:solidFill>
                <a:latin typeface="Georgia" panose="02040502050405020303" pitchFamily="18" charset="0"/>
              </a:rPr>
              <a:t>keys</a:t>
            </a:r>
            <a:r>
              <a:rPr lang="uk-UA" altLang="uk-UA" dirty="0">
                <a:solidFill>
                  <a:srgbClr val="FFFF00"/>
                </a:solidFill>
                <a:latin typeface="Georgia" panose="02040502050405020303" pitchFamily="18" charset="0"/>
              </a:rPr>
              <a:t> </a:t>
            </a:r>
            <a:r>
              <a:rPr lang="uk-UA" altLang="uk-UA" dirty="0" err="1">
                <a:latin typeface="Georgia" panose="02040502050405020303" pitchFamily="18" charset="0"/>
              </a:rPr>
              <a:t>and</a:t>
            </a:r>
            <a:r>
              <a:rPr lang="uk-UA" altLang="uk-UA" dirty="0">
                <a:latin typeface="Georgia" panose="02040502050405020303" pitchFamily="18" charset="0"/>
              </a:rPr>
              <a:t> a </a:t>
            </a:r>
            <a:r>
              <a:rPr lang="uk-UA" altLang="uk-UA" i="1" dirty="0" err="1">
                <a:solidFill>
                  <a:srgbClr val="FFFF00"/>
                </a:solidFill>
                <a:latin typeface="Georgia" panose="02040502050405020303" pitchFamily="18" charset="0"/>
              </a:rPr>
              <a:t>collection</a:t>
            </a:r>
            <a:r>
              <a:rPr lang="uk-UA" altLang="uk-UA" i="1" dirty="0">
                <a:solidFill>
                  <a:srgbClr val="FFFF00"/>
                </a:solidFill>
                <a:latin typeface="Georgia" panose="02040502050405020303" pitchFamily="18" charset="0"/>
              </a:rPr>
              <a:t> </a:t>
            </a:r>
            <a:r>
              <a:rPr lang="uk-UA" altLang="uk-UA" i="1" dirty="0" err="1">
                <a:solidFill>
                  <a:srgbClr val="FFFF00"/>
                </a:solidFill>
                <a:latin typeface="Georgia" panose="02040502050405020303" pitchFamily="18" charset="0"/>
              </a:rPr>
              <a:t>of</a:t>
            </a:r>
            <a:r>
              <a:rPr lang="uk-UA" altLang="uk-UA" i="1" dirty="0">
                <a:solidFill>
                  <a:srgbClr val="FFFF00"/>
                </a:solidFill>
                <a:latin typeface="Georgia" panose="02040502050405020303" pitchFamily="18" charset="0"/>
              </a:rPr>
              <a:t> </a:t>
            </a:r>
            <a:r>
              <a:rPr lang="uk-UA" altLang="uk-UA" i="1" dirty="0" err="1">
                <a:solidFill>
                  <a:srgbClr val="FFFF00"/>
                </a:solidFill>
                <a:latin typeface="Georgia" panose="02040502050405020303" pitchFamily="18" charset="0"/>
              </a:rPr>
              <a:t>values</a:t>
            </a:r>
            <a:endParaRPr lang="en-US" altLang="uk-UA" dirty="0">
              <a:solidFill>
                <a:srgbClr val="FFFF00"/>
              </a:solidFill>
              <a:latin typeface="Georgia" panose="02040502050405020303" pitchFamily="18" charset="0"/>
            </a:endParaRP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altLang="uk-UA" dirty="0">
                <a:latin typeface="Georgia" panose="02040502050405020303" pitchFamily="18" charset="0"/>
              </a:rPr>
              <a:t>E</a:t>
            </a:r>
            <a:r>
              <a:rPr lang="uk-UA" altLang="uk-UA" dirty="0" err="1">
                <a:latin typeface="Georgia" panose="02040502050405020303" pitchFamily="18" charset="0"/>
              </a:rPr>
              <a:t>ach</a:t>
            </a:r>
            <a:r>
              <a:rPr lang="uk-UA" altLang="uk-UA" dirty="0">
                <a:latin typeface="Georgia" panose="02040502050405020303" pitchFamily="18" charset="0"/>
              </a:rPr>
              <a:t> </a:t>
            </a:r>
            <a:r>
              <a:rPr lang="uk-UA" altLang="uk-UA" dirty="0" err="1">
                <a:latin typeface="Georgia" panose="02040502050405020303" pitchFamily="18" charset="0"/>
              </a:rPr>
              <a:t>key</a:t>
            </a:r>
            <a:r>
              <a:rPr lang="uk-UA" altLang="uk-UA" dirty="0">
                <a:latin typeface="Georgia" panose="02040502050405020303" pitchFamily="18" charset="0"/>
              </a:rPr>
              <a:t> </a:t>
            </a:r>
            <a:r>
              <a:rPr lang="uk-UA" altLang="uk-UA" dirty="0" err="1">
                <a:latin typeface="Georgia" panose="02040502050405020303" pitchFamily="18" charset="0"/>
              </a:rPr>
              <a:t>is</a:t>
            </a:r>
            <a:r>
              <a:rPr lang="uk-UA" altLang="uk-UA" dirty="0">
                <a:latin typeface="Georgia" panose="02040502050405020303" pitchFamily="18" charset="0"/>
              </a:rPr>
              <a:t> </a:t>
            </a:r>
            <a:r>
              <a:rPr lang="uk-UA" altLang="uk-UA" dirty="0" err="1">
                <a:latin typeface="Georgia" panose="02040502050405020303" pitchFamily="18" charset="0"/>
              </a:rPr>
              <a:t>associated</a:t>
            </a:r>
            <a:r>
              <a:rPr lang="uk-UA" altLang="uk-UA" dirty="0">
                <a:latin typeface="Georgia" panose="02040502050405020303" pitchFamily="18" charset="0"/>
              </a:rPr>
              <a:t> </a:t>
            </a:r>
            <a:r>
              <a:rPr lang="uk-UA" altLang="uk-UA" dirty="0" err="1">
                <a:latin typeface="Georgia" panose="02040502050405020303" pitchFamily="18" charset="0"/>
              </a:rPr>
              <a:t>with</a:t>
            </a:r>
            <a:r>
              <a:rPr lang="uk-UA" altLang="uk-UA" dirty="0">
                <a:latin typeface="Georgia" panose="02040502050405020303" pitchFamily="18" charset="0"/>
              </a:rPr>
              <a:t> </a:t>
            </a:r>
            <a:r>
              <a:rPr lang="uk-UA" altLang="uk-UA" dirty="0" err="1">
                <a:latin typeface="Georgia" panose="02040502050405020303" pitchFamily="18" charset="0"/>
              </a:rPr>
              <a:t>one</a:t>
            </a:r>
            <a:r>
              <a:rPr lang="uk-UA" altLang="uk-UA" dirty="0">
                <a:latin typeface="Georgia" panose="02040502050405020303" pitchFamily="18" charset="0"/>
              </a:rPr>
              <a:t> </a:t>
            </a:r>
            <a:r>
              <a:rPr lang="uk-UA" altLang="uk-UA" dirty="0" err="1">
                <a:latin typeface="Georgia" panose="02040502050405020303" pitchFamily="18" charset="0"/>
              </a:rPr>
              <a:t>value</a:t>
            </a:r>
            <a:r>
              <a:rPr lang="uk-UA" altLang="uk-UA" dirty="0">
                <a:latin typeface="Georgia" panose="02040502050405020303" pitchFamily="18" charset="0"/>
              </a:rPr>
              <a:t>. </a:t>
            </a:r>
            <a:endParaRPr lang="en-US" altLang="uk-UA" dirty="0">
              <a:latin typeface="Georgia" panose="02040502050405020303" pitchFamily="18" charset="0"/>
            </a:endParaRP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uk-UA" altLang="uk-UA" dirty="0" err="1">
                <a:latin typeface="Georgia" panose="02040502050405020303" pitchFamily="18" charset="0"/>
              </a:rPr>
              <a:t>Retrieving</a:t>
            </a:r>
            <a:r>
              <a:rPr lang="uk-UA" altLang="uk-UA" dirty="0">
                <a:latin typeface="Georgia" panose="02040502050405020303" pitchFamily="18" charset="0"/>
              </a:rPr>
              <a:t> </a:t>
            </a:r>
            <a:r>
              <a:rPr lang="uk-UA" altLang="uk-UA" dirty="0" err="1">
                <a:latin typeface="Georgia" panose="02040502050405020303" pitchFamily="18" charset="0"/>
              </a:rPr>
              <a:t>and</a:t>
            </a:r>
            <a:r>
              <a:rPr lang="uk-UA" altLang="uk-UA" dirty="0">
                <a:latin typeface="Georgia" panose="02040502050405020303" pitchFamily="18" charset="0"/>
              </a:rPr>
              <a:t> </a:t>
            </a:r>
            <a:r>
              <a:rPr lang="uk-UA" altLang="uk-UA" dirty="0" err="1">
                <a:latin typeface="Georgia" panose="02040502050405020303" pitchFamily="18" charset="0"/>
              </a:rPr>
              <a:t>adding</a:t>
            </a:r>
            <a:r>
              <a:rPr lang="uk-UA" altLang="uk-UA" dirty="0">
                <a:latin typeface="Georgia" panose="02040502050405020303" pitchFamily="18" charset="0"/>
              </a:rPr>
              <a:t> </a:t>
            </a:r>
            <a:r>
              <a:rPr lang="uk-UA" altLang="uk-UA" dirty="0" err="1">
                <a:latin typeface="Georgia" panose="02040502050405020303" pitchFamily="18" charset="0"/>
              </a:rPr>
              <a:t>values</a:t>
            </a:r>
            <a:r>
              <a:rPr lang="uk-UA" altLang="uk-UA" dirty="0">
                <a:latin typeface="Georgia" panose="02040502050405020303" pitchFamily="18" charset="0"/>
              </a:rPr>
              <a:t> </a:t>
            </a:r>
            <a:r>
              <a:rPr lang="uk-UA" altLang="uk-UA" dirty="0" err="1">
                <a:latin typeface="Georgia" panose="02040502050405020303" pitchFamily="18" charset="0"/>
              </a:rPr>
              <a:t>is</a:t>
            </a:r>
            <a:r>
              <a:rPr lang="uk-UA" altLang="uk-UA" dirty="0">
                <a:latin typeface="Georgia" panose="02040502050405020303" pitchFamily="18" charset="0"/>
              </a:rPr>
              <a:t> </a:t>
            </a:r>
            <a:r>
              <a:rPr lang="uk-UA" altLang="uk-UA" dirty="0" err="1">
                <a:latin typeface="Georgia" panose="02040502050405020303" pitchFamily="18" charset="0"/>
              </a:rPr>
              <a:t>very</a:t>
            </a:r>
            <a:r>
              <a:rPr lang="uk-UA" altLang="uk-UA" dirty="0">
                <a:latin typeface="Georgia" panose="02040502050405020303" pitchFamily="18" charset="0"/>
              </a:rPr>
              <a:t> </a:t>
            </a:r>
            <a:r>
              <a:rPr lang="uk-UA" altLang="uk-UA" dirty="0" err="1">
                <a:latin typeface="Georgia" panose="02040502050405020303" pitchFamily="18" charset="0"/>
              </a:rPr>
              <a:t>fast</a:t>
            </a:r>
            <a:r>
              <a:rPr lang="uk-UA" altLang="uk-UA" dirty="0">
                <a:latin typeface="Georgia" panose="02040502050405020303" pitchFamily="18" charset="0"/>
              </a:rPr>
              <a:t>. </a:t>
            </a:r>
          </a:p>
        </p:txBody>
      </p:sp>
      <p:pic>
        <p:nvPicPr>
          <p:cNvPr id="5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4113" y="2255838"/>
            <a:ext cx="4148137" cy="41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74712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DICTIONARY</a:t>
            </a:r>
            <a:endParaRPr lang="uk-UA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85800" y="1520248"/>
            <a:ext cx="10820400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  <a:defRPr/>
            </a:pPr>
            <a:r>
              <a:rPr lang="en-US" sz="2000" dirty="0">
                <a:solidFill>
                  <a:srgbClr val="FFFF00"/>
                </a:solidFill>
                <a:latin typeface="Georgia" panose="02040502050405020303" pitchFamily="18" charset="0"/>
              </a:rPr>
              <a:t> Dictionary where we map domain names to their country names:</a:t>
            </a:r>
          </a:p>
          <a:p>
            <a:pPr>
              <a:defRPr/>
            </a:pPr>
            <a:endParaRPr lang="en-US" sz="2000" dirty="0">
              <a:latin typeface="Georgia" panose="02040502050405020303" pitchFamily="18" charset="0"/>
            </a:endParaRPr>
          </a:p>
          <a:p>
            <a:pPr>
              <a:defRPr/>
            </a:pPr>
            <a:endParaRPr lang="en-US" sz="2000" dirty="0">
              <a:latin typeface="Georgia" panose="02040502050405020303" pitchFamily="18" charset="0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sz="2000" dirty="0">
              <a:latin typeface="Georgia" panose="02040502050405020303" pitchFamily="18" charset="0"/>
            </a:endParaRPr>
          </a:p>
          <a:p>
            <a:pPr>
              <a:buFont typeface="Wingdings" panose="05000000000000000000" pitchFamily="2" charset="2"/>
              <a:buChar char="v"/>
              <a:defRPr/>
            </a:pPr>
            <a:r>
              <a:rPr lang="en-US" sz="2000" dirty="0">
                <a:solidFill>
                  <a:srgbClr val="FFFF00"/>
                </a:solidFill>
                <a:latin typeface="Georgia" panose="02040502050405020303" pitchFamily="18" charset="0"/>
              </a:rPr>
              <a:t> Retrieve values by their keys and print the number of items: </a:t>
            </a:r>
            <a:r>
              <a:rPr lang="en-US" sz="2000" dirty="0"/>
              <a:t> </a:t>
            </a:r>
          </a:p>
          <a:p>
            <a:pPr>
              <a:defRPr/>
            </a:pPr>
            <a:endParaRPr lang="en-US" sz="2000" dirty="0">
              <a:latin typeface="Georgia" panose="02040502050405020303" pitchFamily="18" charset="0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sz="2000" dirty="0">
              <a:latin typeface="Georgia" panose="02040502050405020303" pitchFamily="18" charset="0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sz="2000" dirty="0">
              <a:latin typeface="Georgia" panose="02040502050405020303" pitchFamily="18" charset="0"/>
            </a:endParaRPr>
          </a:p>
          <a:p>
            <a:pPr>
              <a:buFont typeface="Wingdings" panose="05000000000000000000" pitchFamily="2" charset="2"/>
              <a:buChar char="v"/>
              <a:defRPr/>
            </a:pPr>
            <a:r>
              <a:rPr lang="en-US" sz="2000" dirty="0">
                <a:solidFill>
                  <a:srgbClr val="FFFF00"/>
                </a:solidFill>
                <a:latin typeface="Georgia" panose="02040502050405020303" pitchFamily="18" charset="0"/>
              </a:rPr>
              <a:t> Print both keys and values of the dictionary:</a:t>
            </a:r>
            <a:endParaRPr lang="uk-UA" sz="2000" dirty="0">
              <a:solidFill>
                <a:srgbClr val="FFFF00"/>
              </a:solidFill>
              <a:latin typeface="Georgia" panose="02040502050405020303" pitchFamily="18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62038" y="1899661"/>
            <a:ext cx="9199562" cy="1200150"/>
          </a:xfrm>
          <a:prstGeom prst="rect">
            <a:avLst/>
          </a:prstGeom>
          <a:solidFill>
            <a:schemeClr val="bg1"/>
          </a:solidFill>
          <a:ln w="9525">
            <a:solidFill>
              <a:srgbClr val="00B050"/>
            </a:solidFill>
            <a:miter lim="800000"/>
            <a:headEnd/>
            <a:tailEnd/>
          </a:ln>
          <a:ex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</a:defRPr>
            </a:lvl9pPr>
          </a:lstStyle>
          <a:p>
            <a:r>
              <a:rPr lang="en-US" altLang="uk-UA">
                <a:solidFill>
                  <a:srgbClr val="FFFF00"/>
                </a:solidFill>
                <a:latin typeface="Consolas" panose="020B0609020204030204" pitchFamily="49" charset="0"/>
              </a:rPr>
              <a:t>Dictionary&lt;string, string&gt; </a:t>
            </a:r>
            <a:r>
              <a:rPr lang="en-US" altLang="uk-UA">
                <a:latin typeface="Consolas" panose="020B0609020204030204" pitchFamily="49" charset="0"/>
              </a:rPr>
              <a:t>domains = </a:t>
            </a:r>
            <a:r>
              <a:rPr lang="en-US" altLang="uk-UA">
                <a:solidFill>
                  <a:srgbClr val="FFFF00"/>
                </a:solidFill>
                <a:latin typeface="Consolas" panose="020B0609020204030204" pitchFamily="49" charset="0"/>
              </a:rPr>
              <a:t>new Dictionary&lt;string, string&gt;();</a:t>
            </a:r>
          </a:p>
          <a:p>
            <a:r>
              <a:rPr lang="en-US" altLang="uk-UA">
                <a:latin typeface="Consolas" panose="020B0609020204030204" pitchFamily="49" charset="0"/>
              </a:rPr>
              <a:t>domains.Add("de", "Germany");</a:t>
            </a:r>
          </a:p>
          <a:p>
            <a:r>
              <a:rPr lang="en-US" altLang="uk-UA">
                <a:latin typeface="Consolas" panose="020B0609020204030204" pitchFamily="49" charset="0"/>
              </a:rPr>
              <a:t>domains.Add("sk", "Slovakia");</a:t>
            </a:r>
          </a:p>
          <a:p>
            <a:r>
              <a:rPr lang="en-US" altLang="uk-UA">
                <a:latin typeface="Consolas" panose="020B0609020204030204" pitchFamily="49" charset="0"/>
              </a:rPr>
              <a:t>domains.Add("us", "United States");</a:t>
            </a:r>
          </a:p>
        </p:txBody>
      </p:sp>
      <p:sp>
        <p:nvSpPr>
          <p:cNvPr id="6" name="Rectangle 5"/>
          <p:cNvSpPr/>
          <p:nvPr/>
        </p:nvSpPr>
        <p:spPr>
          <a:xfrm>
            <a:off x="1062038" y="3642736"/>
            <a:ext cx="9199562" cy="922337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dirty="0" err="1">
                <a:latin typeface="Consolas" panose="020B0609020204030204" pitchFamily="49" charset="0"/>
              </a:rPr>
              <a:t>Console.WriteLine</a:t>
            </a:r>
            <a:r>
              <a:rPr lang="en-US" dirty="0">
                <a:latin typeface="Consolas" panose="020B0609020204030204" pitchFamily="49" charset="0"/>
              </a:rPr>
              <a:t>(domains["</a:t>
            </a:r>
            <a:r>
              <a:rPr lang="en-US" dirty="0" err="1">
                <a:latin typeface="Consolas" panose="020B0609020204030204" pitchFamily="49" charset="0"/>
              </a:rPr>
              <a:t>sk</a:t>
            </a:r>
            <a:r>
              <a:rPr lang="en-US" dirty="0">
                <a:latin typeface="Consolas" panose="020B0609020204030204" pitchFamily="49" charset="0"/>
              </a:rPr>
              <a:t>"]);</a:t>
            </a:r>
          </a:p>
          <a:p>
            <a:pPr>
              <a:defRPr/>
            </a:pPr>
            <a:r>
              <a:rPr lang="en-US" dirty="0" err="1">
                <a:latin typeface="Consolas" panose="020B0609020204030204" pitchFamily="49" charset="0"/>
              </a:rPr>
              <a:t>Console.WriteLine</a:t>
            </a:r>
            <a:r>
              <a:rPr lang="en-US" dirty="0">
                <a:latin typeface="Consolas" panose="020B0609020204030204" pitchFamily="49" charset="0"/>
              </a:rPr>
              <a:t>(domains["de"]);</a:t>
            </a:r>
          </a:p>
          <a:p>
            <a:pPr>
              <a:defRPr/>
            </a:pPr>
            <a:r>
              <a:rPr lang="en-US" dirty="0" err="1">
                <a:latin typeface="Consolas" panose="020B0609020204030204" pitchFamily="49" charset="0"/>
              </a:rPr>
              <a:t>Console.WriteLine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"Dictionary has {0} items"</a:t>
            </a:r>
            <a:r>
              <a:rPr lang="en-US" dirty="0">
                <a:latin typeface="Consolas" panose="020B0609020204030204" pitchFamily="49" charset="0"/>
              </a:rPr>
              <a:t>,    </a:t>
            </a:r>
            <a:r>
              <a:rPr lang="en-US" dirty="0" err="1">
                <a:latin typeface="Consolas" panose="020B0609020204030204" pitchFamily="49" charset="0"/>
              </a:rPr>
              <a:t>domains.Count</a:t>
            </a:r>
            <a:r>
              <a:rPr lang="en-US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025525" y="5225473"/>
            <a:ext cx="9217025" cy="1200150"/>
          </a:xfrm>
          <a:prstGeom prst="rect">
            <a:avLst/>
          </a:prstGeom>
          <a:solidFill>
            <a:schemeClr val="bg1"/>
          </a:solidFill>
          <a:ln w="9525">
            <a:solidFill>
              <a:srgbClr val="00B05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</a:defRPr>
            </a:lvl9pPr>
          </a:lstStyle>
          <a:p>
            <a:r>
              <a:rPr lang="en-US" altLang="uk-UA" dirty="0" err="1">
                <a:latin typeface="Consolas" panose="020B0609020204030204" pitchFamily="49" charset="0"/>
              </a:rPr>
              <a:t>foreach</a:t>
            </a:r>
            <a:r>
              <a:rPr lang="en-US" altLang="uk-UA" dirty="0">
                <a:latin typeface="Consolas" panose="020B0609020204030204" pitchFamily="49" charset="0"/>
              </a:rPr>
              <a:t>(</a:t>
            </a:r>
            <a:r>
              <a:rPr lang="en-US" altLang="uk-UA" dirty="0" err="1">
                <a:latin typeface="Consolas" panose="020B0609020204030204" pitchFamily="49" charset="0"/>
              </a:rPr>
              <a:t>KeyValuePair</a:t>
            </a:r>
            <a:r>
              <a:rPr lang="en-US" altLang="uk-UA" dirty="0">
                <a:latin typeface="Consolas" panose="020B0609020204030204" pitchFamily="49" charset="0"/>
              </a:rPr>
              <a:t>&lt;string, string&gt; </a:t>
            </a:r>
            <a:r>
              <a:rPr lang="en-US" altLang="uk-UA" dirty="0" err="1">
                <a:latin typeface="Consolas" panose="020B0609020204030204" pitchFamily="49" charset="0"/>
              </a:rPr>
              <a:t>kvp</a:t>
            </a:r>
            <a:r>
              <a:rPr lang="en-US" altLang="uk-UA" dirty="0">
                <a:latin typeface="Consolas" panose="020B0609020204030204" pitchFamily="49" charset="0"/>
              </a:rPr>
              <a:t> in domains)</a:t>
            </a:r>
          </a:p>
          <a:p>
            <a:r>
              <a:rPr lang="en-US" altLang="uk-UA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uk-UA" dirty="0">
                <a:latin typeface="Consolas" panose="020B0609020204030204" pitchFamily="49" charset="0"/>
              </a:rPr>
              <a:t>    </a:t>
            </a:r>
            <a:r>
              <a:rPr lang="en-US" altLang="uk-UA" dirty="0" err="1">
                <a:latin typeface="Consolas" panose="020B0609020204030204" pitchFamily="49" charset="0"/>
              </a:rPr>
              <a:t>Console.WriteLine</a:t>
            </a:r>
            <a:r>
              <a:rPr lang="en-US" altLang="uk-UA" dirty="0">
                <a:latin typeface="Consolas" panose="020B0609020204030204" pitchFamily="49" charset="0"/>
              </a:rPr>
              <a:t>("Key = {0}, Value = {1}",  </a:t>
            </a:r>
            <a:r>
              <a:rPr lang="en-US" altLang="uk-UA" dirty="0" err="1">
                <a:latin typeface="Consolas" panose="020B0609020204030204" pitchFamily="49" charset="0"/>
              </a:rPr>
              <a:t>kvp.Key</a:t>
            </a:r>
            <a:r>
              <a:rPr lang="en-US" altLang="uk-UA" dirty="0">
                <a:latin typeface="Consolas" panose="020B0609020204030204" pitchFamily="49" charset="0"/>
              </a:rPr>
              <a:t>, </a:t>
            </a:r>
            <a:r>
              <a:rPr lang="en-US" altLang="uk-UA" dirty="0" err="1">
                <a:latin typeface="Consolas" panose="020B0609020204030204" pitchFamily="49" charset="0"/>
              </a:rPr>
              <a:t>kvp.Value</a:t>
            </a:r>
            <a:r>
              <a:rPr lang="en-US" altLang="uk-UA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uk-UA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230028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LOOKUP&lt;TKEY, TELEMENT&gt;</a:t>
            </a:r>
            <a:endParaRPr lang="uk-U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371601"/>
            <a:ext cx="10820400" cy="4114799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b="1" i="1" dirty="0">
                <a:solidFill>
                  <a:srgbClr val="FFFF00"/>
                </a:solidFill>
              </a:rPr>
              <a:t>Lookup &lt;</a:t>
            </a:r>
            <a:r>
              <a:rPr lang="en-US" b="1" i="1" dirty="0" err="1">
                <a:solidFill>
                  <a:srgbClr val="FFFF00"/>
                </a:solidFill>
              </a:rPr>
              <a:t>TKey</a:t>
            </a:r>
            <a:r>
              <a:rPr lang="en-US" b="1" i="1" dirty="0">
                <a:solidFill>
                  <a:srgbClr val="FFFF00"/>
                </a:solidFill>
              </a:rPr>
              <a:t>, </a:t>
            </a:r>
            <a:r>
              <a:rPr lang="en-US" b="1" i="1" dirty="0" err="1">
                <a:solidFill>
                  <a:srgbClr val="FFFF00"/>
                </a:solidFill>
              </a:rPr>
              <a:t>TElement</a:t>
            </a:r>
            <a:r>
              <a:rPr lang="en-US" b="1" i="1" dirty="0">
                <a:solidFill>
                  <a:srgbClr val="FFFF00"/>
                </a:solidFill>
              </a:rPr>
              <a:t>&gt; </a:t>
            </a:r>
            <a:r>
              <a:rPr lang="uk-UA" b="1" i="1" dirty="0">
                <a:solidFill>
                  <a:srgbClr val="FFFF00"/>
                </a:solidFill>
              </a:rPr>
              <a:t> </a:t>
            </a:r>
            <a:r>
              <a:rPr lang="en-US" dirty="0"/>
              <a:t>is similar to </a:t>
            </a:r>
            <a:r>
              <a:rPr lang="en-US" b="1" dirty="0"/>
              <a:t>Dictionary &lt;</a:t>
            </a:r>
            <a:r>
              <a:rPr lang="en-US" b="1" dirty="0" err="1"/>
              <a:t>TKey</a:t>
            </a:r>
            <a:r>
              <a:rPr lang="en-US" b="1" dirty="0"/>
              <a:t>, Collection &lt;</a:t>
            </a:r>
            <a:r>
              <a:rPr lang="en-US" b="1" dirty="0" err="1"/>
              <a:t>TElement</a:t>
            </a:r>
            <a:r>
              <a:rPr lang="en-US" b="1" dirty="0"/>
              <a:t>&gt;&gt; </a:t>
            </a:r>
            <a:r>
              <a:rPr lang="en-US" dirty="0"/>
              <a:t>- this is a list of zero or more elements can be returned using the same key.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/>
              <a:t>It allows you to group items together using a key, but then use them effectively with that key (and not just iterate over everything that </a:t>
            </a:r>
            <a:r>
              <a:rPr lang="en-US" dirty="0" err="1"/>
              <a:t>GroupBy</a:t>
            </a:r>
            <a:r>
              <a:rPr lang="en-US" dirty="0"/>
              <a:t> allows).</a:t>
            </a:r>
            <a:endParaRPr lang="uk-UA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4F415A-4654-4D2A-AB01-4BC1828A5A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237" y="3007894"/>
            <a:ext cx="10077525" cy="2743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8477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08284"/>
            <a:ext cx="10820400" cy="685800"/>
          </a:xfrm>
        </p:spPr>
        <p:txBody>
          <a:bodyPr/>
          <a:lstStyle/>
          <a:p>
            <a:pPr algn="ctr"/>
            <a:r>
              <a:rPr lang="en-US" dirty="0"/>
              <a:t>DICTIONARY &amp; LOOKUP EXAMPLE</a:t>
            </a:r>
            <a:endParaRPr lang="uk-UA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9C0C13A-D053-4139-A819-8C789B80F6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57322"/>
            <a:ext cx="6098006" cy="56006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796CAD9-C46B-421A-81CB-81F28AADF2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3568" y="4591707"/>
            <a:ext cx="1609725" cy="22479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4CAFABF-1CEB-49F3-B18E-64E2303D2E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56541" y="4843634"/>
            <a:ext cx="1733550" cy="10382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9C25EB0-7976-4DED-B86D-52C80CB1DE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84399" y="867261"/>
            <a:ext cx="6001841" cy="3274345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35268EBE-304D-4F06-96CB-3DD00AD4274D}"/>
              </a:ext>
            </a:extLst>
          </p:cNvPr>
          <p:cNvSpPr/>
          <p:nvPr/>
        </p:nvSpPr>
        <p:spPr>
          <a:xfrm>
            <a:off x="5113176" y="5715657"/>
            <a:ext cx="1258661" cy="47987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9520E339-8C15-4BF7-9D23-A75D35CF17FD}"/>
              </a:ext>
            </a:extLst>
          </p:cNvPr>
          <p:cNvSpPr/>
          <p:nvPr/>
        </p:nvSpPr>
        <p:spPr>
          <a:xfrm>
            <a:off x="9116008" y="4057661"/>
            <a:ext cx="354563" cy="710282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352036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en-US" dirty="0"/>
              <a:t>QUEUE&lt;T&gt;</a:t>
            </a:r>
            <a:r>
              <a:rPr lang="uk-UA" dirty="0"/>
              <a:t> </a:t>
            </a:r>
            <a:r>
              <a:rPr lang="en-US" dirty="0"/>
              <a:t>&amp; STACK&lt;T&gt;</a:t>
            </a:r>
          </a:p>
        </p:txBody>
      </p:sp>
    </p:spTree>
    <p:extLst>
      <p:ext uri="{BB962C8B-B14F-4D97-AF65-F5344CB8AC3E}">
        <p14:creationId xmlns:p14="http://schemas.microsoft.com/office/powerpoint/2010/main" val="35246664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QUEUE</a:t>
            </a:r>
            <a:endParaRPr lang="uk-U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altLang="uk-UA" dirty="0">
                <a:latin typeface="Georgia" panose="02040502050405020303" pitchFamily="18" charset="0"/>
              </a:rPr>
              <a:t>A </a:t>
            </a:r>
            <a:r>
              <a:rPr lang="en-US" altLang="uk-UA" b="1" i="1" dirty="0">
                <a:solidFill>
                  <a:srgbClr val="FFFF00"/>
                </a:solidFill>
                <a:latin typeface="Georgia" panose="02040502050405020303" pitchFamily="18" charset="0"/>
              </a:rPr>
              <a:t>Queue</a:t>
            </a:r>
            <a:r>
              <a:rPr lang="en-US" altLang="uk-UA" dirty="0">
                <a:latin typeface="Georgia" panose="02040502050405020303" pitchFamily="18" charset="0"/>
              </a:rPr>
              <a:t> is a </a:t>
            </a:r>
            <a:r>
              <a:rPr lang="en-US" altLang="uk-UA" i="1" dirty="0">
                <a:solidFill>
                  <a:srgbClr val="FFFF00"/>
                </a:solidFill>
                <a:latin typeface="Georgia" panose="02040502050405020303" pitchFamily="18" charset="0"/>
              </a:rPr>
              <a:t>First-In-First-Out</a:t>
            </a:r>
            <a:r>
              <a:rPr lang="en-US" altLang="uk-UA" dirty="0">
                <a:latin typeface="Georgia" panose="02040502050405020303" pitchFamily="18" charset="0"/>
              </a:rPr>
              <a:t> (FIFO) data structure.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altLang="uk-UA" dirty="0">
                <a:latin typeface="Georgia" panose="02040502050405020303" pitchFamily="18" charset="0"/>
              </a:rPr>
              <a:t> The first element added to the queue will be the first one to be removed.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altLang="uk-UA" dirty="0">
                <a:latin typeface="Georgia" panose="02040502050405020303" pitchFamily="18" charset="0"/>
              </a:rPr>
              <a:t>Queues may be used to process messages as they appear or serve customers as they come.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altLang="uk-UA" dirty="0">
                <a:latin typeface="Georgia" panose="02040502050405020303" pitchFamily="18" charset="0"/>
              </a:rPr>
              <a:t>Methods: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altLang="uk-UA" b="1" dirty="0">
                <a:solidFill>
                  <a:srgbClr val="FFFF00"/>
                </a:solidFill>
                <a:latin typeface="Georgia" panose="02040502050405020303" pitchFamily="18" charset="0"/>
              </a:rPr>
              <a:t>Clear</a:t>
            </a:r>
            <a:r>
              <a:rPr lang="en-US" altLang="uk-UA" dirty="0">
                <a:solidFill>
                  <a:srgbClr val="FFFF00"/>
                </a:solidFill>
                <a:latin typeface="Georgia" panose="02040502050405020303" pitchFamily="18" charset="0"/>
              </a:rPr>
              <a:t>(); </a:t>
            </a:r>
            <a:r>
              <a:rPr lang="en-US" altLang="uk-UA" dirty="0">
                <a:latin typeface="Georgia" panose="02040502050405020303" pitchFamily="18" charset="0"/>
              </a:rPr>
              <a:t>removes all elements from the Queue.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altLang="uk-UA" b="1" dirty="0">
                <a:solidFill>
                  <a:srgbClr val="FFFF00"/>
                </a:solidFill>
                <a:latin typeface="Georgia" panose="02040502050405020303" pitchFamily="18" charset="0"/>
              </a:rPr>
              <a:t>Contains</a:t>
            </a:r>
            <a:r>
              <a:rPr lang="en-US" altLang="uk-UA" dirty="0">
                <a:solidFill>
                  <a:srgbClr val="FFFF00"/>
                </a:solidFill>
                <a:latin typeface="Georgia" panose="02040502050405020303" pitchFamily="18" charset="0"/>
              </a:rPr>
              <a:t>(object </a:t>
            </a:r>
            <a:r>
              <a:rPr lang="en-US" altLang="uk-UA" dirty="0" err="1">
                <a:solidFill>
                  <a:srgbClr val="FFFF00"/>
                </a:solidFill>
                <a:latin typeface="Georgia" panose="02040502050405020303" pitchFamily="18" charset="0"/>
              </a:rPr>
              <a:t>obj</a:t>
            </a:r>
            <a:r>
              <a:rPr lang="en-US" altLang="uk-UA" dirty="0">
                <a:solidFill>
                  <a:srgbClr val="FFFF00"/>
                </a:solidFill>
                <a:latin typeface="Georgia" panose="02040502050405020303" pitchFamily="18" charset="0"/>
              </a:rPr>
              <a:t>); </a:t>
            </a:r>
            <a:r>
              <a:rPr lang="en-US" altLang="uk-UA" dirty="0">
                <a:latin typeface="Georgia" panose="02040502050405020303" pitchFamily="18" charset="0"/>
              </a:rPr>
              <a:t>determines whether an element is in the Queue.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altLang="uk-UA" b="1" dirty="0" err="1">
                <a:solidFill>
                  <a:srgbClr val="FFFF00"/>
                </a:solidFill>
                <a:latin typeface="Georgia" panose="02040502050405020303" pitchFamily="18" charset="0"/>
              </a:rPr>
              <a:t>Dequeue</a:t>
            </a:r>
            <a:r>
              <a:rPr lang="en-US" altLang="uk-UA" dirty="0">
                <a:solidFill>
                  <a:srgbClr val="FFFF00"/>
                </a:solidFill>
                <a:latin typeface="Georgia" panose="02040502050405020303" pitchFamily="18" charset="0"/>
              </a:rPr>
              <a:t>(); </a:t>
            </a:r>
            <a:r>
              <a:rPr lang="en-US" altLang="uk-UA" dirty="0">
                <a:latin typeface="Georgia" panose="02040502050405020303" pitchFamily="18" charset="0"/>
              </a:rPr>
              <a:t>removes and returns the object at the beginning of the Queue.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altLang="uk-UA" b="1" dirty="0" err="1">
                <a:solidFill>
                  <a:srgbClr val="FFFF00"/>
                </a:solidFill>
                <a:latin typeface="Georgia" panose="02040502050405020303" pitchFamily="18" charset="0"/>
              </a:rPr>
              <a:t>Enqueue</a:t>
            </a:r>
            <a:r>
              <a:rPr lang="en-US" altLang="uk-UA" dirty="0">
                <a:solidFill>
                  <a:srgbClr val="FFFF00"/>
                </a:solidFill>
                <a:latin typeface="Georgia" panose="02040502050405020303" pitchFamily="18" charset="0"/>
              </a:rPr>
              <a:t>(object </a:t>
            </a:r>
            <a:r>
              <a:rPr lang="en-US" altLang="uk-UA" dirty="0" err="1">
                <a:solidFill>
                  <a:srgbClr val="FFFF00"/>
                </a:solidFill>
                <a:latin typeface="Georgia" panose="02040502050405020303" pitchFamily="18" charset="0"/>
              </a:rPr>
              <a:t>obj</a:t>
            </a:r>
            <a:r>
              <a:rPr lang="en-US" altLang="uk-UA" dirty="0">
                <a:solidFill>
                  <a:srgbClr val="FFFF00"/>
                </a:solidFill>
                <a:latin typeface="Georgia" panose="02040502050405020303" pitchFamily="18" charset="0"/>
              </a:rPr>
              <a:t>); </a:t>
            </a:r>
            <a:r>
              <a:rPr lang="en-US" altLang="uk-UA" dirty="0">
                <a:latin typeface="Georgia" panose="02040502050405020303" pitchFamily="18" charset="0"/>
              </a:rPr>
              <a:t>adds an object to the end of the Queue.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altLang="uk-UA" b="1" dirty="0" err="1">
                <a:solidFill>
                  <a:srgbClr val="FFFF00"/>
                </a:solidFill>
                <a:latin typeface="Georgia" panose="02040502050405020303" pitchFamily="18" charset="0"/>
              </a:rPr>
              <a:t>ToArray</a:t>
            </a:r>
            <a:r>
              <a:rPr lang="en-US" altLang="uk-UA" dirty="0">
                <a:solidFill>
                  <a:srgbClr val="FFFF00"/>
                </a:solidFill>
                <a:latin typeface="Georgia" panose="02040502050405020303" pitchFamily="18" charset="0"/>
              </a:rPr>
              <a:t>(); </a:t>
            </a:r>
            <a:r>
              <a:rPr lang="en-US" altLang="uk-UA" dirty="0">
                <a:latin typeface="Georgia" panose="02040502050405020303" pitchFamily="18" charset="0"/>
              </a:rPr>
              <a:t>Copies the Queue to a new array.</a:t>
            </a:r>
          </a:p>
        </p:txBody>
      </p:sp>
    </p:spTree>
    <p:extLst>
      <p:ext uri="{BB962C8B-B14F-4D97-AF65-F5344CB8AC3E}">
        <p14:creationId xmlns:p14="http://schemas.microsoft.com/office/powerpoint/2010/main" val="3623818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26BA086-93B2-44A2-8B1B-22E693D2A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AGENDA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3EDC24C-EE02-4845-99B9-F77A9B3BC1B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 err="1"/>
              <a:t>ArrayList</a:t>
            </a:r>
            <a:r>
              <a:rPr lang="en-US" dirty="0"/>
              <a:t> &amp; List&lt;T&gt;,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 err="1"/>
              <a:t>LinkedList</a:t>
            </a:r>
            <a:r>
              <a:rPr lang="en-US" dirty="0"/>
              <a:t>&lt;T&gt;, </a:t>
            </a:r>
            <a:endParaRPr lang="uk-UA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Dictionary&lt;T, K&gt;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Lookup&lt;</a:t>
            </a:r>
            <a:r>
              <a:rPr lang="en-US" dirty="0" err="1"/>
              <a:t>TKey</a:t>
            </a:r>
            <a:r>
              <a:rPr lang="en-US" dirty="0"/>
              <a:t>,  </a:t>
            </a:r>
            <a:r>
              <a:rPr lang="en-US" dirty="0" err="1"/>
              <a:t>TElement</a:t>
            </a:r>
            <a:r>
              <a:rPr lang="en-US" dirty="0"/>
              <a:t>&gt; 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Queue&lt;T&gt;,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Stack&lt;T&gt;,  </a:t>
            </a:r>
          </a:p>
        </p:txBody>
      </p:sp>
    </p:spTree>
    <p:extLst>
      <p:ext uri="{BB962C8B-B14F-4D97-AF65-F5344CB8AC3E}">
        <p14:creationId xmlns:p14="http://schemas.microsoft.com/office/powerpoint/2010/main" val="7595340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STACK</a:t>
            </a:r>
            <a:endParaRPr lang="uk-UA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/>
          </p:nvPr>
        </p:nvSpPr>
        <p:spPr bwMode="auto">
          <a:xfrm>
            <a:off x="685800" y="1371600"/>
            <a:ext cx="10820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altLang="uk-UA" dirty="0">
                <a:latin typeface="Georgia" panose="02040502050405020303" pitchFamily="18" charset="0"/>
              </a:rPr>
              <a:t>A </a:t>
            </a:r>
            <a:r>
              <a:rPr lang="en-US" altLang="uk-UA" b="1" i="1" dirty="0">
                <a:solidFill>
                  <a:srgbClr val="FFFF00"/>
                </a:solidFill>
                <a:latin typeface="Georgia" panose="02040502050405020303" pitchFamily="18" charset="0"/>
              </a:rPr>
              <a:t>stack</a:t>
            </a:r>
            <a:r>
              <a:rPr lang="en-US" altLang="uk-UA" dirty="0">
                <a:solidFill>
                  <a:srgbClr val="FFFF00"/>
                </a:solidFill>
                <a:latin typeface="Georgia" panose="02040502050405020303" pitchFamily="18" charset="0"/>
              </a:rPr>
              <a:t> </a:t>
            </a:r>
            <a:r>
              <a:rPr lang="en-US" altLang="uk-UA" dirty="0">
                <a:latin typeface="Georgia" panose="02040502050405020303" pitchFamily="18" charset="0"/>
              </a:rPr>
              <a:t>is a </a:t>
            </a:r>
            <a:r>
              <a:rPr lang="en-US" altLang="uk-UA" i="1" dirty="0">
                <a:solidFill>
                  <a:srgbClr val="FFFF00"/>
                </a:solidFill>
                <a:latin typeface="Georgia" panose="02040502050405020303" pitchFamily="18" charset="0"/>
              </a:rPr>
              <a:t>Last-In-First-Out</a:t>
            </a:r>
            <a:r>
              <a:rPr lang="en-US" altLang="uk-UA" dirty="0">
                <a:latin typeface="Georgia" panose="02040502050405020303" pitchFamily="18" charset="0"/>
              </a:rPr>
              <a:t> (LIFO) data structure.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altLang="uk-UA" dirty="0">
                <a:latin typeface="Georgia" panose="02040502050405020303" pitchFamily="18" charset="0"/>
              </a:rPr>
              <a:t>The last element added to the queue will be the first one to be removed.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altLang="uk-UA" dirty="0">
                <a:latin typeface="Georgia" panose="02040502050405020303" pitchFamily="18" charset="0"/>
              </a:rPr>
              <a:t>The C language uses a stack to store local data in a function. The stack is also used when implementing calculators.</a:t>
            </a:r>
            <a:endParaRPr lang="uk-UA" altLang="uk-UA" dirty="0">
              <a:latin typeface="Georgia" panose="02040502050405020303" pitchFamily="18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138488" y="3032125"/>
            <a:ext cx="5915025" cy="3756025"/>
          </a:xfrm>
          <a:prstGeom prst="rect">
            <a:avLst/>
          </a:prstGeom>
          <a:solidFill>
            <a:schemeClr val="bg1"/>
          </a:solidFill>
          <a:ln w="9525">
            <a:solidFill>
              <a:srgbClr val="00B05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</a:defRPr>
            </a:lvl9pPr>
          </a:lstStyle>
          <a:p>
            <a:r>
              <a:rPr lang="en-US" altLang="uk-UA" sz="1400">
                <a:latin typeface="Consolas" panose="020B0609020204030204" pitchFamily="49" charset="0"/>
              </a:rPr>
              <a:t>Stack&lt;int&gt; stc = new Stack&lt;int&gt;();</a:t>
            </a:r>
          </a:p>
          <a:p>
            <a:endParaRPr lang="en-US" altLang="uk-UA" sz="1400">
              <a:latin typeface="Consolas" panose="020B0609020204030204" pitchFamily="49" charset="0"/>
            </a:endParaRPr>
          </a:p>
          <a:p>
            <a:r>
              <a:rPr lang="en-US" altLang="uk-UA" sz="1400">
                <a:latin typeface="Consolas" panose="020B0609020204030204" pitchFamily="49" charset="0"/>
              </a:rPr>
              <a:t>        </a:t>
            </a:r>
            <a:r>
              <a:rPr lang="en-US" altLang="uk-UA" sz="1400">
                <a:solidFill>
                  <a:srgbClr val="FFFF00"/>
                </a:solidFill>
                <a:latin typeface="Consolas" panose="020B0609020204030204" pitchFamily="49" charset="0"/>
              </a:rPr>
              <a:t>stc.Push(1);</a:t>
            </a:r>
          </a:p>
          <a:p>
            <a:r>
              <a:rPr lang="en-US" altLang="uk-UA" sz="1400">
                <a:solidFill>
                  <a:srgbClr val="FFFF00"/>
                </a:solidFill>
                <a:latin typeface="Consolas" panose="020B0609020204030204" pitchFamily="49" charset="0"/>
              </a:rPr>
              <a:t>        stc.Push(4);</a:t>
            </a:r>
          </a:p>
          <a:p>
            <a:r>
              <a:rPr lang="en-US" altLang="uk-UA" sz="1400">
                <a:solidFill>
                  <a:srgbClr val="FFFF00"/>
                </a:solidFill>
                <a:latin typeface="Consolas" panose="020B0609020204030204" pitchFamily="49" charset="0"/>
              </a:rPr>
              <a:t>        stc.Push(3);</a:t>
            </a:r>
          </a:p>
          <a:p>
            <a:r>
              <a:rPr lang="en-US" altLang="uk-UA" sz="1400">
                <a:solidFill>
                  <a:srgbClr val="FFFF00"/>
                </a:solidFill>
                <a:latin typeface="Consolas" panose="020B0609020204030204" pitchFamily="49" charset="0"/>
              </a:rPr>
              <a:t>        stc.Push(6);</a:t>
            </a:r>
          </a:p>
          <a:p>
            <a:r>
              <a:rPr lang="en-US" altLang="uk-UA" sz="1400">
                <a:latin typeface="Consolas" panose="020B0609020204030204" pitchFamily="49" charset="0"/>
              </a:rPr>
              <a:t>        </a:t>
            </a:r>
          </a:p>
          <a:p>
            <a:r>
              <a:rPr lang="en-US" altLang="uk-UA" sz="1400">
                <a:latin typeface="Consolas" panose="020B0609020204030204" pitchFamily="49" charset="0"/>
              </a:rPr>
              <a:t>        Console.WriteLine(</a:t>
            </a:r>
            <a:r>
              <a:rPr lang="en-US" altLang="uk-UA" sz="1400">
                <a:solidFill>
                  <a:srgbClr val="FFFF00"/>
                </a:solidFill>
                <a:latin typeface="Consolas" panose="020B0609020204030204" pitchFamily="49" charset="0"/>
              </a:rPr>
              <a:t>stc.Pop());</a:t>
            </a:r>
          </a:p>
          <a:p>
            <a:r>
              <a:rPr lang="en-US" altLang="uk-UA" sz="1400">
                <a:latin typeface="Consolas" panose="020B0609020204030204" pitchFamily="49" charset="0"/>
              </a:rPr>
              <a:t>        Console.WriteLine(</a:t>
            </a:r>
            <a:r>
              <a:rPr lang="en-US" altLang="uk-UA" sz="1400">
                <a:solidFill>
                  <a:srgbClr val="FFFF00"/>
                </a:solidFill>
                <a:latin typeface="Consolas" panose="020B0609020204030204" pitchFamily="49" charset="0"/>
              </a:rPr>
              <a:t>stc.Peek());</a:t>
            </a:r>
          </a:p>
          <a:p>
            <a:r>
              <a:rPr lang="en-US" altLang="uk-UA" sz="1400">
                <a:latin typeface="Consolas" panose="020B0609020204030204" pitchFamily="49" charset="0"/>
              </a:rPr>
              <a:t>        Console.WriteLine(</a:t>
            </a:r>
            <a:r>
              <a:rPr lang="en-US" altLang="uk-UA" sz="1400">
                <a:solidFill>
                  <a:srgbClr val="FFFF00"/>
                </a:solidFill>
                <a:latin typeface="Consolas" panose="020B0609020204030204" pitchFamily="49" charset="0"/>
              </a:rPr>
              <a:t>stc.Peek());</a:t>
            </a:r>
          </a:p>
          <a:p>
            <a:endParaRPr lang="en-US" altLang="uk-UA" sz="1400">
              <a:latin typeface="Consolas" panose="020B0609020204030204" pitchFamily="49" charset="0"/>
            </a:endParaRPr>
          </a:p>
          <a:p>
            <a:r>
              <a:rPr lang="en-US" altLang="uk-UA" sz="1400">
                <a:latin typeface="Consolas" panose="020B0609020204030204" pitchFamily="49" charset="0"/>
              </a:rPr>
              <a:t>        Console.WriteLine();</a:t>
            </a:r>
          </a:p>
          <a:p>
            <a:endParaRPr lang="en-US" altLang="uk-UA" sz="1400">
              <a:latin typeface="Consolas" panose="020B0609020204030204" pitchFamily="49" charset="0"/>
            </a:endParaRPr>
          </a:p>
          <a:p>
            <a:r>
              <a:rPr lang="en-US" altLang="uk-UA" sz="1400">
                <a:latin typeface="Consolas" panose="020B0609020204030204" pitchFamily="49" charset="0"/>
              </a:rPr>
              <a:t>        </a:t>
            </a:r>
            <a:r>
              <a:rPr lang="en-US" altLang="uk-UA" sz="1400">
                <a:solidFill>
                  <a:srgbClr val="FFFF00"/>
                </a:solidFill>
                <a:latin typeface="Consolas" panose="020B0609020204030204" pitchFamily="49" charset="0"/>
              </a:rPr>
              <a:t>foreach</a:t>
            </a:r>
            <a:r>
              <a:rPr lang="en-US" altLang="uk-UA" sz="1400">
                <a:latin typeface="Consolas" panose="020B0609020204030204" pitchFamily="49" charset="0"/>
              </a:rPr>
              <a:t>(int item in stc)</a:t>
            </a:r>
          </a:p>
          <a:p>
            <a:r>
              <a:rPr lang="en-US" altLang="uk-UA" sz="1400">
                <a:latin typeface="Consolas" panose="020B0609020204030204" pitchFamily="49" charset="0"/>
              </a:rPr>
              <a:t>        {</a:t>
            </a:r>
          </a:p>
          <a:p>
            <a:r>
              <a:rPr lang="en-US" altLang="uk-UA" sz="1400">
                <a:latin typeface="Consolas" panose="020B0609020204030204" pitchFamily="49" charset="0"/>
              </a:rPr>
              <a:t>            Console.WriteLine(item);</a:t>
            </a:r>
          </a:p>
          <a:p>
            <a:r>
              <a:rPr lang="en-US" altLang="uk-UA" sz="1400">
                <a:latin typeface="Consolas" panose="020B0609020204030204" pitchFamily="49" charset="0"/>
              </a:rPr>
              <a:t>        }</a:t>
            </a:r>
          </a:p>
        </p:txBody>
      </p:sp>
    </p:spTree>
    <p:extLst>
      <p:ext uri="{BB962C8B-B14F-4D97-AF65-F5344CB8AC3E}">
        <p14:creationId xmlns:p14="http://schemas.microsoft.com/office/powerpoint/2010/main" val="41666964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8592"/>
            <a:ext cx="10820400" cy="685800"/>
          </a:xfrm>
        </p:spPr>
        <p:txBody>
          <a:bodyPr/>
          <a:lstStyle/>
          <a:p>
            <a:pPr algn="ctr"/>
            <a:r>
              <a:rPr lang="en-US" dirty="0"/>
              <a:t>QUEUE &amp; STACK EXAMPLE</a:t>
            </a:r>
            <a:endParaRPr lang="uk-UA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E96AC9A-41A4-4EC6-9EAE-533AFC830F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44392"/>
            <a:ext cx="6217417" cy="54917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F49DE35-3BA6-4337-9A9D-2953E28AF1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1152" y="4610577"/>
            <a:ext cx="2396265" cy="172561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9F1213D-E975-4403-94F5-15978BFA18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8260" y="844392"/>
            <a:ext cx="4890060" cy="549179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3BA6804-F130-4B37-A105-7B84ECA179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92941" y="4610577"/>
            <a:ext cx="2205936" cy="1725612"/>
          </a:xfrm>
          <a:prstGeom prst="rect">
            <a:avLst/>
          </a:prstGeom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B7EB4762-BA26-4A2B-891B-BC2876393512}"/>
              </a:ext>
            </a:extLst>
          </p:cNvPr>
          <p:cNvSpPr/>
          <p:nvPr/>
        </p:nvSpPr>
        <p:spPr>
          <a:xfrm>
            <a:off x="3129280" y="5293360"/>
            <a:ext cx="551029" cy="28448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0408B9D3-2EA9-4E4E-AAA7-CDB179E9A002}"/>
              </a:ext>
            </a:extLst>
          </p:cNvPr>
          <p:cNvSpPr/>
          <p:nvPr/>
        </p:nvSpPr>
        <p:spPr>
          <a:xfrm>
            <a:off x="8901069" y="5242560"/>
            <a:ext cx="551029" cy="28448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748967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6DABB-030A-401A-A357-81CB869E2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links</a:t>
            </a:r>
            <a:endParaRPr lang="uk-U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2A5317-798C-4463-81FE-5ABC6B92E8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>
                <a:hlinkClick r:id="rId2"/>
              </a:rPr>
              <a:t>https://metanit.com/sharp/tutorial/4.3.php</a:t>
            </a:r>
            <a:endParaRPr lang="en-US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>
                <a:hlinkClick r:id="rId3"/>
              </a:rPr>
              <a:t>https://docs.microsoft.com/ru-ru/dotnet/api/system.collections?view=netcore-3.1</a:t>
            </a:r>
            <a:endParaRPr lang="en-US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>
                <a:hlinkClick r:id="rId4"/>
              </a:rPr>
              <a:t>https://professorweb.ru/my/csharp/charp_theory/level12/12_1.php</a:t>
            </a:r>
            <a:endParaRPr lang="en-US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>
                <a:hlinkClick r:id="rId5"/>
              </a:rPr>
              <a:t>https://www.tutorialspoint.com/csharp/csharp_collections.htm</a:t>
            </a:r>
            <a:endParaRPr lang="en-US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>
                <a:hlinkClick r:id="rId6"/>
              </a:rPr>
              <a:t>https://www.tutorialsteacher.com/csharp/csharp-collection</a:t>
            </a:r>
            <a:endParaRPr lang="en-US" dirty="0"/>
          </a:p>
          <a:p>
            <a:endParaRPr lang="en-US" dirty="0"/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0271080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asted-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735758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A236E6E-CCA1-48F4-8FC1-2690E5DA5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C# COLLECTIONS</a:t>
            </a:r>
            <a:endParaRPr lang="uk-U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6E0AE2-DB35-40C9-B9A1-25494B29AE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v"/>
              <a:defRPr/>
            </a:pPr>
            <a:r>
              <a:rPr lang="en-US" sz="2400" dirty="0">
                <a:latin typeface="Georgia" panose="02040502050405020303" pitchFamily="18" charset="0"/>
              </a:rPr>
              <a:t>.NET framework provides specialized classes for data storage and retrieval.</a:t>
            </a:r>
          </a:p>
          <a:p>
            <a:pPr marL="342900" indent="-342900">
              <a:buFont typeface="Wingdings" panose="05000000000000000000" pitchFamily="2" charset="2"/>
              <a:buChar char="v"/>
              <a:defRPr/>
            </a:pPr>
            <a:r>
              <a:rPr lang="uk-UA" altLang="uk-UA" sz="2400" dirty="0" err="1">
                <a:latin typeface="Georgia" panose="02040502050405020303" pitchFamily="18" charset="0"/>
              </a:rPr>
              <a:t>There</a:t>
            </a:r>
            <a:r>
              <a:rPr lang="uk-UA" altLang="uk-UA" sz="2400" dirty="0">
                <a:latin typeface="Georgia" panose="02040502050405020303" pitchFamily="18" charset="0"/>
              </a:rPr>
              <a:t> </a:t>
            </a:r>
            <a:r>
              <a:rPr lang="uk-UA" altLang="uk-UA" sz="2400" dirty="0" err="1">
                <a:latin typeface="Georgia" panose="02040502050405020303" pitchFamily="18" charset="0"/>
              </a:rPr>
              <a:t>are</a:t>
            </a:r>
            <a:r>
              <a:rPr lang="uk-UA" altLang="uk-UA" sz="2400" dirty="0">
                <a:latin typeface="Georgia" panose="02040502050405020303" pitchFamily="18" charset="0"/>
              </a:rPr>
              <a:t> </a:t>
            </a:r>
            <a:r>
              <a:rPr lang="uk-UA" altLang="uk-UA" sz="2400" dirty="0" err="1">
                <a:latin typeface="Georgia" panose="02040502050405020303" pitchFamily="18" charset="0"/>
              </a:rPr>
              <a:t>two</a:t>
            </a:r>
            <a:r>
              <a:rPr lang="uk-UA" altLang="uk-UA" sz="2400" dirty="0">
                <a:latin typeface="Georgia" panose="02040502050405020303" pitchFamily="18" charset="0"/>
              </a:rPr>
              <a:t> </a:t>
            </a:r>
            <a:r>
              <a:rPr lang="uk-UA" altLang="uk-UA" sz="2400" dirty="0" err="1">
                <a:latin typeface="Georgia" panose="02040502050405020303" pitchFamily="18" charset="0"/>
              </a:rPr>
              <a:t>distinct</a:t>
            </a:r>
            <a:r>
              <a:rPr lang="uk-UA" altLang="uk-UA" sz="2400" dirty="0">
                <a:latin typeface="Georgia" panose="02040502050405020303" pitchFamily="18" charset="0"/>
              </a:rPr>
              <a:t> </a:t>
            </a:r>
            <a:r>
              <a:rPr lang="uk-UA" altLang="uk-UA" sz="2400" dirty="0" err="1">
                <a:latin typeface="Georgia" panose="02040502050405020303" pitchFamily="18" charset="0"/>
              </a:rPr>
              <a:t>collection</a:t>
            </a:r>
            <a:r>
              <a:rPr lang="uk-UA" altLang="uk-UA" sz="2400" dirty="0">
                <a:latin typeface="Georgia" panose="02040502050405020303" pitchFamily="18" charset="0"/>
              </a:rPr>
              <a:t> </a:t>
            </a:r>
            <a:r>
              <a:rPr lang="uk-UA" altLang="uk-UA" sz="2400" dirty="0" err="1">
                <a:latin typeface="Georgia" panose="02040502050405020303" pitchFamily="18" charset="0"/>
              </a:rPr>
              <a:t>types</a:t>
            </a:r>
            <a:r>
              <a:rPr lang="uk-UA" altLang="uk-UA" sz="2400" dirty="0">
                <a:latin typeface="Georgia" panose="02040502050405020303" pitchFamily="18" charset="0"/>
              </a:rPr>
              <a:t> </a:t>
            </a:r>
            <a:r>
              <a:rPr lang="uk-UA" altLang="uk-UA" sz="2400" dirty="0" err="1">
                <a:latin typeface="Georgia" panose="02040502050405020303" pitchFamily="18" charset="0"/>
              </a:rPr>
              <a:t>in</a:t>
            </a:r>
            <a:r>
              <a:rPr lang="uk-UA" altLang="uk-UA" sz="2400" dirty="0">
                <a:latin typeface="Georgia" panose="02040502050405020303" pitchFamily="18" charset="0"/>
              </a:rPr>
              <a:t> C#</a:t>
            </a:r>
            <a:r>
              <a:rPr lang="en-US" altLang="uk-UA" sz="2400" dirty="0">
                <a:latin typeface="Georgia" panose="02040502050405020303" pitchFamily="18" charset="0"/>
              </a:rPr>
              <a:t>:</a:t>
            </a:r>
            <a:r>
              <a:rPr lang="uk-UA" altLang="uk-UA" sz="2400" dirty="0">
                <a:latin typeface="Georgia" panose="02040502050405020303" pitchFamily="18" charset="0"/>
              </a:rPr>
              <a:t> </a:t>
            </a:r>
            <a:endParaRPr lang="en-US" altLang="uk-UA" sz="2400" dirty="0">
              <a:latin typeface="Georgia" panose="02040502050405020303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  <a:defRPr/>
            </a:pPr>
            <a:r>
              <a:rPr lang="uk-UA" altLang="uk-UA" sz="2400" dirty="0" err="1">
                <a:latin typeface="Georgia" panose="02040502050405020303" pitchFamily="18" charset="0"/>
              </a:rPr>
              <a:t>The</a:t>
            </a:r>
            <a:r>
              <a:rPr lang="uk-UA" altLang="uk-UA" sz="2400" dirty="0">
                <a:latin typeface="Georgia" panose="02040502050405020303" pitchFamily="18" charset="0"/>
              </a:rPr>
              <a:t> </a:t>
            </a:r>
            <a:r>
              <a:rPr lang="uk-UA" altLang="uk-UA" sz="2400" b="1" i="1" dirty="0" err="1">
                <a:solidFill>
                  <a:schemeClr val="bg1"/>
                </a:solidFill>
                <a:latin typeface="Georgia" panose="02040502050405020303" pitchFamily="18" charset="0"/>
              </a:rPr>
              <a:t>standard</a:t>
            </a:r>
            <a:r>
              <a:rPr lang="uk-UA" altLang="uk-UA" sz="2400" b="1" i="1" dirty="0">
                <a:solidFill>
                  <a:schemeClr val="bg1"/>
                </a:solidFill>
                <a:latin typeface="Georgia" panose="02040502050405020303" pitchFamily="18" charset="0"/>
              </a:rPr>
              <a:t> </a:t>
            </a:r>
            <a:r>
              <a:rPr lang="uk-UA" altLang="uk-UA" sz="2400" b="1" i="1" dirty="0" err="1">
                <a:solidFill>
                  <a:schemeClr val="bg1"/>
                </a:solidFill>
                <a:latin typeface="Georgia" panose="02040502050405020303" pitchFamily="18" charset="0"/>
              </a:rPr>
              <a:t>collections</a:t>
            </a:r>
            <a:r>
              <a:rPr lang="en-US" altLang="uk-UA" sz="2400" dirty="0">
                <a:solidFill>
                  <a:schemeClr val="bg1"/>
                </a:solidFill>
                <a:latin typeface="Georgia" panose="02040502050405020303" pitchFamily="18" charset="0"/>
              </a:rPr>
              <a:t> </a:t>
            </a:r>
            <a:r>
              <a:rPr lang="en-US" altLang="uk-UA" sz="2400" dirty="0">
                <a:latin typeface="Georgia" panose="02040502050405020303" pitchFamily="18" charset="0"/>
              </a:rPr>
              <a:t>from </a:t>
            </a:r>
            <a:r>
              <a:rPr lang="uk-UA" altLang="uk-UA" sz="2400" dirty="0" err="1">
                <a:latin typeface="Georgia" panose="02040502050405020303" pitchFamily="18" charset="0"/>
              </a:rPr>
              <a:t>the</a:t>
            </a:r>
            <a:r>
              <a:rPr lang="en-US" altLang="uk-UA" sz="2400" dirty="0">
                <a:latin typeface="Georgia" panose="02040502050405020303" pitchFamily="18" charset="0"/>
              </a:rPr>
              <a:t> </a:t>
            </a:r>
            <a:r>
              <a:rPr lang="uk-UA" altLang="uk-UA" sz="2400" dirty="0" err="1">
                <a:solidFill>
                  <a:schemeClr val="bg1"/>
                </a:solidFill>
                <a:latin typeface="Georgia" panose="02040502050405020303" pitchFamily="18" charset="0"/>
              </a:rPr>
              <a:t>System.Collections</a:t>
            </a:r>
            <a:r>
              <a:rPr lang="uk-UA" altLang="uk-UA" sz="2400" dirty="0">
                <a:latin typeface="Georgia" panose="02040502050405020303" pitchFamily="18" charset="0"/>
              </a:rPr>
              <a:t> </a:t>
            </a:r>
            <a:r>
              <a:rPr lang="uk-UA" altLang="uk-UA" sz="2400" dirty="0" err="1">
                <a:latin typeface="Georgia" panose="02040502050405020303" pitchFamily="18" charset="0"/>
              </a:rPr>
              <a:t>namespace</a:t>
            </a:r>
            <a:r>
              <a:rPr lang="uk-UA" altLang="uk-UA" sz="2400" dirty="0">
                <a:latin typeface="Georgia" panose="02040502050405020303" pitchFamily="18" charset="0"/>
              </a:rPr>
              <a:t> </a:t>
            </a:r>
            <a:endParaRPr lang="en-US" altLang="uk-UA" sz="2400" dirty="0">
              <a:latin typeface="Georgia" panose="02040502050405020303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  <a:defRPr/>
            </a:pPr>
            <a:r>
              <a:rPr lang="en-US" altLang="uk-UA" sz="2400" dirty="0">
                <a:latin typeface="Georgia" panose="02040502050405020303" pitchFamily="18" charset="0"/>
              </a:rPr>
              <a:t>The </a:t>
            </a:r>
            <a:r>
              <a:rPr lang="uk-UA" altLang="uk-UA" sz="2400" b="1" i="1" dirty="0" err="1">
                <a:solidFill>
                  <a:schemeClr val="bg1"/>
                </a:solidFill>
                <a:latin typeface="Georgia" panose="02040502050405020303" pitchFamily="18" charset="0"/>
              </a:rPr>
              <a:t>generic</a:t>
            </a:r>
            <a:r>
              <a:rPr lang="uk-UA" altLang="uk-UA" sz="2400" b="1" i="1" dirty="0">
                <a:solidFill>
                  <a:schemeClr val="bg1"/>
                </a:solidFill>
                <a:latin typeface="Georgia" panose="02040502050405020303" pitchFamily="18" charset="0"/>
              </a:rPr>
              <a:t> </a:t>
            </a:r>
            <a:r>
              <a:rPr lang="uk-UA" altLang="uk-UA" sz="2400" b="1" i="1" dirty="0" err="1">
                <a:solidFill>
                  <a:schemeClr val="bg1"/>
                </a:solidFill>
                <a:latin typeface="Georgia" panose="02040502050405020303" pitchFamily="18" charset="0"/>
              </a:rPr>
              <a:t>collections</a:t>
            </a:r>
            <a:r>
              <a:rPr lang="en-US" altLang="uk-UA" sz="2400" b="1" i="1" dirty="0">
                <a:solidFill>
                  <a:schemeClr val="bg1"/>
                </a:solidFill>
                <a:latin typeface="Georgia" panose="02040502050405020303" pitchFamily="18" charset="0"/>
              </a:rPr>
              <a:t> </a:t>
            </a:r>
            <a:r>
              <a:rPr lang="uk-UA" altLang="uk-UA" sz="2400" dirty="0">
                <a:solidFill>
                  <a:schemeClr val="bg1"/>
                </a:solidFill>
                <a:latin typeface="Georgia" panose="02040502050405020303" pitchFamily="18" charset="0"/>
              </a:rPr>
              <a:t> </a:t>
            </a:r>
            <a:r>
              <a:rPr lang="en-US" altLang="uk-UA" sz="2400" dirty="0">
                <a:latin typeface="Georgia" panose="02040502050405020303" pitchFamily="18" charset="0"/>
              </a:rPr>
              <a:t>from </a:t>
            </a:r>
            <a:r>
              <a:rPr lang="uk-UA" altLang="uk-UA" sz="2400" dirty="0" err="1">
                <a:solidFill>
                  <a:schemeClr val="bg1"/>
                </a:solidFill>
                <a:latin typeface="Georgia" panose="02040502050405020303" pitchFamily="18" charset="0"/>
              </a:rPr>
              <a:t>System.Collections.Generic</a:t>
            </a:r>
            <a:r>
              <a:rPr lang="uk-UA" altLang="uk-UA" sz="2400" dirty="0">
                <a:latin typeface="Georgia" panose="02040502050405020303" pitchFamily="18" charset="0"/>
              </a:rPr>
              <a:t> </a:t>
            </a:r>
            <a:endParaRPr lang="en-US" altLang="uk-UA" sz="2400" dirty="0">
              <a:latin typeface="Georgia" panose="02040502050405020303" pitchFamily="18" charset="0"/>
            </a:endParaRPr>
          </a:p>
          <a:p>
            <a:pPr marL="342900" lvl="1" indent="-342900">
              <a:buFont typeface="Wingdings" panose="05000000000000000000" pitchFamily="2" charset="2"/>
              <a:buChar char="v"/>
              <a:defRPr/>
            </a:pPr>
            <a:r>
              <a:rPr lang="en-US" altLang="uk-UA" sz="2400" dirty="0">
                <a:latin typeface="Georgia" panose="02040502050405020303" pitchFamily="18" charset="0"/>
              </a:rPr>
              <a:t>Generic</a:t>
            </a:r>
            <a:r>
              <a:rPr lang="uk-UA" altLang="uk-UA" sz="2400" dirty="0">
                <a:latin typeface="Georgia" panose="02040502050405020303" pitchFamily="18" charset="0"/>
              </a:rPr>
              <a:t> </a:t>
            </a:r>
            <a:r>
              <a:rPr lang="uk-UA" altLang="uk-UA" sz="2400" dirty="0" err="1">
                <a:latin typeface="Georgia" panose="02040502050405020303" pitchFamily="18" charset="0"/>
              </a:rPr>
              <a:t>collections</a:t>
            </a:r>
            <a:r>
              <a:rPr lang="uk-UA" altLang="uk-UA" sz="2400" dirty="0">
                <a:latin typeface="Georgia" panose="02040502050405020303" pitchFamily="18" charset="0"/>
              </a:rPr>
              <a:t> </a:t>
            </a:r>
            <a:r>
              <a:rPr lang="uk-UA" altLang="uk-UA" sz="2400" dirty="0" err="1">
                <a:latin typeface="Georgia" panose="02040502050405020303" pitchFamily="18" charset="0"/>
              </a:rPr>
              <a:t>are</a:t>
            </a:r>
            <a:r>
              <a:rPr lang="uk-UA" altLang="uk-UA" sz="2400" dirty="0">
                <a:latin typeface="Georgia" panose="02040502050405020303" pitchFamily="18" charset="0"/>
              </a:rPr>
              <a:t> </a:t>
            </a:r>
            <a:r>
              <a:rPr lang="uk-UA" altLang="uk-UA" sz="2400" dirty="0" err="1">
                <a:latin typeface="Georgia" panose="02040502050405020303" pitchFamily="18" charset="0"/>
              </a:rPr>
              <a:t>more</a:t>
            </a:r>
            <a:r>
              <a:rPr lang="uk-UA" altLang="uk-UA" sz="2400" dirty="0">
                <a:latin typeface="Georgia" panose="02040502050405020303" pitchFamily="18" charset="0"/>
              </a:rPr>
              <a:t> </a:t>
            </a:r>
            <a:r>
              <a:rPr lang="uk-UA" altLang="uk-UA" sz="2400" dirty="0" err="1">
                <a:latin typeface="Georgia" panose="02040502050405020303" pitchFamily="18" charset="0"/>
              </a:rPr>
              <a:t>flexible</a:t>
            </a:r>
            <a:r>
              <a:rPr lang="uk-UA" altLang="uk-UA" sz="2400" dirty="0">
                <a:latin typeface="Georgia" panose="02040502050405020303" pitchFamily="18" charset="0"/>
              </a:rPr>
              <a:t> </a:t>
            </a:r>
            <a:r>
              <a:rPr lang="en-US" altLang="uk-UA" sz="2400" dirty="0">
                <a:latin typeface="Georgia" panose="02040502050405020303" pitchFamily="18" charset="0"/>
              </a:rPr>
              <a:t>and safe, </a:t>
            </a:r>
            <a:r>
              <a:rPr lang="uk-UA" altLang="uk-UA" sz="2400" dirty="0" err="1">
                <a:latin typeface="Georgia" panose="02040502050405020303" pitchFamily="18" charset="0"/>
              </a:rPr>
              <a:t>and</a:t>
            </a:r>
            <a:r>
              <a:rPr lang="uk-UA" altLang="uk-UA" sz="2400" dirty="0">
                <a:latin typeface="Georgia" panose="02040502050405020303" pitchFamily="18" charset="0"/>
              </a:rPr>
              <a:t> </a:t>
            </a:r>
            <a:r>
              <a:rPr lang="uk-UA" altLang="uk-UA" sz="2400" dirty="0" err="1">
                <a:latin typeface="Georgia" panose="02040502050405020303" pitchFamily="18" charset="0"/>
              </a:rPr>
              <a:t>are</a:t>
            </a:r>
            <a:r>
              <a:rPr lang="uk-UA" altLang="uk-UA" sz="2400" dirty="0">
                <a:latin typeface="Georgia" panose="02040502050405020303" pitchFamily="18" charset="0"/>
              </a:rPr>
              <a:t> </a:t>
            </a:r>
            <a:r>
              <a:rPr lang="uk-UA" altLang="uk-UA" sz="2400" dirty="0" err="1">
                <a:latin typeface="Georgia" panose="02040502050405020303" pitchFamily="18" charset="0"/>
              </a:rPr>
              <a:t>the</a:t>
            </a:r>
            <a:r>
              <a:rPr lang="uk-UA" altLang="uk-UA" sz="2400" dirty="0">
                <a:latin typeface="Georgia" panose="02040502050405020303" pitchFamily="18" charset="0"/>
              </a:rPr>
              <a:t> </a:t>
            </a:r>
            <a:r>
              <a:rPr lang="uk-UA" altLang="uk-UA" sz="2400" dirty="0" err="1">
                <a:latin typeface="Georgia" panose="02040502050405020303" pitchFamily="18" charset="0"/>
              </a:rPr>
              <a:t>preferred</a:t>
            </a:r>
            <a:r>
              <a:rPr lang="uk-UA" altLang="uk-UA" sz="2400" dirty="0">
                <a:latin typeface="Georgia" panose="02040502050405020303" pitchFamily="18" charset="0"/>
              </a:rPr>
              <a:t> </a:t>
            </a:r>
            <a:r>
              <a:rPr lang="uk-UA" altLang="uk-UA" sz="2400" dirty="0" err="1">
                <a:latin typeface="Georgia" panose="02040502050405020303" pitchFamily="18" charset="0"/>
              </a:rPr>
              <a:t>way</a:t>
            </a:r>
            <a:r>
              <a:rPr lang="uk-UA" altLang="uk-UA" sz="2400" dirty="0">
                <a:latin typeface="Georgia" panose="02040502050405020303" pitchFamily="18" charset="0"/>
              </a:rPr>
              <a:t> </a:t>
            </a:r>
            <a:r>
              <a:rPr lang="uk-UA" altLang="uk-UA" sz="2400" dirty="0" err="1">
                <a:latin typeface="Georgia" panose="02040502050405020303" pitchFamily="18" charset="0"/>
              </a:rPr>
              <a:t>to</a:t>
            </a:r>
            <a:r>
              <a:rPr lang="uk-UA" altLang="uk-UA" sz="2400" dirty="0">
                <a:latin typeface="Georgia" panose="02040502050405020303" pitchFamily="18" charset="0"/>
              </a:rPr>
              <a:t> </a:t>
            </a:r>
            <a:r>
              <a:rPr lang="uk-UA" altLang="uk-UA" sz="2400" dirty="0" err="1">
                <a:latin typeface="Georgia" panose="02040502050405020303" pitchFamily="18" charset="0"/>
              </a:rPr>
              <a:t>work</a:t>
            </a:r>
            <a:r>
              <a:rPr lang="uk-UA" altLang="uk-UA" sz="2400" dirty="0">
                <a:latin typeface="Georgia" panose="02040502050405020303" pitchFamily="18" charset="0"/>
              </a:rPr>
              <a:t> </a:t>
            </a:r>
            <a:r>
              <a:rPr lang="uk-UA" altLang="uk-UA" sz="2400" dirty="0" err="1">
                <a:latin typeface="Georgia" panose="02040502050405020303" pitchFamily="18" charset="0"/>
              </a:rPr>
              <a:t>with</a:t>
            </a:r>
            <a:r>
              <a:rPr lang="uk-UA" altLang="uk-UA" sz="2400" dirty="0">
                <a:latin typeface="Georgia" panose="02040502050405020303" pitchFamily="18" charset="0"/>
              </a:rPr>
              <a:t> </a:t>
            </a:r>
            <a:r>
              <a:rPr lang="uk-UA" altLang="uk-UA" sz="2400" dirty="0" err="1">
                <a:latin typeface="Georgia" panose="02040502050405020303" pitchFamily="18" charset="0"/>
              </a:rPr>
              <a:t>data</a:t>
            </a:r>
            <a:r>
              <a:rPr lang="uk-UA" altLang="uk-UA" sz="2400" dirty="0">
                <a:latin typeface="Georgia" panose="02040502050405020303" pitchFamily="18" charset="0"/>
              </a:rPr>
              <a:t>. 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943036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12713" indent="-112713">
              <a:spcBef>
                <a:spcPts val="0"/>
              </a:spcBef>
              <a:defRPr/>
            </a:pPr>
            <a:r>
              <a:rPr lang="en-US" sz="28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SYSTEM.COLLECTIONS.GENERIC</a:t>
            </a:r>
            <a:r>
              <a:rPr lang="en-US" sz="2800" kern="0" dirty="0"/>
              <a:t> &amp; </a:t>
            </a:r>
            <a:r>
              <a:rPr lang="en-US" sz="28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SYSTEM.COLLECTIONS</a:t>
            </a:r>
            <a:r>
              <a:rPr lang="uk-UA" sz="28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274618" y="1464974"/>
            <a:ext cx="9642764" cy="4770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12713" indent="-112713">
              <a:spcBef>
                <a:spcPts val="0"/>
              </a:spcBef>
              <a:buClr>
                <a:srgbClr val="FF6600"/>
              </a:buClr>
              <a:defRPr/>
            </a:pPr>
            <a:r>
              <a:rPr lang="en-US" sz="2400" b="1" kern="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System.Collections.Generic</a:t>
            </a:r>
            <a:r>
              <a:rPr lang="en-US" sz="2400" kern="0" dirty="0">
                <a:solidFill>
                  <a:srgbClr val="FFFF00"/>
                </a:solidFill>
                <a:latin typeface="+mn-lt"/>
              </a:rPr>
              <a:t>          </a:t>
            </a:r>
            <a:r>
              <a:rPr lang="uk-UA" sz="2400" kern="0" dirty="0">
                <a:solidFill>
                  <a:srgbClr val="FFFF00"/>
                </a:solidFill>
                <a:latin typeface="+mn-lt"/>
              </a:rPr>
              <a:t>	</a:t>
            </a:r>
            <a:r>
              <a:rPr lang="en-US" sz="2400" b="1" kern="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System.Collections</a:t>
            </a:r>
            <a:r>
              <a:rPr lang="uk-UA" sz="2400" b="1" kern="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</a:t>
            </a:r>
          </a:p>
          <a:p>
            <a:pPr marL="112713" indent="-112713">
              <a:spcBef>
                <a:spcPts val="0"/>
              </a:spcBef>
              <a:buClr>
                <a:srgbClr val="FF6600"/>
              </a:buClr>
              <a:defRPr/>
            </a:pPr>
            <a:r>
              <a:rPr lang="uk-UA" sz="2000" kern="0" dirty="0">
                <a:latin typeface="+mn-lt"/>
              </a:rPr>
              <a:t>	</a:t>
            </a:r>
            <a:r>
              <a:rPr lang="en-US" sz="2000" kern="0" dirty="0">
                <a:latin typeface="+mn-lt"/>
              </a:rPr>
              <a:t>List&lt;T&gt;</a:t>
            </a:r>
            <a:r>
              <a:rPr lang="uk-UA" sz="2000" kern="0" dirty="0">
                <a:latin typeface="+mn-lt"/>
              </a:rPr>
              <a:t>		 		</a:t>
            </a:r>
            <a:r>
              <a:rPr lang="en-US" sz="2000" kern="0" dirty="0">
                <a:latin typeface="+mn-lt"/>
              </a:rPr>
              <a:t>            </a:t>
            </a:r>
            <a:r>
              <a:rPr lang="uk-UA" sz="2000" kern="0" dirty="0">
                <a:latin typeface="+mn-lt"/>
              </a:rPr>
              <a:t>	</a:t>
            </a:r>
            <a:r>
              <a:rPr lang="en-US" sz="2000" kern="0" dirty="0" err="1">
                <a:latin typeface="+mn-lt"/>
              </a:rPr>
              <a:t>ArrayList</a:t>
            </a:r>
            <a:r>
              <a:rPr lang="uk-UA" sz="2000" kern="0" dirty="0">
                <a:latin typeface="+mn-lt"/>
              </a:rPr>
              <a:t> </a:t>
            </a:r>
          </a:p>
          <a:p>
            <a:pPr marL="112713" indent="-112713">
              <a:spcBef>
                <a:spcPts val="0"/>
              </a:spcBef>
              <a:buClr>
                <a:srgbClr val="FF6600"/>
              </a:buClr>
              <a:defRPr/>
            </a:pPr>
            <a:r>
              <a:rPr lang="uk-UA" sz="2000" kern="0" dirty="0">
                <a:latin typeface="+mn-lt"/>
              </a:rPr>
              <a:t>	</a:t>
            </a:r>
            <a:r>
              <a:rPr lang="en-US" sz="2000" kern="0" dirty="0">
                <a:latin typeface="+mn-lt"/>
              </a:rPr>
              <a:t>Dictionary&lt;K,T&gt; </a:t>
            </a:r>
            <a:r>
              <a:rPr lang="uk-UA" sz="2000" kern="0" dirty="0">
                <a:latin typeface="+mn-lt"/>
              </a:rPr>
              <a:t>		 	</a:t>
            </a:r>
            <a:r>
              <a:rPr lang="en-US" sz="2000" kern="0" dirty="0">
                <a:latin typeface="+mn-lt"/>
              </a:rPr>
              <a:t>            </a:t>
            </a:r>
            <a:r>
              <a:rPr lang="uk-UA" sz="2000" kern="0" dirty="0">
                <a:latin typeface="+mn-lt"/>
              </a:rPr>
              <a:t>	</a:t>
            </a:r>
            <a:r>
              <a:rPr lang="en-US" sz="2000" kern="0" dirty="0" err="1">
                <a:latin typeface="+mn-lt"/>
              </a:rPr>
              <a:t>HashTable</a:t>
            </a:r>
            <a:r>
              <a:rPr lang="en-US" sz="2000" kern="0" dirty="0">
                <a:latin typeface="+mn-lt"/>
              </a:rPr>
              <a:t> </a:t>
            </a:r>
            <a:endParaRPr lang="uk-UA" sz="2000" kern="0" dirty="0">
              <a:latin typeface="+mn-lt"/>
            </a:endParaRPr>
          </a:p>
          <a:p>
            <a:pPr marL="112713" indent="-112713">
              <a:spcBef>
                <a:spcPts val="0"/>
              </a:spcBef>
              <a:buClr>
                <a:srgbClr val="FF6600"/>
              </a:buClr>
              <a:defRPr/>
            </a:pPr>
            <a:r>
              <a:rPr lang="uk-UA" sz="2000" kern="0" dirty="0">
                <a:latin typeface="+mn-lt"/>
              </a:rPr>
              <a:t>	</a:t>
            </a:r>
            <a:r>
              <a:rPr lang="en-US" sz="2000" kern="0" dirty="0" err="1">
                <a:latin typeface="+mn-lt"/>
              </a:rPr>
              <a:t>SortedList</a:t>
            </a:r>
            <a:r>
              <a:rPr lang="en-US" sz="2000" kern="0" dirty="0">
                <a:latin typeface="+mn-lt"/>
              </a:rPr>
              <a:t>&lt;K,T&gt;, </a:t>
            </a:r>
            <a:r>
              <a:rPr lang="en-US" sz="2000" kern="0" dirty="0" err="1">
                <a:latin typeface="+mn-lt"/>
              </a:rPr>
              <a:t>SortedDictionary</a:t>
            </a:r>
            <a:r>
              <a:rPr lang="en-US" sz="2000" kern="0" dirty="0">
                <a:latin typeface="+mn-lt"/>
              </a:rPr>
              <a:t>&lt;K,T&gt; </a:t>
            </a:r>
            <a:r>
              <a:rPr lang="uk-UA" sz="2000" kern="0" dirty="0">
                <a:latin typeface="+mn-lt"/>
              </a:rPr>
              <a:t>	</a:t>
            </a:r>
            <a:r>
              <a:rPr lang="en-US" sz="2000" kern="0" dirty="0" err="1">
                <a:latin typeface="+mn-lt"/>
              </a:rPr>
              <a:t>SortedList</a:t>
            </a:r>
            <a:r>
              <a:rPr lang="uk-UA" sz="2000" kern="0" dirty="0">
                <a:latin typeface="+mn-lt"/>
              </a:rPr>
              <a:t> </a:t>
            </a:r>
          </a:p>
          <a:p>
            <a:pPr marL="112713" indent="-112713">
              <a:spcBef>
                <a:spcPts val="0"/>
              </a:spcBef>
              <a:buClr>
                <a:srgbClr val="FF6600"/>
              </a:buClr>
              <a:defRPr/>
            </a:pPr>
            <a:r>
              <a:rPr lang="uk-UA" sz="2000" kern="0" dirty="0">
                <a:latin typeface="+mn-lt"/>
              </a:rPr>
              <a:t>  </a:t>
            </a:r>
            <a:r>
              <a:rPr lang="en-US" sz="2000" kern="0" dirty="0">
                <a:latin typeface="+mn-lt"/>
              </a:rPr>
              <a:t>Stack&lt;T&gt; </a:t>
            </a:r>
            <a:r>
              <a:rPr lang="uk-UA" sz="2000" kern="0" dirty="0">
                <a:latin typeface="+mn-lt"/>
              </a:rPr>
              <a:t>				</a:t>
            </a:r>
            <a:r>
              <a:rPr lang="en-US" sz="2000" kern="0" dirty="0">
                <a:latin typeface="+mn-lt"/>
              </a:rPr>
              <a:t>             </a:t>
            </a:r>
            <a:r>
              <a:rPr lang="uk-UA" sz="2000" kern="0" dirty="0">
                <a:latin typeface="+mn-lt"/>
              </a:rPr>
              <a:t>	</a:t>
            </a:r>
            <a:r>
              <a:rPr lang="en-US" sz="2000" kern="0" dirty="0">
                <a:latin typeface="+mn-lt"/>
              </a:rPr>
              <a:t>Stack</a:t>
            </a:r>
            <a:r>
              <a:rPr lang="uk-UA" sz="2000" kern="0" dirty="0">
                <a:latin typeface="+mn-lt"/>
              </a:rPr>
              <a:t>	 </a:t>
            </a:r>
          </a:p>
          <a:p>
            <a:pPr marL="112713" indent="-112713">
              <a:spcBef>
                <a:spcPts val="0"/>
              </a:spcBef>
              <a:buClr>
                <a:srgbClr val="FF6600"/>
              </a:buClr>
              <a:defRPr/>
            </a:pPr>
            <a:r>
              <a:rPr lang="uk-UA" sz="2000" kern="0" dirty="0">
                <a:latin typeface="+mn-lt"/>
              </a:rPr>
              <a:t>	</a:t>
            </a:r>
            <a:r>
              <a:rPr lang="en-US" sz="2000" kern="0" dirty="0">
                <a:latin typeface="+mn-lt"/>
              </a:rPr>
              <a:t>Queue&lt;T&gt; </a:t>
            </a:r>
            <a:r>
              <a:rPr lang="uk-UA" sz="2000" kern="0" dirty="0">
                <a:latin typeface="+mn-lt"/>
              </a:rPr>
              <a:t>				</a:t>
            </a:r>
            <a:r>
              <a:rPr lang="en-US" sz="2000" kern="0" dirty="0">
                <a:latin typeface="+mn-lt"/>
              </a:rPr>
              <a:t>             </a:t>
            </a:r>
            <a:r>
              <a:rPr lang="uk-UA" sz="2000" kern="0" dirty="0">
                <a:latin typeface="+mn-lt"/>
              </a:rPr>
              <a:t>	</a:t>
            </a:r>
            <a:r>
              <a:rPr lang="en-US" sz="2000" kern="0" dirty="0">
                <a:latin typeface="+mn-lt"/>
              </a:rPr>
              <a:t>Queue</a:t>
            </a:r>
            <a:r>
              <a:rPr lang="uk-UA" sz="2000" kern="0" dirty="0">
                <a:latin typeface="+mn-lt"/>
              </a:rPr>
              <a:t> </a:t>
            </a:r>
          </a:p>
          <a:p>
            <a:pPr marL="112713" indent="-112713">
              <a:spcBef>
                <a:spcPts val="0"/>
              </a:spcBef>
              <a:buClr>
                <a:srgbClr val="FF6600"/>
              </a:buClr>
              <a:defRPr/>
            </a:pPr>
            <a:r>
              <a:rPr lang="uk-UA" sz="2000" kern="0" dirty="0">
                <a:latin typeface="+mn-lt"/>
              </a:rPr>
              <a:t>	</a:t>
            </a:r>
            <a:r>
              <a:rPr lang="en-US" sz="2000" kern="0" dirty="0" err="1">
                <a:latin typeface="+mn-lt"/>
              </a:rPr>
              <a:t>LinkedList</a:t>
            </a:r>
            <a:r>
              <a:rPr lang="en-US" sz="2000" kern="0" dirty="0">
                <a:latin typeface="+mn-lt"/>
              </a:rPr>
              <a:t>&lt;T&gt;</a:t>
            </a:r>
            <a:r>
              <a:rPr lang="uk-UA" sz="2000" kern="0" dirty="0">
                <a:latin typeface="+mn-lt"/>
              </a:rPr>
              <a:t> </a:t>
            </a:r>
            <a:r>
              <a:rPr lang="en-US" sz="2000" kern="0" dirty="0">
                <a:latin typeface="+mn-lt"/>
              </a:rPr>
              <a:t>   </a:t>
            </a:r>
            <a:r>
              <a:rPr lang="uk-UA" sz="2000" kern="0" dirty="0">
                <a:latin typeface="+mn-lt"/>
              </a:rPr>
              <a:t>			</a:t>
            </a:r>
            <a:r>
              <a:rPr lang="en-US" sz="2000" kern="0" dirty="0">
                <a:latin typeface="+mn-lt"/>
              </a:rPr>
              <a:t>              </a:t>
            </a:r>
            <a:r>
              <a:rPr lang="uk-UA" sz="2000" kern="0" dirty="0">
                <a:latin typeface="+mn-lt"/>
              </a:rPr>
              <a:t>-</a:t>
            </a:r>
          </a:p>
          <a:p>
            <a:pPr marL="112713" indent="-112713">
              <a:spcBef>
                <a:spcPts val="0"/>
              </a:spcBef>
              <a:buClr>
                <a:srgbClr val="FF6600"/>
              </a:buClr>
              <a:defRPr/>
            </a:pPr>
            <a:r>
              <a:rPr lang="uk-UA" sz="2000" kern="0" dirty="0">
                <a:latin typeface="+mn-lt"/>
              </a:rPr>
              <a:t>	</a:t>
            </a:r>
          </a:p>
          <a:p>
            <a:pPr marL="112713" indent="-112713">
              <a:spcBef>
                <a:spcPts val="0"/>
              </a:spcBef>
              <a:buClr>
                <a:srgbClr val="FF6600"/>
              </a:buClr>
              <a:defRPr/>
            </a:pPr>
            <a:r>
              <a:rPr lang="uk-UA" sz="2000" kern="0" dirty="0">
                <a:latin typeface="+mn-lt"/>
              </a:rPr>
              <a:t>	</a:t>
            </a:r>
            <a:r>
              <a:rPr lang="en-US" sz="2000" kern="0" dirty="0" err="1">
                <a:latin typeface="+mn-lt"/>
              </a:rPr>
              <a:t>IList</a:t>
            </a:r>
            <a:r>
              <a:rPr lang="en-US" sz="2000" kern="0" dirty="0">
                <a:latin typeface="+mn-lt"/>
              </a:rPr>
              <a:t>&lt;T&gt; </a:t>
            </a:r>
            <a:r>
              <a:rPr lang="uk-UA" sz="2000" kern="0" dirty="0">
                <a:latin typeface="+mn-lt"/>
              </a:rPr>
              <a:t>				</a:t>
            </a:r>
            <a:r>
              <a:rPr lang="en-US" sz="2000" kern="0" dirty="0">
                <a:latin typeface="+mn-lt"/>
              </a:rPr>
              <a:t>            </a:t>
            </a:r>
            <a:r>
              <a:rPr lang="uk-UA" sz="2000" kern="0" dirty="0">
                <a:latin typeface="+mn-lt"/>
              </a:rPr>
              <a:t>	</a:t>
            </a:r>
            <a:r>
              <a:rPr lang="en-US" sz="2000" kern="0" dirty="0" err="1">
                <a:latin typeface="+mn-lt"/>
              </a:rPr>
              <a:t>IList</a:t>
            </a:r>
            <a:endParaRPr lang="uk-UA" sz="2000" kern="0" dirty="0">
              <a:latin typeface="+mn-lt"/>
            </a:endParaRPr>
          </a:p>
          <a:p>
            <a:pPr marL="112713" indent="-112713">
              <a:spcBef>
                <a:spcPts val="0"/>
              </a:spcBef>
              <a:buClr>
                <a:srgbClr val="FF6600"/>
              </a:buClr>
              <a:defRPr/>
            </a:pPr>
            <a:r>
              <a:rPr lang="uk-UA" sz="2000" kern="0" dirty="0">
                <a:latin typeface="+mn-lt"/>
              </a:rPr>
              <a:t>	</a:t>
            </a:r>
            <a:r>
              <a:rPr lang="en-US" sz="2000" kern="0" dirty="0" err="1">
                <a:latin typeface="+mn-lt"/>
              </a:rPr>
              <a:t>IDictionary</a:t>
            </a:r>
            <a:r>
              <a:rPr lang="en-US" sz="2000" kern="0" dirty="0">
                <a:latin typeface="+mn-lt"/>
              </a:rPr>
              <a:t>&lt;K,T&gt; </a:t>
            </a:r>
            <a:r>
              <a:rPr lang="uk-UA" sz="2000" kern="0" dirty="0">
                <a:latin typeface="+mn-lt"/>
              </a:rPr>
              <a:t>			</a:t>
            </a:r>
            <a:r>
              <a:rPr lang="en-US" sz="2000" kern="0" dirty="0">
                <a:latin typeface="+mn-lt"/>
              </a:rPr>
              <a:t>            </a:t>
            </a:r>
            <a:r>
              <a:rPr lang="uk-UA" sz="2000" kern="0" dirty="0">
                <a:latin typeface="+mn-lt"/>
              </a:rPr>
              <a:t>	</a:t>
            </a:r>
            <a:r>
              <a:rPr lang="en-US" sz="2000" kern="0" dirty="0" err="1">
                <a:latin typeface="+mn-lt"/>
              </a:rPr>
              <a:t>IDictionary</a:t>
            </a:r>
            <a:r>
              <a:rPr lang="en-US" sz="2000" kern="0" dirty="0">
                <a:latin typeface="+mn-lt"/>
              </a:rPr>
              <a:t> </a:t>
            </a:r>
            <a:endParaRPr lang="uk-UA" sz="2000" kern="0" dirty="0">
              <a:latin typeface="+mn-lt"/>
            </a:endParaRPr>
          </a:p>
          <a:p>
            <a:pPr marL="112713" indent="-112713">
              <a:spcBef>
                <a:spcPts val="0"/>
              </a:spcBef>
              <a:buClr>
                <a:srgbClr val="FF6600"/>
              </a:buClr>
              <a:defRPr/>
            </a:pPr>
            <a:r>
              <a:rPr lang="uk-UA" sz="2000" kern="0" dirty="0">
                <a:latin typeface="+mn-lt"/>
              </a:rPr>
              <a:t>	</a:t>
            </a:r>
            <a:r>
              <a:rPr lang="en-US" sz="2000" kern="0" dirty="0" err="1">
                <a:latin typeface="+mn-lt"/>
              </a:rPr>
              <a:t>ICollection</a:t>
            </a:r>
            <a:r>
              <a:rPr lang="en-US" sz="2000" kern="0" dirty="0">
                <a:latin typeface="+mn-lt"/>
              </a:rPr>
              <a:t>&lt;T&gt; </a:t>
            </a:r>
            <a:r>
              <a:rPr lang="uk-UA" sz="2000" kern="0" dirty="0">
                <a:latin typeface="+mn-lt"/>
              </a:rPr>
              <a:t>			</a:t>
            </a:r>
            <a:r>
              <a:rPr lang="en-US" sz="2000" kern="0" dirty="0">
                <a:latin typeface="+mn-lt"/>
              </a:rPr>
              <a:t>            </a:t>
            </a:r>
            <a:r>
              <a:rPr lang="uk-UA" sz="2000" kern="0" dirty="0">
                <a:latin typeface="+mn-lt"/>
              </a:rPr>
              <a:t>	</a:t>
            </a:r>
            <a:r>
              <a:rPr lang="en-US" sz="2000" kern="0" dirty="0" err="1">
                <a:latin typeface="+mn-lt"/>
              </a:rPr>
              <a:t>ICollection</a:t>
            </a:r>
            <a:r>
              <a:rPr lang="uk-UA" sz="2000" kern="0" dirty="0">
                <a:latin typeface="+mn-lt"/>
              </a:rPr>
              <a:t> </a:t>
            </a:r>
          </a:p>
          <a:p>
            <a:pPr marL="112713" indent="-112713">
              <a:spcBef>
                <a:spcPts val="0"/>
              </a:spcBef>
              <a:buClr>
                <a:srgbClr val="FF6600"/>
              </a:buClr>
              <a:defRPr/>
            </a:pPr>
            <a:r>
              <a:rPr lang="uk-UA" sz="2000" kern="0" dirty="0">
                <a:latin typeface="+mn-lt"/>
              </a:rPr>
              <a:t>	</a:t>
            </a:r>
            <a:r>
              <a:rPr lang="en-US" sz="2000" kern="0" dirty="0" err="1">
                <a:latin typeface="+mn-lt"/>
              </a:rPr>
              <a:t>IEnumerator</a:t>
            </a:r>
            <a:r>
              <a:rPr lang="en-US" sz="2000" kern="0" dirty="0">
                <a:latin typeface="+mn-lt"/>
              </a:rPr>
              <a:t>&lt;T&gt; </a:t>
            </a:r>
            <a:r>
              <a:rPr lang="uk-UA" sz="2000" kern="0" dirty="0">
                <a:latin typeface="+mn-lt"/>
              </a:rPr>
              <a:t>			</a:t>
            </a:r>
            <a:r>
              <a:rPr lang="en-US" sz="2000" kern="0" dirty="0">
                <a:latin typeface="+mn-lt"/>
              </a:rPr>
              <a:t>            </a:t>
            </a:r>
            <a:r>
              <a:rPr lang="uk-UA" sz="2000" kern="0" dirty="0">
                <a:latin typeface="+mn-lt"/>
              </a:rPr>
              <a:t>	</a:t>
            </a:r>
            <a:r>
              <a:rPr lang="en-US" sz="2000" kern="0" dirty="0" err="1">
                <a:latin typeface="+mn-lt"/>
              </a:rPr>
              <a:t>IEnumerator</a:t>
            </a:r>
            <a:endParaRPr lang="uk-UA" sz="2000" kern="0" dirty="0">
              <a:latin typeface="+mn-lt"/>
            </a:endParaRPr>
          </a:p>
          <a:p>
            <a:pPr marL="112713" indent="-112713">
              <a:spcBef>
                <a:spcPts val="0"/>
              </a:spcBef>
              <a:buClr>
                <a:srgbClr val="FF6600"/>
              </a:buClr>
              <a:defRPr/>
            </a:pPr>
            <a:r>
              <a:rPr lang="uk-UA" sz="2000" kern="0" dirty="0">
                <a:latin typeface="+mn-lt"/>
              </a:rPr>
              <a:t>	</a:t>
            </a:r>
            <a:r>
              <a:rPr lang="en-US" sz="2000" kern="0" dirty="0" err="1">
                <a:latin typeface="+mn-lt"/>
              </a:rPr>
              <a:t>IEnumerable</a:t>
            </a:r>
            <a:r>
              <a:rPr lang="en-US" sz="2000" kern="0" dirty="0">
                <a:latin typeface="+mn-lt"/>
              </a:rPr>
              <a:t>&lt;T&gt; </a:t>
            </a:r>
            <a:r>
              <a:rPr lang="uk-UA" sz="2000" kern="0" dirty="0">
                <a:latin typeface="+mn-lt"/>
              </a:rPr>
              <a:t>			</a:t>
            </a:r>
            <a:r>
              <a:rPr lang="en-US" sz="2000" kern="0" dirty="0">
                <a:latin typeface="+mn-lt"/>
              </a:rPr>
              <a:t>            </a:t>
            </a:r>
            <a:r>
              <a:rPr lang="uk-UA" sz="2000" kern="0" dirty="0">
                <a:latin typeface="+mn-lt"/>
              </a:rPr>
              <a:t>	</a:t>
            </a:r>
            <a:r>
              <a:rPr lang="en-US" sz="2000" kern="0" dirty="0" err="1">
                <a:latin typeface="+mn-lt"/>
              </a:rPr>
              <a:t>IEnumerable</a:t>
            </a:r>
            <a:endParaRPr lang="uk-UA" sz="2000" kern="0" dirty="0">
              <a:latin typeface="+mn-lt"/>
            </a:endParaRPr>
          </a:p>
          <a:p>
            <a:pPr marL="112713" indent="-112713">
              <a:spcBef>
                <a:spcPts val="0"/>
              </a:spcBef>
              <a:buClr>
                <a:srgbClr val="FF6600"/>
              </a:buClr>
              <a:defRPr/>
            </a:pPr>
            <a:r>
              <a:rPr lang="uk-UA" sz="2000" kern="0" dirty="0">
                <a:latin typeface="+mn-lt"/>
              </a:rPr>
              <a:t>	</a:t>
            </a:r>
            <a:r>
              <a:rPr lang="en-US" sz="2000" kern="0" dirty="0" err="1">
                <a:latin typeface="+mn-lt"/>
              </a:rPr>
              <a:t>IComparer</a:t>
            </a:r>
            <a:r>
              <a:rPr lang="en-US" sz="2000" kern="0" dirty="0">
                <a:latin typeface="+mn-lt"/>
              </a:rPr>
              <a:t>&lt;T&gt;</a:t>
            </a:r>
            <a:r>
              <a:rPr lang="uk-UA" sz="2000" kern="0" dirty="0">
                <a:latin typeface="+mn-lt"/>
              </a:rPr>
              <a:t>			</a:t>
            </a:r>
            <a:r>
              <a:rPr lang="en-US" sz="2000" kern="0" dirty="0">
                <a:latin typeface="+mn-lt"/>
              </a:rPr>
              <a:t>                         </a:t>
            </a:r>
            <a:r>
              <a:rPr lang="uk-UA" sz="2000" kern="0" dirty="0">
                <a:latin typeface="+mn-lt"/>
              </a:rPr>
              <a:t>	І</a:t>
            </a:r>
            <a:r>
              <a:rPr lang="en-US" sz="2000" kern="0" dirty="0">
                <a:latin typeface="+mn-lt"/>
              </a:rPr>
              <a:t>Comparer</a:t>
            </a:r>
            <a:endParaRPr lang="uk-UA" sz="2000" kern="0" dirty="0">
              <a:latin typeface="+mn-lt"/>
            </a:endParaRPr>
          </a:p>
          <a:p>
            <a:pPr marL="112713" indent="-112713">
              <a:spcBef>
                <a:spcPts val="0"/>
              </a:spcBef>
              <a:buClr>
                <a:srgbClr val="FF6600"/>
              </a:buClr>
              <a:defRPr/>
            </a:pPr>
            <a:r>
              <a:rPr lang="uk-UA" sz="2000" kern="0" dirty="0">
                <a:latin typeface="+mn-lt"/>
              </a:rPr>
              <a:t>	</a:t>
            </a:r>
            <a:r>
              <a:rPr lang="en-US" sz="2000" kern="0" dirty="0" err="1">
                <a:latin typeface="+mn-lt"/>
              </a:rPr>
              <a:t>IComparable</a:t>
            </a:r>
            <a:r>
              <a:rPr lang="en-US" sz="2000" kern="0" dirty="0">
                <a:latin typeface="+mn-lt"/>
              </a:rPr>
              <a:t>&lt;T&gt; </a:t>
            </a:r>
            <a:r>
              <a:rPr lang="uk-UA" sz="2000" kern="0" dirty="0">
                <a:latin typeface="+mn-lt"/>
              </a:rPr>
              <a:t>			</a:t>
            </a:r>
            <a:r>
              <a:rPr lang="en-US" sz="2000" kern="0" dirty="0">
                <a:latin typeface="+mn-lt"/>
              </a:rPr>
              <a:t>            </a:t>
            </a:r>
            <a:r>
              <a:rPr lang="uk-UA" sz="2000" kern="0" dirty="0">
                <a:latin typeface="+mn-lt"/>
              </a:rPr>
              <a:t>	</a:t>
            </a:r>
            <a:r>
              <a:rPr lang="en-US" sz="2000" kern="0" dirty="0" err="1">
                <a:latin typeface="+mn-lt"/>
              </a:rPr>
              <a:t>IComparable</a:t>
            </a:r>
            <a:endParaRPr lang="uk-UA" sz="2000" kern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92244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831415F-B9DB-4820-AEA0-7D4B3738F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ARRAYLIST</a:t>
            </a:r>
            <a:br>
              <a:rPr lang="en-US" dirty="0"/>
            </a:br>
            <a:r>
              <a:rPr lang="en-US" dirty="0"/>
              <a:t>&amp; LIST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796952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AFA0E05-D6A3-44DB-8E1F-AE9104489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ARRAYLIST</a:t>
            </a:r>
            <a:endParaRPr lang="uk-UA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0"/>
          </p:nvPr>
        </p:nvSpPr>
        <p:spPr bwMode="auto">
          <a:xfrm>
            <a:off x="685800" y="1371600"/>
            <a:ext cx="10820400" cy="14319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800100" lvl="1" indent="-3429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altLang="uk-UA" sz="2000" b="1" dirty="0" err="1">
                <a:solidFill>
                  <a:srgbClr val="FFFF00"/>
                </a:solidFill>
                <a:latin typeface="Georgia" panose="02040502050405020303" pitchFamily="18" charset="0"/>
              </a:rPr>
              <a:t>ArrayList</a:t>
            </a:r>
            <a:r>
              <a:rPr lang="en-US" altLang="uk-UA" sz="2000" dirty="0">
                <a:latin typeface="Georgia" panose="02040502050405020303" pitchFamily="18" charset="0"/>
              </a:rPr>
              <a:t> is a special array that provides us with some functionality over and above that of the standard Array. </a:t>
            </a:r>
          </a:p>
          <a:p>
            <a:pPr marL="800100" lvl="1" indent="-3429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altLang="uk-UA" sz="2000" dirty="0">
                <a:latin typeface="Georgia" panose="02040502050405020303" pitchFamily="18" charset="0"/>
              </a:rPr>
              <a:t>Unlike arrays, an </a:t>
            </a:r>
            <a:r>
              <a:rPr lang="en-US" altLang="uk-UA" sz="2000" dirty="0" err="1">
                <a:latin typeface="Georgia" panose="02040502050405020303" pitchFamily="18" charset="0"/>
              </a:rPr>
              <a:t>ArrayList</a:t>
            </a:r>
            <a:r>
              <a:rPr lang="en-US" altLang="uk-UA" sz="2000" dirty="0">
                <a:latin typeface="Georgia" panose="02040502050405020303" pitchFamily="18" charset="0"/>
              </a:rPr>
              <a:t> </a:t>
            </a:r>
            <a:r>
              <a:rPr lang="en-US" altLang="uk-UA" sz="2000" i="1" dirty="0">
                <a:solidFill>
                  <a:srgbClr val="FFFF00"/>
                </a:solidFill>
                <a:latin typeface="Georgia" panose="02040502050405020303" pitchFamily="18" charset="0"/>
              </a:rPr>
              <a:t>can hold data of multiple data types</a:t>
            </a:r>
            <a:r>
              <a:rPr lang="en-US" altLang="uk-UA" sz="2000" dirty="0">
                <a:latin typeface="Georgia" panose="02040502050405020303" pitchFamily="18" charset="0"/>
              </a:rPr>
              <a:t>. </a:t>
            </a:r>
          </a:p>
          <a:p>
            <a:pPr marL="800100" lvl="1" indent="-3429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altLang="uk-UA" sz="2000" dirty="0">
                <a:latin typeface="Georgia" panose="02040502050405020303" pitchFamily="18" charset="0"/>
              </a:rPr>
              <a:t>We can dynamically resize it by simply </a:t>
            </a:r>
            <a:r>
              <a:rPr lang="en-US" altLang="uk-UA" sz="2000" dirty="0">
                <a:solidFill>
                  <a:srgbClr val="FFFF00"/>
                </a:solidFill>
                <a:latin typeface="Georgia" panose="02040502050405020303" pitchFamily="18" charset="0"/>
              </a:rPr>
              <a:t>adding</a:t>
            </a:r>
            <a:r>
              <a:rPr lang="en-US" altLang="uk-UA" sz="2000" dirty="0">
                <a:solidFill>
                  <a:schemeClr val="bg1"/>
                </a:solidFill>
                <a:latin typeface="Georgia" panose="02040502050405020303" pitchFamily="18" charset="0"/>
              </a:rPr>
              <a:t> </a:t>
            </a:r>
            <a:r>
              <a:rPr lang="en-US" altLang="uk-UA" sz="2000" dirty="0">
                <a:latin typeface="Georgia" panose="02040502050405020303" pitchFamily="18" charset="0"/>
              </a:rPr>
              <a:t>and </a:t>
            </a:r>
            <a:r>
              <a:rPr lang="en-US" altLang="uk-UA" sz="2000" dirty="0">
                <a:solidFill>
                  <a:srgbClr val="FFFF00"/>
                </a:solidFill>
                <a:latin typeface="Georgia" panose="02040502050405020303" pitchFamily="18" charset="0"/>
              </a:rPr>
              <a:t>removing </a:t>
            </a:r>
            <a:r>
              <a:rPr lang="en-US" altLang="uk-UA" sz="2000" dirty="0">
                <a:latin typeface="Georgia" panose="02040502050405020303" pitchFamily="18" charset="0"/>
              </a:rPr>
              <a:t>elements. </a:t>
            </a:r>
          </a:p>
          <a:p>
            <a:pPr>
              <a:spcBef>
                <a:spcPts val="600"/>
              </a:spcBef>
            </a:pPr>
            <a:endParaRPr lang="en-US" altLang="uk-UA" dirty="0"/>
          </a:p>
          <a:p>
            <a:endParaRPr lang="uk-UA" altLang="uk-UA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blackWhite">
          <a:xfrm>
            <a:off x="4011613" y="3405188"/>
            <a:ext cx="5838825" cy="20193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00B050"/>
            </a:solidFill>
            <a:miter lim="800000"/>
            <a:headEnd/>
            <a:tailEnd/>
          </a:ln>
        </p:spPr>
        <p:txBody>
          <a:bodyPr wrap="none" lIns="182562" tIns="92075" rIns="182562" bIns="92075">
            <a:spAutoFit/>
          </a:bodyPr>
          <a:lstStyle/>
          <a:p>
            <a:pPr marL="9525" indent="-9525" defTabSz="960438">
              <a:lnSpc>
                <a:spcPct val="95000"/>
              </a:lnSpc>
              <a:tabLst>
                <a:tab pos="1143000" algn="l"/>
                <a:tab pos="1485900" algn="l"/>
                <a:tab pos="1828800" algn="l"/>
                <a:tab pos="2228850" algn="l"/>
              </a:tabLst>
              <a:defRPr/>
            </a:pPr>
            <a:r>
              <a:rPr lang="en-US" dirty="0">
                <a:latin typeface="Courier New" pitchFamily="49" charset="0"/>
              </a:rPr>
              <a:t>using </a:t>
            </a:r>
            <a:r>
              <a:rPr lang="en-US" dirty="0" err="1">
                <a:latin typeface="Courier New" pitchFamily="49" charset="0"/>
              </a:rPr>
              <a:t>System.Collections</a:t>
            </a:r>
            <a:r>
              <a:rPr lang="en-US" dirty="0">
                <a:latin typeface="Courier New" pitchFamily="49" charset="0"/>
              </a:rPr>
              <a:t>;</a:t>
            </a:r>
          </a:p>
          <a:p>
            <a:pPr marL="9525" indent="-9525" defTabSz="960438">
              <a:lnSpc>
                <a:spcPct val="95000"/>
              </a:lnSpc>
              <a:tabLst>
                <a:tab pos="1143000" algn="l"/>
                <a:tab pos="1485900" algn="l"/>
                <a:tab pos="1828800" algn="l"/>
                <a:tab pos="2228850" algn="l"/>
              </a:tabLst>
              <a:defRPr/>
            </a:pPr>
            <a:endParaRPr lang="en-US" dirty="0">
              <a:latin typeface="Courier New" pitchFamily="49" charset="0"/>
            </a:endParaRPr>
          </a:p>
          <a:p>
            <a:pPr marL="9525" indent="-9525" defTabSz="960438">
              <a:lnSpc>
                <a:spcPct val="95000"/>
              </a:lnSpc>
              <a:tabLst>
                <a:tab pos="1143000" algn="l"/>
                <a:tab pos="1485900" algn="l"/>
                <a:tab pos="1828800" algn="l"/>
                <a:tab pos="2228850" algn="l"/>
              </a:tabLst>
              <a:defRPr/>
            </a:pPr>
            <a:r>
              <a:rPr lang="en-US" dirty="0">
                <a:latin typeface="Courier New" pitchFamily="49" charset="0"/>
              </a:rPr>
              <a:t>class Department</a:t>
            </a:r>
          </a:p>
          <a:p>
            <a:pPr marL="9525" indent="-9525" defTabSz="960438">
              <a:lnSpc>
                <a:spcPct val="95000"/>
              </a:lnSpc>
              <a:tabLst>
                <a:tab pos="1143000" algn="l"/>
                <a:tab pos="1485900" algn="l"/>
                <a:tab pos="1828800" algn="l"/>
                <a:tab pos="2228850" algn="l"/>
              </a:tabLst>
              <a:defRPr/>
            </a:pPr>
            <a:r>
              <a:rPr lang="en-US" dirty="0">
                <a:latin typeface="Courier New" pitchFamily="49" charset="0"/>
              </a:rPr>
              <a:t>{</a:t>
            </a:r>
          </a:p>
          <a:p>
            <a:pPr marL="9525" indent="-9525" defTabSz="960438">
              <a:lnSpc>
                <a:spcPct val="95000"/>
              </a:lnSpc>
              <a:tabLst>
                <a:tab pos="1143000" algn="l"/>
                <a:tab pos="1485900" algn="l"/>
                <a:tab pos="1828800" algn="l"/>
                <a:tab pos="2228850" algn="l"/>
              </a:tabLst>
              <a:defRPr/>
            </a:pPr>
            <a:r>
              <a:rPr lang="en-US" dirty="0">
                <a:latin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</a:rPr>
              <a:t>ArrayList</a:t>
            </a:r>
            <a:r>
              <a:rPr lang="en-US" dirty="0">
                <a:latin typeface="Courier New" pitchFamily="49" charset="0"/>
              </a:rPr>
              <a:t> employees = </a:t>
            </a:r>
            <a:r>
              <a:rPr lang="en-US" dirty="0">
                <a:solidFill>
                  <a:srgbClr val="FFFF00"/>
                </a:solidFill>
                <a:latin typeface="Courier New" pitchFamily="49" charset="0"/>
              </a:rPr>
              <a:t>new </a:t>
            </a:r>
            <a:r>
              <a:rPr lang="en-US" dirty="0" err="1">
                <a:solidFill>
                  <a:srgbClr val="FFFF00"/>
                </a:solidFill>
                <a:latin typeface="Courier New" pitchFamily="49" charset="0"/>
              </a:rPr>
              <a:t>ArrayList</a:t>
            </a:r>
            <a:r>
              <a:rPr lang="en-US" dirty="0">
                <a:solidFill>
                  <a:srgbClr val="FFFF00"/>
                </a:solidFill>
                <a:latin typeface="Courier New" pitchFamily="49" charset="0"/>
              </a:rPr>
              <a:t>();</a:t>
            </a:r>
          </a:p>
          <a:p>
            <a:pPr marL="9525" indent="-9525" defTabSz="960438">
              <a:lnSpc>
                <a:spcPct val="95000"/>
              </a:lnSpc>
              <a:tabLst>
                <a:tab pos="1143000" algn="l"/>
                <a:tab pos="1485900" algn="l"/>
                <a:tab pos="1828800" algn="l"/>
                <a:tab pos="2228850" algn="l"/>
              </a:tabLst>
              <a:defRPr/>
            </a:pPr>
            <a:r>
              <a:rPr lang="en-US" dirty="0">
                <a:latin typeface="Courier New" pitchFamily="49" charset="0"/>
              </a:rPr>
              <a:t>  ...</a:t>
            </a:r>
          </a:p>
          <a:p>
            <a:pPr marL="9525" indent="-9525" defTabSz="960438">
              <a:lnSpc>
                <a:spcPct val="95000"/>
              </a:lnSpc>
              <a:tabLst>
                <a:tab pos="1143000" algn="l"/>
                <a:tab pos="1485900" algn="l"/>
                <a:tab pos="1828800" algn="l"/>
                <a:tab pos="2228850" algn="l"/>
              </a:tabLst>
              <a:defRPr/>
            </a:pPr>
            <a:r>
              <a:rPr lang="en-US" dirty="0">
                <a:latin typeface="Courier New" pitchFamily="49" charset="0"/>
              </a:rPr>
              <a:t>}</a:t>
            </a:r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blackWhite">
          <a:xfrm>
            <a:off x="3384550" y="4611688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uk-UA"/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blackWhite">
          <a:xfrm>
            <a:off x="1382713" y="4414838"/>
            <a:ext cx="2132012" cy="630237"/>
          </a:xfrm>
          <a:prstGeom prst="roundRect">
            <a:avLst>
              <a:gd name="adj" fmla="val 12495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9525" indent="-9525" defTabSz="960438">
              <a:tabLst>
                <a:tab pos="1143000" algn="l"/>
                <a:tab pos="1485900" algn="l"/>
                <a:tab pos="1828800" algn="l"/>
                <a:tab pos="2228850" algn="l"/>
              </a:tabLst>
              <a:defRPr>
                <a:solidFill>
                  <a:schemeClr val="tx1"/>
                </a:solidFill>
                <a:latin typeface="Open Sans" panose="020B0606030504020204" pitchFamily="34" charset="0"/>
              </a:defRPr>
            </a:lvl1pPr>
            <a:lvl2pPr marL="742950" indent="-285750" defTabSz="960438">
              <a:tabLst>
                <a:tab pos="1143000" algn="l"/>
                <a:tab pos="1485900" algn="l"/>
                <a:tab pos="1828800" algn="l"/>
                <a:tab pos="2228850" algn="l"/>
              </a:tabLst>
              <a:defRPr>
                <a:solidFill>
                  <a:schemeClr val="tx1"/>
                </a:solidFill>
                <a:latin typeface="Open Sans" panose="020B0606030504020204" pitchFamily="34" charset="0"/>
              </a:defRPr>
            </a:lvl2pPr>
            <a:lvl3pPr marL="1143000" indent="-228600" defTabSz="960438">
              <a:tabLst>
                <a:tab pos="1143000" algn="l"/>
                <a:tab pos="1485900" algn="l"/>
                <a:tab pos="1828800" algn="l"/>
                <a:tab pos="2228850" algn="l"/>
              </a:tabLst>
              <a:defRPr>
                <a:solidFill>
                  <a:schemeClr val="tx1"/>
                </a:solidFill>
                <a:latin typeface="Open Sans" panose="020B0606030504020204" pitchFamily="34" charset="0"/>
              </a:defRPr>
            </a:lvl3pPr>
            <a:lvl4pPr marL="1600200" indent="-228600" defTabSz="960438">
              <a:tabLst>
                <a:tab pos="1143000" algn="l"/>
                <a:tab pos="1485900" algn="l"/>
                <a:tab pos="1828800" algn="l"/>
                <a:tab pos="2228850" algn="l"/>
              </a:tabLst>
              <a:defRPr>
                <a:solidFill>
                  <a:schemeClr val="tx1"/>
                </a:solidFill>
                <a:latin typeface="Open Sans" panose="020B0606030504020204" pitchFamily="34" charset="0"/>
              </a:defRPr>
            </a:lvl4pPr>
            <a:lvl5pPr marL="2057400" indent="-228600" defTabSz="960438">
              <a:tabLst>
                <a:tab pos="1143000" algn="l"/>
                <a:tab pos="1485900" algn="l"/>
                <a:tab pos="1828800" algn="l"/>
                <a:tab pos="2228850" algn="l"/>
              </a:tabLst>
              <a:defRPr>
                <a:solidFill>
                  <a:schemeClr val="tx1"/>
                </a:solidFill>
                <a:latin typeface="Open Sans" panose="020B0606030504020204" pitchFamily="34" charset="0"/>
              </a:defRPr>
            </a:lvl5pPr>
            <a:lvl6pPr marL="2514600" indent="-228600" defTabSz="960438" eaLnBrk="0" fontAlgn="base" hangingPunct="0">
              <a:spcBef>
                <a:spcPct val="0"/>
              </a:spcBef>
              <a:spcAft>
                <a:spcPct val="0"/>
              </a:spcAft>
              <a:tabLst>
                <a:tab pos="1143000" algn="l"/>
                <a:tab pos="1485900" algn="l"/>
                <a:tab pos="1828800" algn="l"/>
                <a:tab pos="2228850" algn="l"/>
              </a:tabLst>
              <a:defRPr>
                <a:solidFill>
                  <a:schemeClr val="tx1"/>
                </a:solidFill>
                <a:latin typeface="Open Sans" panose="020B0606030504020204" pitchFamily="34" charset="0"/>
              </a:defRPr>
            </a:lvl6pPr>
            <a:lvl7pPr marL="2971800" indent="-228600" defTabSz="960438" eaLnBrk="0" fontAlgn="base" hangingPunct="0">
              <a:spcBef>
                <a:spcPct val="0"/>
              </a:spcBef>
              <a:spcAft>
                <a:spcPct val="0"/>
              </a:spcAft>
              <a:tabLst>
                <a:tab pos="1143000" algn="l"/>
                <a:tab pos="1485900" algn="l"/>
                <a:tab pos="1828800" algn="l"/>
                <a:tab pos="2228850" algn="l"/>
              </a:tabLst>
              <a:defRPr>
                <a:solidFill>
                  <a:schemeClr val="tx1"/>
                </a:solidFill>
                <a:latin typeface="Open Sans" panose="020B0606030504020204" pitchFamily="34" charset="0"/>
              </a:defRPr>
            </a:lvl7pPr>
            <a:lvl8pPr marL="3429000" indent="-228600" defTabSz="960438" eaLnBrk="0" fontAlgn="base" hangingPunct="0">
              <a:spcBef>
                <a:spcPct val="0"/>
              </a:spcBef>
              <a:spcAft>
                <a:spcPct val="0"/>
              </a:spcAft>
              <a:tabLst>
                <a:tab pos="1143000" algn="l"/>
                <a:tab pos="1485900" algn="l"/>
                <a:tab pos="1828800" algn="l"/>
                <a:tab pos="2228850" algn="l"/>
              </a:tabLst>
              <a:defRPr>
                <a:solidFill>
                  <a:schemeClr val="tx1"/>
                </a:solidFill>
                <a:latin typeface="Open Sans" panose="020B0606030504020204" pitchFamily="34" charset="0"/>
              </a:defRPr>
            </a:lvl8pPr>
            <a:lvl9pPr marL="3886200" indent="-228600" defTabSz="960438" eaLnBrk="0" fontAlgn="base" hangingPunct="0">
              <a:spcBef>
                <a:spcPct val="0"/>
              </a:spcBef>
              <a:spcAft>
                <a:spcPct val="0"/>
              </a:spcAft>
              <a:tabLst>
                <a:tab pos="1143000" algn="l"/>
                <a:tab pos="1485900" algn="l"/>
                <a:tab pos="1828800" algn="l"/>
                <a:tab pos="2228850" algn="l"/>
              </a:tabLst>
              <a:defRPr>
                <a:solidFill>
                  <a:schemeClr val="tx1"/>
                </a:solidFill>
                <a:latin typeface="Open Sans" panose="020B0606030504020204" pitchFamily="34" charset="0"/>
              </a:defRPr>
            </a:lvl9pPr>
          </a:lstStyle>
          <a:p>
            <a:pPr eaLnBrk="1" hangingPunct="1"/>
            <a:r>
              <a:rPr lang="en-US" altLang="uk-UA" sz="1600" b="1">
                <a:latin typeface="Verdana" panose="020B0604030504040204" pitchFamily="34" charset="0"/>
              </a:rPr>
              <a:t>create </a:t>
            </a:r>
            <a:r>
              <a:rPr lang="en-US" altLang="uk-UA" sz="1600" b="1">
                <a:latin typeface="Courier New" panose="02070309020205020404" pitchFamily="49" charset="0"/>
              </a:rPr>
              <a:t>ArrayList</a:t>
            </a:r>
          </a:p>
          <a:p>
            <a:pPr eaLnBrk="1" hangingPunct="1"/>
            <a:endParaRPr lang="en-US" altLang="uk-UA" sz="1600" b="1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6492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ARRAYLIST</a:t>
            </a:r>
            <a:endParaRPr lang="uk-UA" dirty="0"/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blackWhite">
          <a:xfrm>
            <a:off x="4114800" y="1595438"/>
            <a:ext cx="5668963" cy="43957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00B050"/>
            </a:solidFill>
            <a:miter lim="800000"/>
            <a:headEnd/>
            <a:tailEnd/>
          </a:ln>
        </p:spPr>
        <p:txBody>
          <a:bodyPr wrap="none" lIns="182562" tIns="92075" rIns="182562" bIns="92075">
            <a:spAutoFit/>
          </a:bodyPr>
          <a:lstStyle/>
          <a:p>
            <a:pPr marL="9525" indent="-9525" defTabSz="960438">
              <a:lnSpc>
                <a:spcPct val="95000"/>
              </a:lnSpc>
              <a:tabLst>
                <a:tab pos="1143000" algn="l"/>
                <a:tab pos="1485900" algn="l"/>
                <a:tab pos="1828800" algn="l"/>
                <a:tab pos="2228850" algn="l"/>
              </a:tabLst>
              <a:defRPr/>
            </a:pPr>
            <a:r>
              <a:rPr lang="en-US" sz="1600" dirty="0">
                <a:latin typeface="Courier New" pitchFamily="49" charset="0"/>
              </a:rPr>
              <a:t>public class </a:t>
            </a:r>
            <a:r>
              <a:rPr lang="en-US" sz="1600" dirty="0" err="1">
                <a:solidFill>
                  <a:srgbClr val="FFFF00"/>
                </a:solidFill>
                <a:latin typeface="Courier New" pitchFamily="49" charset="0"/>
              </a:rPr>
              <a:t>ArrayList</a:t>
            </a:r>
            <a:r>
              <a:rPr lang="en-US" sz="1600" dirty="0">
                <a:latin typeface="Courier New" pitchFamily="49" charset="0"/>
              </a:rPr>
              <a:t> : </a:t>
            </a:r>
            <a:r>
              <a:rPr lang="en-US" sz="1600" dirty="0" err="1">
                <a:latin typeface="Courier New" pitchFamily="49" charset="0"/>
              </a:rPr>
              <a:t>IList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ICloneable</a:t>
            </a:r>
            <a:endParaRPr lang="en-US" sz="1600" dirty="0">
              <a:latin typeface="Courier New" pitchFamily="49" charset="0"/>
            </a:endParaRPr>
          </a:p>
          <a:p>
            <a:pPr marL="9525" indent="-9525" defTabSz="960438">
              <a:lnSpc>
                <a:spcPct val="95000"/>
              </a:lnSpc>
              <a:tabLst>
                <a:tab pos="1143000" algn="l"/>
                <a:tab pos="1485900" algn="l"/>
                <a:tab pos="1828800" algn="l"/>
                <a:tab pos="2228850" algn="l"/>
              </a:tabLst>
              <a:defRPr/>
            </a:pPr>
            <a:r>
              <a:rPr lang="en-US" sz="1600" dirty="0">
                <a:latin typeface="Courier New" pitchFamily="49" charset="0"/>
              </a:rPr>
              <a:t>{</a:t>
            </a:r>
          </a:p>
          <a:p>
            <a:pPr marL="9525" indent="-9525" defTabSz="960438">
              <a:lnSpc>
                <a:spcPct val="95000"/>
              </a:lnSpc>
              <a:tabLst>
                <a:tab pos="1143000" algn="l"/>
                <a:tab pos="1485900" algn="l"/>
                <a:tab pos="1828800" algn="l"/>
                <a:tab pos="2228850" algn="l"/>
              </a:tabLst>
              <a:defRPr/>
            </a:pP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b="1" dirty="0">
                <a:latin typeface="Courier New" pitchFamily="49" charset="0"/>
              </a:rPr>
              <a:t>Add</a:t>
            </a:r>
            <a:r>
              <a:rPr lang="en-US" sz="1600" dirty="0">
                <a:latin typeface="Courier New" pitchFamily="49" charset="0"/>
              </a:rPr>
              <a:t>   (object value) </a:t>
            </a:r>
            <a:r>
              <a:rPr lang="en-US" sz="1200" dirty="0">
                <a:solidFill>
                  <a:srgbClr val="00B050"/>
                </a:solidFill>
                <a:latin typeface="Courier New" pitchFamily="49" charset="0"/>
              </a:rPr>
              <a:t>//</a:t>
            </a:r>
            <a:r>
              <a:rPr lang="en-US" sz="1200" dirty="0">
                <a:solidFill>
                  <a:srgbClr val="00B050"/>
                </a:solidFill>
              </a:rPr>
              <a:t> at the end</a:t>
            </a:r>
            <a:endParaRPr lang="en-US" sz="1200" dirty="0">
              <a:solidFill>
                <a:srgbClr val="00B050"/>
              </a:solidFill>
              <a:latin typeface="Courier New" pitchFamily="49" charset="0"/>
            </a:endParaRPr>
          </a:p>
          <a:p>
            <a:pPr marL="9525" indent="-9525" defTabSz="960438">
              <a:lnSpc>
                <a:spcPct val="95000"/>
              </a:lnSpc>
              <a:tabLst>
                <a:tab pos="1143000" algn="l"/>
                <a:tab pos="1485900" algn="l"/>
                <a:tab pos="1828800" algn="l"/>
                <a:tab pos="2228850" algn="l"/>
              </a:tabLst>
              <a:defRPr/>
            </a:pPr>
            <a:r>
              <a:rPr lang="en-US" sz="1600" dirty="0">
                <a:latin typeface="Courier New" pitchFamily="49" charset="0"/>
              </a:rPr>
              <a:t>  void </a:t>
            </a:r>
            <a:r>
              <a:rPr lang="en-US" sz="1600" b="1" dirty="0">
                <a:latin typeface="Courier New" pitchFamily="49" charset="0"/>
              </a:rPr>
              <a:t>Insert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index, object value) ...</a:t>
            </a:r>
          </a:p>
          <a:p>
            <a:pPr marL="9525" indent="-9525" defTabSz="960438">
              <a:lnSpc>
                <a:spcPct val="95000"/>
              </a:lnSpc>
              <a:tabLst>
                <a:tab pos="1143000" algn="l"/>
                <a:tab pos="1485900" algn="l"/>
                <a:tab pos="1828800" algn="l"/>
                <a:tab pos="2228850" algn="l"/>
              </a:tabLst>
              <a:defRPr/>
            </a:pPr>
            <a:endParaRPr lang="en-US" sz="1600" dirty="0">
              <a:latin typeface="Courier New" pitchFamily="49" charset="0"/>
            </a:endParaRPr>
          </a:p>
          <a:p>
            <a:pPr marL="9525" indent="-9525" defTabSz="960438">
              <a:lnSpc>
                <a:spcPct val="95000"/>
              </a:lnSpc>
              <a:tabLst>
                <a:tab pos="1143000" algn="l"/>
                <a:tab pos="1485900" algn="l"/>
                <a:tab pos="1828800" algn="l"/>
                <a:tab pos="2228850" algn="l"/>
              </a:tabLst>
              <a:defRPr/>
            </a:pPr>
            <a:r>
              <a:rPr lang="en-US" sz="1600" dirty="0">
                <a:latin typeface="Courier New" pitchFamily="49" charset="0"/>
              </a:rPr>
              <a:t>  void </a:t>
            </a:r>
            <a:r>
              <a:rPr lang="en-US" sz="1600" b="1" dirty="0">
                <a:latin typeface="Courier New" pitchFamily="49" charset="0"/>
              </a:rPr>
              <a:t>Remove</a:t>
            </a:r>
            <a:r>
              <a:rPr lang="en-US" sz="1600" dirty="0">
                <a:latin typeface="Courier New" pitchFamily="49" charset="0"/>
              </a:rPr>
              <a:t>  (object value) ...</a:t>
            </a:r>
          </a:p>
          <a:p>
            <a:pPr marL="9525" indent="-9525" defTabSz="960438">
              <a:lnSpc>
                <a:spcPct val="95000"/>
              </a:lnSpc>
              <a:tabLst>
                <a:tab pos="1143000" algn="l"/>
                <a:tab pos="1485900" algn="l"/>
                <a:tab pos="1828800" algn="l"/>
                <a:tab pos="2228850" algn="l"/>
              </a:tabLst>
              <a:defRPr/>
            </a:pPr>
            <a:r>
              <a:rPr lang="en-US" sz="1600" dirty="0">
                <a:latin typeface="Courier New" pitchFamily="49" charset="0"/>
              </a:rPr>
              <a:t>  void </a:t>
            </a:r>
            <a:r>
              <a:rPr lang="en-US" sz="1600" b="1" dirty="0" err="1">
                <a:latin typeface="Courier New" pitchFamily="49" charset="0"/>
              </a:rPr>
              <a:t>RemoveAt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   index) ...</a:t>
            </a:r>
          </a:p>
          <a:p>
            <a:pPr marL="9525" indent="-9525" defTabSz="960438">
              <a:lnSpc>
                <a:spcPct val="95000"/>
              </a:lnSpc>
              <a:tabLst>
                <a:tab pos="1143000" algn="l"/>
                <a:tab pos="1485900" algn="l"/>
                <a:tab pos="1828800" algn="l"/>
                <a:tab pos="2228850" algn="l"/>
              </a:tabLst>
              <a:defRPr/>
            </a:pPr>
            <a:r>
              <a:rPr lang="en-US" sz="1600" dirty="0">
                <a:latin typeface="Courier New" pitchFamily="49" charset="0"/>
              </a:rPr>
              <a:t>  void </a:t>
            </a:r>
            <a:r>
              <a:rPr lang="en-US" sz="1600" b="1" dirty="0">
                <a:latin typeface="Courier New" pitchFamily="49" charset="0"/>
              </a:rPr>
              <a:t>Clear</a:t>
            </a:r>
            <a:r>
              <a:rPr lang="en-US" sz="1600" dirty="0">
                <a:latin typeface="Courier New" pitchFamily="49" charset="0"/>
              </a:rPr>
              <a:t>   () ...</a:t>
            </a:r>
          </a:p>
          <a:p>
            <a:pPr marL="9525" indent="-9525" defTabSz="960438">
              <a:lnSpc>
                <a:spcPct val="95000"/>
              </a:lnSpc>
              <a:tabLst>
                <a:tab pos="1143000" algn="l"/>
                <a:tab pos="1485900" algn="l"/>
                <a:tab pos="1828800" algn="l"/>
                <a:tab pos="2228850" algn="l"/>
              </a:tabLst>
              <a:defRPr/>
            </a:pPr>
            <a:endParaRPr lang="en-US" sz="1600" dirty="0">
              <a:latin typeface="Courier New" pitchFamily="49" charset="0"/>
            </a:endParaRPr>
          </a:p>
          <a:p>
            <a:pPr marL="9525" indent="-9525" defTabSz="960438">
              <a:lnSpc>
                <a:spcPct val="95000"/>
              </a:lnSpc>
              <a:tabLst>
                <a:tab pos="1143000" algn="l"/>
                <a:tab pos="1485900" algn="l"/>
                <a:tab pos="1828800" algn="l"/>
                <a:tab pos="2228850" algn="l"/>
              </a:tabLst>
              <a:defRPr/>
            </a:pP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bool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b="1" dirty="0">
                <a:latin typeface="Courier New" pitchFamily="49" charset="0"/>
              </a:rPr>
              <a:t>Contains</a:t>
            </a:r>
            <a:r>
              <a:rPr lang="en-US" sz="1600" dirty="0">
                <a:latin typeface="Courier New" pitchFamily="49" charset="0"/>
              </a:rPr>
              <a:t>(object value) ...</a:t>
            </a:r>
          </a:p>
          <a:p>
            <a:pPr marL="9525" indent="-9525" defTabSz="960438">
              <a:lnSpc>
                <a:spcPct val="95000"/>
              </a:lnSpc>
              <a:tabLst>
                <a:tab pos="1143000" algn="l"/>
                <a:tab pos="1485900" algn="l"/>
                <a:tab pos="1828800" algn="l"/>
                <a:tab pos="2228850" algn="l"/>
              </a:tabLst>
              <a:defRPr/>
            </a:pP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b="1" dirty="0" err="1">
                <a:latin typeface="Courier New" pitchFamily="49" charset="0"/>
              </a:rPr>
              <a:t>IndexOf</a:t>
            </a:r>
            <a:r>
              <a:rPr lang="en-US" sz="1600" dirty="0">
                <a:latin typeface="Courier New" pitchFamily="49" charset="0"/>
              </a:rPr>
              <a:t> (object value) ...</a:t>
            </a:r>
          </a:p>
          <a:p>
            <a:pPr marL="9525" indent="-9525" defTabSz="960438">
              <a:lnSpc>
                <a:spcPct val="95000"/>
              </a:lnSpc>
              <a:tabLst>
                <a:tab pos="1143000" algn="l"/>
                <a:tab pos="1485900" algn="l"/>
                <a:tab pos="1828800" algn="l"/>
                <a:tab pos="2228850" algn="l"/>
              </a:tabLst>
              <a:defRPr/>
            </a:pPr>
            <a:endParaRPr lang="en-US" sz="1600" dirty="0">
              <a:latin typeface="Courier New" pitchFamily="49" charset="0"/>
            </a:endParaRPr>
          </a:p>
          <a:p>
            <a:pPr marL="9525" indent="-9525" defTabSz="960438">
              <a:lnSpc>
                <a:spcPct val="95000"/>
              </a:lnSpc>
              <a:tabLst>
                <a:tab pos="1143000" algn="l"/>
                <a:tab pos="1485900" algn="l"/>
                <a:tab pos="1828800" algn="l"/>
                <a:tab pos="2228850" algn="l"/>
              </a:tabLst>
              <a:defRPr/>
            </a:pPr>
            <a:r>
              <a:rPr lang="en-US" sz="1600" dirty="0">
                <a:latin typeface="Courier New" pitchFamily="49" charset="0"/>
              </a:rPr>
              <a:t>  object this[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index] { get... set.. }</a:t>
            </a:r>
          </a:p>
          <a:p>
            <a:pPr marL="9525" indent="-9525" defTabSz="960438">
              <a:lnSpc>
                <a:spcPct val="95000"/>
              </a:lnSpc>
              <a:tabLst>
                <a:tab pos="1143000" algn="l"/>
                <a:tab pos="1485900" algn="l"/>
                <a:tab pos="1828800" algn="l"/>
                <a:tab pos="2228850" algn="l"/>
              </a:tabLst>
              <a:defRPr/>
            </a:pPr>
            <a:endParaRPr lang="en-US" sz="1600" dirty="0">
              <a:latin typeface="Courier New" pitchFamily="49" charset="0"/>
            </a:endParaRPr>
          </a:p>
          <a:p>
            <a:pPr marL="9525" indent="-9525" defTabSz="960438">
              <a:lnSpc>
                <a:spcPct val="95000"/>
              </a:lnSpc>
              <a:tabLst>
                <a:tab pos="1143000" algn="l"/>
                <a:tab pos="1485900" algn="l"/>
                <a:tab pos="1828800" algn="l"/>
                <a:tab pos="2228850" algn="l"/>
              </a:tabLst>
              <a:defRPr/>
            </a:pP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b="1" dirty="0">
                <a:latin typeface="Courier New" pitchFamily="49" charset="0"/>
              </a:rPr>
              <a:t>Capacity</a:t>
            </a:r>
            <a:r>
              <a:rPr lang="en-US" sz="1600" dirty="0">
                <a:latin typeface="Courier New" pitchFamily="49" charset="0"/>
              </a:rPr>
              <a:t> { get... set... }</a:t>
            </a:r>
          </a:p>
          <a:p>
            <a:pPr marL="9525" indent="-9525" defTabSz="960438">
              <a:lnSpc>
                <a:spcPct val="95000"/>
              </a:lnSpc>
              <a:tabLst>
                <a:tab pos="1143000" algn="l"/>
                <a:tab pos="1485900" algn="l"/>
                <a:tab pos="1828800" algn="l"/>
                <a:tab pos="2228850" algn="l"/>
              </a:tabLst>
              <a:defRPr/>
            </a:pPr>
            <a:r>
              <a:rPr lang="en-US" sz="1600" dirty="0">
                <a:latin typeface="Courier New" pitchFamily="49" charset="0"/>
              </a:rPr>
              <a:t>  void </a:t>
            </a:r>
            <a:r>
              <a:rPr lang="en-US" sz="1600" b="1" dirty="0" err="1">
                <a:latin typeface="Courier New" pitchFamily="49" charset="0"/>
              </a:rPr>
              <a:t>TrimToSize</a:t>
            </a:r>
            <a:r>
              <a:rPr lang="en-US" sz="1600" dirty="0">
                <a:latin typeface="Courier New" pitchFamily="49" charset="0"/>
              </a:rPr>
              <a:t>() </a:t>
            </a:r>
            <a:r>
              <a:rPr lang="en-US" sz="1400" dirty="0">
                <a:solidFill>
                  <a:srgbClr val="00B050"/>
                </a:solidFill>
                <a:latin typeface="Courier New" pitchFamily="49" charset="0"/>
              </a:rPr>
              <a:t>//minimize memory</a:t>
            </a:r>
          </a:p>
          <a:p>
            <a:pPr marL="9525" indent="-9525" defTabSz="960438">
              <a:lnSpc>
                <a:spcPct val="95000"/>
              </a:lnSpc>
              <a:tabLst>
                <a:tab pos="1143000" algn="l"/>
                <a:tab pos="1485900" algn="l"/>
                <a:tab pos="1828800" algn="l"/>
                <a:tab pos="2228850" algn="l"/>
              </a:tabLst>
              <a:defRPr/>
            </a:pPr>
            <a:r>
              <a:rPr lang="en-US" sz="1600" dirty="0">
                <a:latin typeface="Courier New" pitchFamily="49" charset="0"/>
              </a:rPr>
              <a:t>  ...</a:t>
            </a:r>
          </a:p>
          <a:p>
            <a:pPr marL="9525" indent="-9525" defTabSz="960438">
              <a:lnSpc>
                <a:spcPct val="95000"/>
              </a:lnSpc>
              <a:tabLst>
                <a:tab pos="1143000" algn="l"/>
                <a:tab pos="1485900" algn="l"/>
                <a:tab pos="1828800" algn="l"/>
                <a:tab pos="2228850" algn="l"/>
              </a:tabLst>
              <a:defRPr/>
            </a:pPr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blackWhite">
          <a:xfrm>
            <a:off x="3429000" y="5253038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uk-UA"/>
          </a:p>
        </p:txBody>
      </p:sp>
      <p:sp>
        <p:nvSpPr>
          <p:cNvPr id="6" name="AutoShape 9"/>
          <p:cNvSpPr>
            <a:spLocks noChangeArrowheads="1"/>
          </p:cNvSpPr>
          <p:nvPr/>
        </p:nvSpPr>
        <p:spPr bwMode="blackWhite">
          <a:xfrm>
            <a:off x="1181100" y="4875213"/>
            <a:ext cx="2155825" cy="563562"/>
          </a:xfrm>
          <a:prstGeom prst="roundRect">
            <a:avLst>
              <a:gd name="adj" fmla="val 12495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9525" indent="-9525" defTabSz="960438">
              <a:tabLst>
                <a:tab pos="1143000" algn="l"/>
                <a:tab pos="1485900" algn="l"/>
                <a:tab pos="1828800" algn="l"/>
                <a:tab pos="2228850" algn="l"/>
              </a:tabLst>
              <a:defRPr>
                <a:solidFill>
                  <a:schemeClr val="tx1"/>
                </a:solidFill>
                <a:latin typeface="Open Sans" panose="020B0606030504020204" pitchFamily="34" charset="0"/>
              </a:defRPr>
            </a:lvl1pPr>
            <a:lvl2pPr marL="742950" indent="-285750" defTabSz="960438">
              <a:tabLst>
                <a:tab pos="1143000" algn="l"/>
                <a:tab pos="1485900" algn="l"/>
                <a:tab pos="1828800" algn="l"/>
                <a:tab pos="2228850" algn="l"/>
              </a:tabLst>
              <a:defRPr>
                <a:solidFill>
                  <a:schemeClr val="tx1"/>
                </a:solidFill>
                <a:latin typeface="Open Sans" panose="020B0606030504020204" pitchFamily="34" charset="0"/>
              </a:defRPr>
            </a:lvl2pPr>
            <a:lvl3pPr marL="1143000" indent="-228600" defTabSz="960438">
              <a:tabLst>
                <a:tab pos="1143000" algn="l"/>
                <a:tab pos="1485900" algn="l"/>
                <a:tab pos="1828800" algn="l"/>
                <a:tab pos="2228850" algn="l"/>
              </a:tabLst>
              <a:defRPr>
                <a:solidFill>
                  <a:schemeClr val="tx1"/>
                </a:solidFill>
                <a:latin typeface="Open Sans" panose="020B0606030504020204" pitchFamily="34" charset="0"/>
              </a:defRPr>
            </a:lvl3pPr>
            <a:lvl4pPr marL="1600200" indent="-228600" defTabSz="960438">
              <a:tabLst>
                <a:tab pos="1143000" algn="l"/>
                <a:tab pos="1485900" algn="l"/>
                <a:tab pos="1828800" algn="l"/>
                <a:tab pos="2228850" algn="l"/>
              </a:tabLst>
              <a:defRPr>
                <a:solidFill>
                  <a:schemeClr val="tx1"/>
                </a:solidFill>
                <a:latin typeface="Open Sans" panose="020B0606030504020204" pitchFamily="34" charset="0"/>
              </a:defRPr>
            </a:lvl4pPr>
            <a:lvl5pPr marL="2057400" indent="-228600" defTabSz="960438">
              <a:tabLst>
                <a:tab pos="1143000" algn="l"/>
                <a:tab pos="1485900" algn="l"/>
                <a:tab pos="1828800" algn="l"/>
                <a:tab pos="2228850" algn="l"/>
              </a:tabLst>
              <a:defRPr>
                <a:solidFill>
                  <a:schemeClr val="tx1"/>
                </a:solidFill>
                <a:latin typeface="Open Sans" panose="020B0606030504020204" pitchFamily="34" charset="0"/>
              </a:defRPr>
            </a:lvl5pPr>
            <a:lvl6pPr marL="2514600" indent="-228600" defTabSz="960438" eaLnBrk="0" fontAlgn="base" hangingPunct="0">
              <a:spcBef>
                <a:spcPct val="0"/>
              </a:spcBef>
              <a:spcAft>
                <a:spcPct val="0"/>
              </a:spcAft>
              <a:tabLst>
                <a:tab pos="1143000" algn="l"/>
                <a:tab pos="1485900" algn="l"/>
                <a:tab pos="1828800" algn="l"/>
                <a:tab pos="2228850" algn="l"/>
              </a:tabLst>
              <a:defRPr>
                <a:solidFill>
                  <a:schemeClr val="tx1"/>
                </a:solidFill>
                <a:latin typeface="Open Sans" panose="020B0606030504020204" pitchFamily="34" charset="0"/>
              </a:defRPr>
            </a:lvl6pPr>
            <a:lvl7pPr marL="2971800" indent="-228600" defTabSz="960438" eaLnBrk="0" fontAlgn="base" hangingPunct="0">
              <a:spcBef>
                <a:spcPct val="0"/>
              </a:spcBef>
              <a:spcAft>
                <a:spcPct val="0"/>
              </a:spcAft>
              <a:tabLst>
                <a:tab pos="1143000" algn="l"/>
                <a:tab pos="1485900" algn="l"/>
                <a:tab pos="1828800" algn="l"/>
                <a:tab pos="2228850" algn="l"/>
              </a:tabLst>
              <a:defRPr>
                <a:solidFill>
                  <a:schemeClr val="tx1"/>
                </a:solidFill>
                <a:latin typeface="Open Sans" panose="020B0606030504020204" pitchFamily="34" charset="0"/>
              </a:defRPr>
            </a:lvl7pPr>
            <a:lvl8pPr marL="3429000" indent="-228600" defTabSz="960438" eaLnBrk="0" fontAlgn="base" hangingPunct="0">
              <a:spcBef>
                <a:spcPct val="0"/>
              </a:spcBef>
              <a:spcAft>
                <a:spcPct val="0"/>
              </a:spcAft>
              <a:tabLst>
                <a:tab pos="1143000" algn="l"/>
                <a:tab pos="1485900" algn="l"/>
                <a:tab pos="1828800" algn="l"/>
                <a:tab pos="2228850" algn="l"/>
              </a:tabLst>
              <a:defRPr>
                <a:solidFill>
                  <a:schemeClr val="tx1"/>
                </a:solidFill>
                <a:latin typeface="Open Sans" panose="020B0606030504020204" pitchFamily="34" charset="0"/>
              </a:defRPr>
            </a:lvl8pPr>
            <a:lvl9pPr marL="3886200" indent="-228600" defTabSz="960438" eaLnBrk="0" fontAlgn="base" hangingPunct="0">
              <a:spcBef>
                <a:spcPct val="0"/>
              </a:spcBef>
              <a:spcAft>
                <a:spcPct val="0"/>
              </a:spcAft>
              <a:tabLst>
                <a:tab pos="1143000" algn="l"/>
                <a:tab pos="1485900" algn="l"/>
                <a:tab pos="1828800" algn="l"/>
                <a:tab pos="2228850" algn="l"/>
              </a:tabLst>
              <a:defRPr>
                <a:solidFill>
                  <a:schemeClr val="tx1"/>
                </a:solidFill>
                <a:latin typeface="Open Sans" panose="020B0606030504020204" pitchFamily="34" charset="0"/>
              </a:defRPr>
            </a:lvl9pPr>
          </a:lstStyle>
          <a:p>
            <a:pPr eaLnBrk="1" hangingPunct="1"/>
            <a:r>
              <a:rPr lang="en-US" altLang="uk-UA" sz="1400" b="1">
                <a:latin typeface="Verdana" panose="020B0604030504040204" pitchFamily="34" charset="0"/>
              </a:rPr>
              <a:t>control of memory</a:t>
            </a:r>
          </a:p>
          <a:p>
            <a:pPr eaLnBrk="1" hangingPunct="1"/>
            <a:r>
              <a:rPr lang="en-US" altLang="uk-UA" sz="1400" b="1">
                <a:latin typeface="Verdana" panose="020B0604030504040204" pitchFamily="34" charset="0"/>
              </a:rPr>
              <a:t>in underlying array</a:t>
            </a:r>
          </a:p>
        </p:txBody>
      </p:sp>
      <p:sp>
        <p:nvSpPr>
          <p:cNvPr id="7" name="Line 29"/>
          <p:cNvSpPr>
            <a:spLocks noChangeShapeType="1"/>
          </p:cNvSpPr>
          <p:nvPr/>
        </p:nvSpPr>
        <p:spPr bwMode="blackWhite">
          <a:xfrm>
            <a:off x="3429000" y="2433638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uk-UA"/>
          </a:p>
        </p:txBody>
      </p:sp>
      <p:sp>
        <p:nvSpPr>
          <p:cNvPr id="8" name="AutoShape 30"/>
          <p:cNvSpPr>
            <a:spLocks noChangeArrowheads="1"/>
          </p:cNvSpPr>
          <p:nvPr/>
        </p:nvSpPr>
        <p:spPr bwMode="blackWhite">
          <a:xfrm>
            <a:off x="1219200" y="2205038"/>
            <a:ext cx="2043113" cy="331787"/>
          </a:xfrm>
          <a:prstGeom prst="roundRect">
            <a:avLst>
              <a:gd name="adj" fmla="val 12495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9525" indent="-9525" defTabSz="960438">
              <a:tabLst>
                <a:tab pos="1143000" algn="l"/>
                <a:tab pos="1485900" algn="l"/>
                <a:tab pos="1828800" algn="l"/>
                <a:tab pos="2228850" algn="l"/>
              </a:tabLst>
              <a:defRPr>
                <a:solidFill>
                  <a:schemeClr val="tx1"/>
                </a:solidFill>
                <a:latin typeface="Open Sans" panose="020B0606030504020204" pitchFamily="34" charset="0"/>
              </a:defRPr>
            </a:lvl1pPr>
            <a:lvl2pPr marL="742950" indent="-285750" defTabSz="960438">
              <a:tabLst>
                <a:tab pos="1143000" algn="l"/>
                <a:tab pos="1485900" algn="l"/>
                <a:tab pos="1828800" algn="l"/>
                <a:tab pos="2228850" algn="l"/>
              </a:tabLst>
              <a:defRPr>
                <a:solidFill>
                  <a:schemeClr val="tx1"/>
                </a:solidFill>
                <a:latin typeface="Open Sans" panose="020B0606030504020204" pitchFamily="34" charset="0"/>
              </a:defRPr>
            </a:lvl2pPr>
            <a:lvl3pPr marL="1143000" indent="-228600" defTabSz="960438">
              <a:tabLst>
                <a:tab pos="1143000" algn="l"/>
                <a:tab pos="1485900" algn="l"/>
                <a:tab pos="1828800" algn="l"/>
                <a:tab pos="2228850" algn="l"/>
              </a:tabLst>
              <a:defRPr>
                <a:solidFill>
                  <a:schemeClr val="tx1"/>
                </a:solidFill>
                <a:latin typeface="Open Sans" panose="020B0606030504020204" pitchFamily="34" charset="0"/>
              </a:defRPr>
            </a:lvl3pPr>
            <a:lvl4pPr marL="1600200" indent="-228600" defTabSz="960438">
              <a:tabLst>
                <a:tab pos="1143000" algn="l"/>
                <a:tab pos="1485900" algn="l"/>
                <a:tab pos="1828800" algn="l"/>
                <a:tab pos="2228850" algn="l"/>
              </a:tabLst>
              <a:defRPr>
                <a:solidFill>
                  <a:schemeClr val="tx1"/>
                </a:solidFill>
                <a:latin typeface="Open Sans" panose="020B0606030504020204" pitchFamily="34" charset="0"/>
              </a:defRPr>
            </a:lvl4pPr>
            <a:lvl5pPr marL="2057400" indent="-228600" defTabSz="960438">
              <a:tabLst>
                <a:tab pos="1143000" algn="l"/>
                <a:tab pos="1485900" algn="l"/>
                <a:tab pos="1828800" algn="l"/>
                <a:tab pos="2228850" algn="l"/>
              </a:tabLst>
              <a:defRPr>
                <a:solidFill>
                  <a:schemeClr val="tx1"/>
                </a:solidFill>
                <a:latin typeface="Open Sans" panose="020B0606030504020204" pitchFamily="34" charset="0"/>
              </a:defRPr>
            </a:lvl5pPr>
            <a:lvl6pPr marL="2514600" indent="-228600" defTabSz="960438" eaLnBrk="0" fontAlgn="base" hangingPunct="0">
              <a:spcBef>
                <a:spcPct val="0"/>
              </a:spcBef>
              <a:spcAft>
                <a:spcPct val="0"/>
              </a:spcAft>
              <a:tabLst>
                <a:tab pos="1143000" algn="l"/>
                <a:tab pos="1485900" algn="l"/>
                <a:tab pos="1828800" algn="l"/>
                <a:tab pos="2228850" algn="l"/>
              </a:tabLst>
              <a:defRPr>
                <a:solidFill>
                  <a:schemeClr val="tx1"/>
                </a:solidFill>
                <a:latin typeface="Open Sans" panose="020B0606030504020204" pitchFamily="34" charset="0"/>
              </a:defRPr>
            </a:lvl6pPr>
            <a:lvl7pPr marL="2971800" indent="-228600" defTabSz="960438" eaLnBrk="0" fontAlgn="base" hangingPunct="0">
              <a:spcBef>
                <a:spcPct val="0"/>
              </a:spcBef>
              <a:spcAft>
                <a:spcPct val="0"/>
              </a:spcAft>
              <a:tabLst>
                <a:tab pos="1143000" algn="l"/>
                <a:tab pos="1485900" algn="l"/>
                <a:tab pos="1828800" algn="l"/>
                <a:tab pos="2228850" algn="l"/>
              </a:tabLst>
              <a:defRPr>
                <a:solidFill>
                  <a:schemeClr val="tx1"/>
                </a:solidFill>
                <a:latin typeface="Open Sans" panose="020B0606030504020204" pitchFamily="34" charset="0"/>
              </a:defRPr>
            </a:lvl7pPr>
            <a:lvl8pPr marL="3429000" indent="-228600" defTabSz="960438" eaLnBrk="0" fontAlgn="base" hangingPunct="0">
              <a:spcBef>
                <a:spcPct val="0"/>
              </a:spcBef>
              <a:spcAft>
                <a:spcPct val="0"/>
              </a:spcAft>
              <a:tabLst>
                <a:tab pos="1143000" algn="l"/>
                <a:tab pos="1485900" algn="l"/>
                <a:tab pos="1828800" algn="l"/>
                <a:tab pos="2228850" algn="l"/>
              </a:tabLst>
              <a:defRPr>
                <a:solidFill>
                  <a:schemeClr val="tx1"/>
                </a:solidFill>
                <a:latin typeface="Open Sans" panose="020B0606030504020204" pitchFamily="34" charset="0"/>
              </a:defRPr>
            </a:lvl8pPr>
            <a:lvl9pPr marL="3886200" indent="-228600" defTabSz="960438" eaLnBrk="0" fontAlgn="base" hangingPunct="0">
              <a:spcBef>
                <a:spcPct val="0"/>
              </a:spcBef>
              <a:spcAft>
                <a:spcPct val="0"/>
              </a:spcAft>
              <a:tabLst>
                <a:tab pos="1143000" algn="l"/>
                <a:tab pos="1485900" algn="l"/>
                <a:tab pos="1828800" algn="l"/>
                <a:tab pos="2228850" algn="l"/>
              </a:tabLst>
              <a:defRPr>
                <a:solidFill>
                  <a:schemeClr val="tx1"/>
                </a:solidFill>
                <a:latin typeface="Open Sans" panose="020B0606030504020204" pitchFamily="34" charset="0"/>
              </a:defRPr>
            </a:lvl9pPr>
          </a:lstStyle>
          <a:p>
            <a:pPr eaLnBrk="1" hangingPunct="1"/>
            <a:r>
              <a:rPr lang="en-US" altLang="uk-UA" sz="1400" b="1">
                <a:latin typeface="Verdana" panose="020B0604030504040204" pitchFamily="34" charset="0"/>
              </a:rPr>
              <a:t>add new elements</a:t>
            </a:r>
          </a:p>
        </p:txBody>
      </p:sp>
      <p:sp>
        <p:nvSpPr>
          <p:cNvPr id="9" name="Line 31"/>
          <p:cNvSpPr>
            <a:spLocks noChangeShapeType="1"/>
          </p:cNvSpPr>
          <p:nvPr/>
        </p:nvSpPr>
        <p:spPr bwMode="blackWhite">
          <a:xfrm>
            <a:off x="3429000" y="3271838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uk-UA"/>
          </a:p>
        </p:txBody>
      </p:sp>
      <p:sp>
        <p:nvSpPr>
          <p:cNvPr id="10" name="AutoShape 32"/>
          <p:cNvSpPr>
            <a:spLocks noChangeArrowheads="1"/>
          </p:cNvSpPr>
          <p:nvPr/>
        </p:nvSpPr>
        <p:spPr bwMode="blackWhite">
          <a:xfrm>
            <a:off x="2192338" y="3030538"/>
            <a:ext cx="960437" cy="331787"/>
          </a:xfrm>
          <a:prstGeom prst="roundRect">
            <a:avLst>
              <a:gd name="adj" fmla="val 12495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9525" indent="-9525" defTabSz="960438">
              <a:tabLst>
                <a:tab pos="1143000" algn="l"/>
                <a:tab pos="1485900" algn="l"/>
                <a:tab pos="1828800" algn="l"/>
                <a:tab pos="2228850" algn="l"/>
              </a:tabLst>
              <a:defRPr>
                <a:solidFill>
                  <a:schemeClr val="tx1"/>
                </a:solidFill>
                <a:latin typeface="Open Sans" panose="020B0606030504020204" pitchFamily="34" charset="0"/>
              </a:defRPr>
            </a:lvl1pPr>
            <a:lvl2pPr marL="742950" indent="-285750" defTabSz="960438">
              <a:tabLst>
                <a:tab pos="1143000" algn="l"/>
                <a:tab pos="1485900" algn="l"/>
                <a:tab pos="1828800" algn="l"/>
                <a:tab pos="2228850" algn="l"/>
              </a:tabLst>
              <a:defRPr>
                <a:solidFill>
                  <a:schemeClr val="tx1"/>
                </a:solidFill>
                <a:latin typeface="Open Sans" panose="020B0606030504020204" pitchFamily="34" charset="0"/>
              </a:defRPr>
            </a:lvl2pPr>
            <a:lvl3pPr marL="1143000" indent="-228600" defTabSz="960438">
              <a:tabLst>
                <a:tab pos="1143000" algn="l"/>
                <a:tab pos="1485900" algn="l"/>
                <a:tab pos="1828800" algn="l"/>
                <a:tab pos="2228850" algn="l"/>
              </a:tabLst>
              <a:defRPr>
                <a:solidFill>
                  <a:schemeClr val="tx1"/>
                </a:solidFill>
                <a:latin typeface="Open Sans" panose="020B0606030504020204" pitchFamily="34" charset="0"/>
              </a:defRPr>
            </a:lvl3pPr>
            <a:lvl4pPr marL="1600200" indent="-228600" defTabSz="960438">
              <a:tabLst>
                <a:tab pos="1143000" algn="l"/>
                <a:tab pos="1485900" algn="l"/>
                <a:tab pos="1828800" algn="l"/>
                <a:tab pos="2228850" algn="l"/>
              </a:tabLst>
              <a:defRPr>
                <a:solidFill>
                  <a:schemeClr val="tx1"/>
                </a:solidFill>
                <a:latin typeface="Open Sans" panose="020B0606030504020204" pitchFamily="34" charset="0"/>
              </a:defRPr>
            </a:lvl4pPr>
            <a:lvl5pPr marL="2057400" indent="-228600" defTabSz="960438">
              <a:tabLst>
                <a:tab pos="1143000" algn="l"/>
                <a:tab pos="1485900" algn="l"/>
                <a:tab pos="1828800" algn="l"/>
                <a:tab pos="2228850" algn="l"/>
              </a:tabLst>
              <a:defRPr>
                <a:solidFill>
                  <a:schemeClr val="tx1"/>
                </a:solidFill>
                <a:latin typeface="Open Sans" panose="020B0606030504020204" pitchFamily="34" charset="0"/>
              </a:defRPr>
            </a:lvl5pPr>
            <a:lvl6pPr marL="2514600" indent="-228600" defTabSz="960438" eaLnBrk="0" fontAlgn="base" hangingPunct="0">
              <a:spcBef>
                <a:spcPct val="0"/>
              </a:spcBef>
              <a:spcAft>
                <a:spcPct val="0"/>
              </a:spcAft>
              <a:tabLst>
                <a:tab pos="1143000" algn="l"/>
                <a:tab pos="1485900" algn="l"/>
                <a:tab pos="1828800" algn="l"/>
                <a:tab pos="2228850" algn="l"/>
              </a:tabLst>
              <a:defRPr>
                <a:solidFill>
                  <a:schemeClr val="tx1"/>
                </a:solidFill>
                <a:latin typeface="Open Sans" panose="020B0606030504020204" pitchFamily="34" charset="0"/>
              </a:defRPr>
            </a:lvl6pPr>
            <a:lvl7pPr marL="2971800" indent="-228600" defTabSz="960438" eaLnBrk="0" fontAlgn="base" hangingPunct="0">
              <a:spcBef>
                <a:spcPct val="0"/>
              </a:spcBef>
              <a:spcAft>
                <a:spcPct val="0"/>
              </a:spcAft>
              <a:tabLst>
                <a:tab pos="1143000" algn="l"/>
                <a:tab pos="1485900" algn="l"/>
                <a:tab pos="1828800" algn="l"/>
                <a:tab pos="2228850" algn="l"/>
              </a:tabLst>
              <a:defRPr>
                <a:solidFill>
                  <a:schemeClr val="tx1"/>
                </a:solidFill>
                <a:latin typeface="Open Sans" panose="020B0606030504020204" pitchFamily="34" charset="0"/>
              </a:defRPr>
            </a:lvl7pPr>
            <a:lvl8pPr marL="3429000" indent="-228600" defTabSz="960438" eaLnBrk="0" fontAlgn="base" hangingPunct="0">
              <a:spcBef>
                <a:spcPct val="0"/>
              </a:spcBef>
              <a:spcAft>
                <a:spcPct val="0"/>
              </a:spcAft>
              <a:tabLst>
                <a:tab pos="1143000" algn="l"/>
                <a:tab pos="1485900" algn="l"/>
                <a:tab pos="1828800" algn="l"/>
                <a:tab pos="2228850" algn="l"/>
              </a:tabLst>
              <a:defRPr>
                <a:solidFill>
                  <a:schemeClr val="tx1"/>
                </a:solidFill>
                <a:latin typeface="Open Sans" panose="020B0606030504020204" pitchFamily="34" charset="0"/>
              </a:defRPr>
            </a:lvl8pPr>
            <a:lvl9pPr marL="3886200" indent="-228600" defTabSz="960438" eaLnBrk="0" fontAlgn="base" hangingPunct="0">
              <a:spcBef>
                <a:spcPct val="0"/>
              </a:spcBef>
              <a:spcAft>
                <a:spcPct val="0"/>
              </a:spcAft>
              <a:tabLst>
                <a:tab pos="1143000" algn="l"/>
                <a:tab pos="1485900" algn="l"/>
                <a:tab pos="1828800" algn="l"/>
                <a:tab pos="2228850" algn="l"/>
              </a:tabLst>
              <a:defRPr>
                <a:solidFill>
                  <a:schemeClr val="tx1"/>
                </a:solidFill>
                <a:latin typeface="Open Sans" panose="020B0606030504020204" pitchFamily="34" charset="0"/>
              </a:defRPr>
            </a:lvl9pPr>
          </a:lstStyle>
          <a:p>
            <a:pPr eaLnBrk="1" hangingPunct="1"/>
            <a:r>
              <a:rPr lang="en-US" altLang="uk-UA" sz="1400" b="1">
                <a:latin typeface="Verdana" panose="020B0604030504040204" pitchFamily="34" charset="0"/>
              </a:rPr>
              <a:t>remove</a:t>
            </a:r>
          </a:p>
        </p:txBody>
      </p:sp>
      <p:sp>
        <p:nvSpPr>
          <p:cNvPr id="11" name="Line 33"/>
          <p:cNvSpPr>
            <a:spLocks noChangeShapeType="1"/>
          </p:cNvSpPr>
          <p:nvPr/>
        </p:nvSpPr>
        <p:spPr bwMode="blackWhite">
          <a:xfrm>
            <a:off x="3505200" y="4033838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uk-UA"/>
          </a:p>
        </p:txBody>
      </p:sp>
      <p:sp>
        <p:nvSpPr>
          <p:cNvPr id="12" name="AutoShape 34"/>
          <p:cNvSpPr>
            <a:spLocks noChangeArrowheads="1"/>
          </p:cNvSpPr>
          <p:nvPr/>
        </p:nvSpPr>
        <p:spPr bwMode="blackWhite">
          <a:xfrm>
            <a:off x="1104900" y="3833813"/>
            <a:ext cx="2236788" cy="331787"/>
          </a:xfrm>
          <a:prstGeom prst="roundRect">
            <a:avLst>
              <a:gd name="adj" fmla="val 12495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9525" indent="-9525" defTabSz="960438">
              <a:tabLst>
                <a:tab pos="1143000" algn="l"/>
                <a:tab pos="1485900" algn="l"/>
                <a:tab pos="1828800" algn="l"/>
                <a:tab pos="2228850" algn="l"/>
              </a:tabLst>
              <a:defRPr>
                <a:solidFill>
                  <a:schemeClr val="tx1"/>
                </a:solidFill>
                <a:latin typeface="Open Sans" panose="020B0606030504020204" pitchFamily="34" charset="0"/>
              </a:defRPr>
            </a:lvl1pPr>
            <a:lvl2pPr marL="742950" indent="-285750" defTabSz="960438">
              <a:tabLst>
                <a:tab pos="1143000" algn="l"/>
                <a:tab pos="1485900" algn="l"/>
                <a:tab pos="1828800" algn="l"/>
                <a:tab pos="2228850" algn="l"/>
              </a:tabLst>
              <a:defRPr>
                <a:solidFill>
                  <a:schemeClr val="tx1"/>
                </a:solidFill>
                <a:latin typeface="Open Sans" panose="020B0606030504020204" pitchFamily="34" charset="0"/>
              </a:defRPr>
            </a:lvl2pPr>
            <a:lvl3pPr marL="1143000" indent="-228600" defTabSz="960438">
              <a:tabLst>
                <a:tab pos="1143000" algn="l"/>
                <a:tab pos="1485900" algn="l"/>
                <a:tab pos="1828800" algn="l"/>
                <a:tab pos="2228850" algn="l"/>
              </a:tabLst>
              <a:defRPr>
                <a:solidFill>
                  <a:schemeClr val="tx1"/>
                </a:solidFill>
                <a:latin typeface="Open Sans" panose="020B0606030504020204" pitchFamily="34" charset="0"/>
              </a:defRPr>
            </a:lvl3pPr>
            <a:lvl4pPr marL="1600200" indent="-228600" defTabSz="960438">
              <a:tabLst>
                <a:tab pos="1143000" algn="l"/>
                <a:tab pos="1485900" algn="l"/>
                <a:tab pos="1828800" algn="l"/>
                <a:tab pos="2228850" algn="l"/>
              </a:tabLst>
              <a:defRPr>
                <a:solidFill>
                  <a:schemeClr val="tx1"/>
                </a:solidFill>
                <a:latin typeface="Open Sans" panose="020B0606030504020204" pitchFamily="34" charset="0"/>
              </a:defRPr>
            </a:lvl4pPr>
            <a:lvl5pPr marL="2057400" indent="-228600" defTabSz="960438">
              <a:tabLst>
                <a:tab pos="1143000" algn="l"/>
                <a:tab pos="1485900" algn="l"/>
                <a:tab pos="1828800" algn="l"/>
                <a:tab pos="2228850" algn="l"/>
              </a:tabLst>
              <a:defRPr>
                <a:solidFill>
                  <a:schemeClr val="tx1"/>
                </a:solidFill>
                <a:latin typeface="Open Sans" panose="020B0606030504020204" pitchFamily="34" charset="0"/>
              </a:defRPr>
            </a:lvl5pPr>
            <a:lvl6pPr marL="2514600" indent="-228600" defTabSz="960438" eaLnBrk="0" fontAlgn="base" hangingPunct="0">
              <a:spcBef>
                <a:spcPct val="0"/>
              </a:spcBef>
              <a:spcAft>
                <a:spcPct val="0"/>
              </a:spcAft>
              <a:tabLst>
                <a:tab pos="1143000" algn="l"/>
                <a:tab pos="1485900" algn="l"/>
                <a:tab pos="1828800" algn="l"/>
                <a:tab pos="2228850" algn="l"/>
              </a:tabLst>
              <a:defRPr>
                <a:solidFill>
                  <a:schemeClr val="tx1"/>
                </a:solidFill>
                <a:latin typeface="Open Sans" panose="020B0606030504020204" pitchFamily="34" charset="0"/>
              </a:defRPr>
            </a:lvl6pPr>
            <a:lvl7pPr marL="2971800" indent="-228600" defTabSz="960438" eaLnBrk="0" fontAlgn="base" hangingPunct="0">
              <a:spcBef>
                <a:spcPct val="0"/>
              </a:spcBef>
              <a:spcAft>
                <a:spcPct val="0"/>
              </a:spcAft>
              <a:tabLst>
                <a:tab pos="1143000" algn="l"/>
                <a:tab pos="1485900" algn="l"/>
                <a:tab pos="1828800" algn="l"/>
                <a:tab pos="2228850" algn="l"/>
              </a:tabLst>
              <a:defRPr>
                <a:solidFill>
                  <a:schemeClr val="tx1"/>
                </a:solidFill>
                <a:latin typeface="Open Sans" panose="020B0606030504020204" pitchFamily="34" charset="0"/>
              </a:defRPr>
            </a:lvl7pPr>
            <a:lvl8pPr marL="3429000" indent="-228600" defTabSz="960438" eaLnBrk="0" fontAlgn="base" hangingPunct="0">
              <a:spcBef>
                <a:spcPct val="0"/>
              </a:spcBef>
              <a:spcAft>
                <a:spcPct val="0"/>
              </a:spcAft>
              <a:tabLst>
                <a:tab pos="1143000" algn="l"/>
                <a:tab pos="1485900" algn="l"/>
                <a:tab pos="1828800" algn="l"/>
                <a:tab pos="2228850" algn="l"/>
              </a:tabLst>
              <a:defRPr>
                <a:solidFill>
                  <a:schemeClr val="tx1"/>
                </a:solidFill>
                <a:latin typeface="Open Sans" panose="020B0606030504020204" pitchFamily="34" charset="0"/>
              </a:defRPr>
            </a:lvl8pPr>
            <a:lvl9pPr marL="3886200" indent="-228600" defTabSz="960438" eaLnBrk="0" fontAlgn="base" hangingPunct="0">
              <a:spcBef>
                <a:spcPct val="0"/>
              </a:spcBef>
              <a:spcAft>
                <a:spcPct val="0"/>
              </a:spcAft>
              <a:tabLst>
                <a:tab pos="1143000" algn="l"/>
                <a:tab pos="1485900" algn="l"/>
                <a:tab pos="1828800" algn="l"/>
                <a:tab pos="2228850" algn="l"/>
              </a:tabLst>
              <a:defRPr>
                <a:solidFill>
                  <a:schemeClr val="tx1"/>
                </a:solidFill>
                <a:latin typeface="Open Sans" panose="020B0606030504020204" pitchFamily="34" charset="0"/>
              </a:defRPr>
            </a:lvl9pPr>
          </a:lstStyle>
          <a:p>
            <a:pPr eaLnBrk="1" hangingPunct="1"/>
            <a:r>
              <a:rPr lang="en-US" altLang="uk-UA" sz="1400" b="1">
                <a:latin typeface="Verdana" panose="020B0604030504040204" pitchFamily="34" charset="0"/>
              </a:rPr>
              <a:t>containment testing</a:t>
            </a:r>
          </a:p>
        </p:txBody>
      </p:sp>
      <p:sp>
        <p:nvSpPr>
          <p:cNvPr id="13" name="Line 35"/>
          <p:cNvSpPr>
            <a:spLocks noChangeShapeType="1"/>
          </p:cNvSpPr>
          <p:nvPr/>
        </p:nvSpPr>
        <p:spPr bwMode="blackWhite">
          <a:xfrm>
            <a:off x="3505200" y="4643438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uk-UA"/>
          </a:p>
        </p:txBody>
      </p:sp>
      <p:sp>
        <p:nvSpPr>
          <p:cNvPr id="14" name="AutoShape 36"/>
          <p:cNvSpPr>
            <a:spLocks noChangeArrowheads="1"/>
          </p:cNvSpPr>
          <p:nvPr/>
        </p:nvSpPr>
        <p:spPr bwMode="blackWhite">
          <a:xfrm>
            <a:off x="685800" y="4414838"/>
            <a:ext cx="3030538" cy="331787"/>
          </a:xfrm>
          <a:prstGeom prst="roundRect">
            <a:avLst>
              <a:gd name="adj" fmla="val 12495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9525" indent="-9525" defTabSz="960438">
              <a:tabLst>
                <a:tab pos="1143000" algn="l"/>
                <a:tab pos="1485900" algn="l"/>
                <a:tab pos="1828800" algn="l"/>
                <a:tab pos="2228850" algn="l"/>
              </a:tabLst>
              <a:defRPr>
                <a:solidFill>
                  <a:schemeClr val="tx1"/>
                </a:solidFill>
                <a:latin typeface="Open Sans" panose="020B0606030504020204" pitchFamily="34" charset="0"/>
              </a:defRPr>
            </a:lvl1pPr>
            <a:lvl2pPr marL="742950" indent="-285750" defTabSz="960438">
              <a:tabLst>
                <a:tab pos="1143000" algn="l"/>
                <a:tab pos="1485900" algn="l"/>
                <a:tab pos="1828800" algn="l"/>
                <a:tab pos="2228850" algn="l"/>
              </a:tabLst>
              <a:defRPr>
                <a:solidFill>
                  <a:schemeClr val="tx1"/>
                </a:solidFill>
                <a:latin typeface="Open Sans" panose="020B0606030504020204" pitchFamily="34" charset="0"/>
              </a:defRPr>
            </a:lvl2pPr>
            <a:lvl3pPr marL="1143000" indent="-228600" defTabSz="960438">
              <a:tabLst>
                <a:tab pos="1143000" algn="l"/>
                <a:tab pos="1485900" algn="l"/>
                <a:tab pos="1828800" algn="l"/>
                <a:tab pos="2228850" algn="l"/>
              </a:tabLst>
              <a:defRPr>
                <a:solidFill>
                  <a:schemeClr val="tx1"/>
                </a:solidFill>
                <a:latin typeface="Open Sans" panose="020B0606030504020204" pitchFamily="34" charset="0"/>
              </a:defRPr>
            </a:lvl3pPr>
            <a:lvl4pPr marL="1600200" indent="-228600" defTabSz="960438">
              <a:tabLst>
                <a:tab pos="1143000" algn="l"/>
                <a:tab pos="1485900" algn="l"/>
                <a:tab pos="1828800" algn="l"/>
                <a:tab pos="2228850" algn="l"/>
              </a:tabLst>
              <a:defRPr>
                <a:solidFill>
                  <a:schemeClr val="tx1"/>
                </a:solidFill>
                <a:latin typeface="Open Sans" panose="020B0606030504020204" pitchFamily="34" charset="0"/>
              </a:defRPr>
            </a:lvl4pPr>
            <a:lvl5pPr marL="2057400" indent="-228600" defTabSz="960438">
              <a:tabLst>
                <a:tab pos="1143000" algn="l"/>
                <a:tab pos="1485900" algn="l"/>
                <a:tab pos="1828800" algn="l"/>
                <a:tab pos="2228850" algn="l"/>
              </a:tabLst>
              <a:defRPr>
                <a:solidFill>
                  <a:schemeClr val="tx1"/>
                </a:solidFill>
                <a:latin typeface="Open Sans" panose="020B0606030504020204" pitchFamily="34" charset="0"/>
              </a:defRPr>
            </a:lvl5pPr>
            <a:lvl6pPr marL="2514600" indent="-228600" defTabSz="960438" eaLnBrk="0" fontAlgn="base" hangingPunct="0">
              <a:spcBef>
                <a:spcPct val="0"/>
              </a:spcBef>
              <a:spcAft>
                <a:spcPct val="0"/>
              </a:spcAft>
              <a:tabLst>
                <a:tab pos="1143000" algn="l"/>
                <a:tab pos="1485900" algn="l"/>
                <a:tab pos="1828800" algn="l"/>
                <a:tab pos="2228850" algn="l"/>
              </a:tabLst>
              <a:defRPr>
                <a:solidFill>
                  <a:schemeClr val="tx1"/>
                </a:solidFill>
                <a:latin typeface="Open Sans" panose="020B0606030504020204" pitchFamily="34" charset="0"/>
              </a:defRPr>
            </a:lvl6pPr>
            <a:lvl7pPr marL="2971800" indent="-228600" defTabSz="960438" eaLnBrk="0" fontAlgn="base" hangingPunct="0">
              <a:spcBef>
                <a:spcPct val="0"/>
              </a:spcBef>
              <a:spcAft>
                <a:spcPct val="0"/>
              </a:spcAft>
              <a:tabLst>
                <a:tab pos="1143000" algn="l"/>
                <a:tab pos="1485900" algn="l"/>
                <a:tab pos="1828800" algn="l"/>
                <a:tab pos="2228850" algn="l"/>
              </a:tabLst>
              <a:defRPr>
                <a:solidFill>
                  <a:schemeClr val="tx1"/>
                </a:solidFill>
                <a:latin typeface="Open Sans" panose="020B0606030504020204" pitchFamily="34" charset="0"/>
              </a:defRPr>
            </a:lvl7pPr>
            <a:lvl8pPr marL="3429000" indent="-228600" defTabSz="960438" eaLnBrk="0" fontAlgn="base" hangingPunct="0">
              <a:spcBef>
                <a:spcPct val="0"/>
              </a:spcBef>
              <a:spcAft>
                <a:spcPct val="0"/>
              </a:spcAft>
              <a:tabLst>
                <a:tab pos="1143000" algn="l"/>
                <a:tab pos="1485900" algn="l"/>
                <a:tab pos="1828800" algn="l"/>
                <a:tab pos="2228850" algn="l"/>
              </a:tabLst>
              <a:defRPr>
                <a:solidFill>
                  <a:schemeClr val="tx1"/>
                </a:solidFill>
                <a:latin typeface="Open Sans" panose="020B0606030504020204" pitchFamily="34" charset="0"/>
              </a:defRPr>
            </a:lvl8pPr>
            <a:lvl9pPr marL="3886200" indent="-228600" defTabSz="960438" eaLnBrk="0" fontAlgn="base" hangingPunct="0">
              <a:spcBef>
                <a:spcPct val="0"/>
              </a:spcBef>
              <a:spcAft>
                <a:spcPct val="0"/>
              </a:spcAft>
              <a:tabLst>
                <a:tab pos="1143000" algn="l"/>
                <a:tab pos="1485900" algn="l"/>
                <a:tab pos="1828800" algn="l"/>
                <a:tab pos="2228850" algn="l"/>
              </a:tabLst>
              <a:defRPr>
                <a:solidFill>
                  <a:schemeClr val="tx1"/>
                </a:solidFill>
                <a:latin typeface="Open Sans" panose="020B0606030504020204" pitchFamily="34" charset="0"/>
              </a:defRPr>
            </a:lvl9pPr>
          </a:lstStyle>
          <a:p>
            <a:pPr eaLnBrk="1" hangingPunct="1"/>
            <a:r>
              <a:rPr lang="en-US" altLang="uk-UA" sz="1400" b="1">
                <a:latin typeface="Verdana" panose="020B0604030504040204" pitchFamily="34" charset="0"/>
              </a:rPr>
              <a:t>read/write existing element</a:t>
            </a:r>
          </a:p>
        </p:txBody>
      </p:sp>
    </p:spTree>
    <p:extLst>
      <p:ext uri="{BB962C8B-B14F-4D97-AF65-F5344CB8AC3E}">
        <p14:creationId xmlns:p14="http://schemas.microsoft.com/office/powerpoint/2010/main" val="1344597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LIST&lt;T&gt;</a:t>
            </a:r>
            <a:endParaRPr lang="uk-UA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/>
          </p:nvPr>
        </p:nvSpPr>
        <p:spPr bwMode="auto">
          <a:xfrm>
            <a:off x="685800" y="1371600"/>
            <a:ext cx="10820400" cy="6794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uk-UA" altLang="uk-UA" dirty="0">
                <a:solidFill>
                  <a:srgbClr val="FFFF00"/>
                </a:solidFill>
                <a:latin typeface="Georgia" panose="02040502050405020303" pitchFamily="18" charset="0"/>
              </a:rPr>
              <a:t> </a:t>
            </a:r>
            <a:r>
              <a:rPr lang="uk-UA" altLang="uk-UA" b="1" i="1" dirty="0" err="1">
                <a:solidFill>
                  <a:srgbClr val="FFFF00"/>
                </a:solidFill>
                <a:latin typeface="Georgia" panose="02040502050405020303" pitchFamily="18" charset="0"/>
              </a:rPr>
              <a:t>List</a:t>
            </a:r>
            <a:r>
              <a:rPr lang="en-US" altLang="uk-UA" b="1" i="1" dirty="0">
                <a:solidFill>
                  <a:srgbClr val="FFFF00"/>
                </a:solidFill>
                <a:latin typeface="Georgia" panose="02040502050405020303" pitchFamily="18" charset="0"/>
              </a:rPr>
              <a:t>&lt;T&gt;</a:t>
            </a:r>
            <a:r>
              <a:rPr lang="uk-UA" altLang="uk-UA" dirty="0">
                <a:latin typeface="Georgia" panose="02040502050405020303" pitchFamily="18" charset="0"/>
              </a:rPr>
              <a:t> </a:t>
            </a:r>
            <a:r>
              <a:rPr lang="uk-UA" altLang="uk-UA" dirty="0" err="1">
                <a:latin typeface="Georgia" panose="02040502050405020303" pitchFamily="18" charset="0"/>
              </a:rPr>
              <a:t>is</a:t>
            </a:r>
            <a:r>
              <a:rPr lang="uk-UA" altLang="uk-UA" dirty="0">
                <a:latin typeface="Georgia" panose="02040502050405020303" pitchFamily="18" charset="0"/>
              </a:rPr>
              <a:t> a </a:t>
            </a:r>
            <a:r>
              <a:rPr lang="uk-UA" altLang="uk-UA" dirty="0" err="1">
                <a:latin typeface="Georgia" panose="02040502050405020303" pitchFamily="18" charset="0"/>
              </a:rPr>
              <a:t>strongly</a:t>
            </a:r>
            <a:r>
              <a:rPr lang="uk-UA" altLang="uk-UA" dirty="0">
                <a:latin typeface="Georgia" panose="02040502050405020303" pitchFamily="18" charset="0"/>
              </a:rPr>
              <a:t> </a:t>
            </a:r>
            <a:r>
              <a:rPr lang="uk-UA" altLang="uk-UA" dirty="0" err="1">
                <a:latin typeface="Georgia" panose="02040502050405020303" pitchFamily="18" charset="0"/>
              </a:rPr>
              <a:t>typed</a:t>
            </a:r>
            <a:r>
              <a:rPr lang="uk-UA" altLang="uk-UA" dirty="0">
                <a:latin typeface="Georgia" panose="02040502050405020303" pitchFamily="18" charset="0"/>
              </a:rPr>
              <a:t> </a:t>
            </a:r>
            <a:r>
              <a:rPr lang="uk-UA" altLang="uk-UA" dirty="0" err="1">
                <a:latin typeface="Georgia" panose="02040502050405020303" pitchFamily="18" charset="0"/>
              </a:rPr>
              <a:t>list</a:t>
            </a:r>
            <a:r>
              <a:rPr lang="uk-UA" altLang="uk-UA" dirty="0">
                <a:latin typeface="Georgia" panose="02040502050405020303" pitchFamily="18" charset="0"/>
              </a:rPr>
              <a:t> </a:t>
            </a:r>
            <a:r>
              <a:rPr lang="uk-UA" altLang="uk-UA" dirty="0" err="1">
                <a:latin typeface="Georgia" panose="02040502050405020303" pitchFamily="18" charset="0"/>
              </a:rPr>
              <a:t>of</a:t>
            </a:r>
            <a:r>
              <a:rPr lang="uk-UA" altLang="uk-UA" dirty="0">
                <a:latin typeface="Georgia" panose="02040502050405020303" pitchFamily="18" charset="0"/>
              </a:rPr>
              <a:t> </a:t>
            </a:r>
            <a:r>
              <a:rPr lang="uk-UA" altLang="uk-UA" dirty="0" err="1">
                <a:latin typeface="Georgia" panose="02040502050405020303" pitchFamily="18" charset="0"/>
              </a:rPr>
              <a:t>objects</a:t>
            </a:r>
            <a:r>
              <a:rPr lang="uk-UA" altLang="uk-UA" dirty="0">
                <a:latin typeface="Georgia" panose="02040502050405020303" pitchFamily="18" charset="0"/>
              </a:rPr>
              <a:t> </a:t>
            </a:r>
            <a:r>
              <a:rPr lang="uk-UA" altLang="uk-UA" dirty="0" err="1">
                <a:latin typeface="Georgia" panose="02040502050405020303" pitchFamily="18" charset="0"/>
              </a:rPr>
              <a:t>that</a:t>
            </a:r>
            <a:r>
              <a:rPr lang="uk-UA" altLang="uk-UA" dirty="0">
                <a:latin typeface="Georgia" panose="02040502050405020303" pitchFamily="18" charset="0"/>
              </a:rPr>
              <a:t> </a:t>
            </a:r>
            <a:r>
              <a:rPr lang="uk-UA" altLang="uk-UA" dirty="0" err="1">
                <a:latin typeface="Georgia" panose="02040502050405020303" pitchFamily="18" charset="0"/>
              </a:rPr>
              <a:t>can</a:t>
            </a:r>
            <a:r>
              <a:rPr lang="uk-UA" altLang="uk-UA" dirty="0">
                <a:latin typeface="Georgia" panose="02040502050405020303" pitchFamily="18" charset="0"/>
              </a:rPr>
              <a:t> </a:t>
            </a:r>
            <a:r>
              <a:rPr lang="uk-UA" altLang="uk-UA" dirty="0" err="1">
                <a:latin typeface="Georgia" panose="02040502050405020303" pitchFamily="18" charset="0"/>
              </a:rPr>
              <a:t>be</a:t>
            </a:r>
            <a:r>
              <a:rPr lang="uk-UA" altLang="uk-UA" dirty="0">
                <a:latin typeface="Georgia" panose="02040502050405020303" pitchFamily="18" charset="0"/>
              </a:rPr>
              <a:t> </a:t>
            </a:r>
            <a:r>
              <a:rPr lang="uk-UA" altLang="uk-UA" dirty="0" err="1">
                <a:latin typeface="Georgia" panose="02040502050405020303" pitchFamily="18" charset="0"/>
              </a:rPr>
              <a:t>accessed</a:t>
            </a:r>
            <a:r>
              <a:rPr lang="uk-UA" altLang="uk-UA" dirty="0">
                <a:latin typeface="Georgia" panose="02040502050405020303" pitchFamily="18" charset="0"/>
              </a:rPr>
              <a:t> </a:t>
            </a:r>
            <a:r>
              <a:rPr lang="uk-UA" altLang="uk-UA" dirty="0" err="1">
                <a:latin typeface="Georgia" panose="02040502050405020303" pitchFamily="18" charset="0"/>
              </a:rPr>
              <a:t>by</a:t>
            </a:r>
            <a:r>
              <a:rPr lang="uk-UA" altLang="uk-UA" dirty="0">
                <a:latin typeface="Georgia" panose="02040502050405020303" pitchFamily="18" charset="0"/>
              </a:rPr>
              <a:t> </a:t>
            </a:r>
            <a:r>
              <a:rPr lang="uk-UA" altLang="uk-UA" dirty="0" err="1">
                <a:latin typeface="Georgia" panose="02040502050405020303" pitchFamily="18" charset="0"/>
              </a:rPr>
              <a:t>index</a:t>
            </a:r>
            <a:r>
              <a:rPr lang="uk-UA" altLang="uk-UA" dirty="0">
                <a:latin typeface="Georgia" panose="02040502050405020303" pitchFamily="18" charset="0"/>
              </a:rPr>
              <a:t>.</a:t>
            </a:r>
            <a:endParaRPr lang="en-US" altLang="uk-UA" dirty="0">
              <a:latin typeface="Georgia" panose="02040502050405020303" pitchFamily="18" charset="0"/>
            </a:endParaRPr>
          </a:p>
          <a:p>
            <a:pPr marL="342900" indent="-342900"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uk-UA" altLang="uk-UA" dirty="0" err="1">
                <a:latin typeface="Georgia" panose="02040502050405020303" pitchFamily="18" charset="0"/>
              </a:rPr>
              <a:t>It</a:t>
            </a:r>
            <a:r>
              <a:rPr lang="uk-UA" altLang="uk-UA" dirty="0">
                <a:latin typeface="Georgia" panose="02040502050405020303" pitchFamily="18" charset="0"/>
              </a:rPr>
              <a:t> </a:t>
            </a:r>
            <a:r>
              <a:rPr lang="uk-UA" altLang="uk-UA" dirty="0" err="1">
                <a:latin typeface="Georgia" panose="02040502050405020303" pitchFamily="18" charset="0"/>
              </a:rPr>
              <a:t>can</a:t>
            </a:r>
            <a:r>
              <a:rPr lang="uk-UA" altLang="uk-UA" dirty="0">
                <a:latin typeface="Georgia" panose="02040502050405020303" pitchFamily="18" charset="0"/>
              </a:rPr>
              <a:t> </a:t>
            </a:r>
            <a:r>
              <a:rPr lang="uk-UA" altLang="uk-UA" dirty="0" err="1">
                <a:latin typeface="Georgia" panose="02040502050405020303" pitchFamily="18" charset="0"/>
              </a:rPr>
              <a:t>be</a:t>
            </a:r>
            <a:r>
              <a:rPr lang="uk-UA" altLang="uk-UA" dirty="0">
                <a:latin typeface="Georgia" panose="02040502050405020303" pitchFamily="18" charset="0"/>
              </a:rPr>
              <a:t> </a:t>
            </a:r>
            <a:r>
              <a:rPr lang="uk-UA" altLang="uk-UA" dirty="0" err="1">
                <a:latin typeface="Georgia" panose="02040502050405020303" pitchFamily="18" charset="0"/>
              </a:rPr>
              <a:t>found</a:t>
            </a:r>
            <a:r>
              <a:rPr lang="uk-UA" altLang="uk-UA" dirty="0">
                <a:latin typeface="Georgia" panose="02040502050405020303" pitchFamily="18" charset="0"/>
              </a:rPr>
              <a:t> </a:t>
            </a:r>
            <a:r>
              <a:rPr lang="uk-UA" altLang="uk-UA" dirty="0" err="1">
                <a:latin typeface="Georgia" panose="02040502050405020303" pitchFamily="18" charset="0"/>
              </a:rPr>
              <a:t>under</a:t>
            </a:r>
            <a:r>
              <a:rPr lang="en-US" altLang="uk-UA" dirty="0">
                <a:latin typeface="Georgia" panose="02040502050405020303" pitchFamily="18" charset="0"/>
              </a:rPr>
              <a:t> </a:t>
            </a:r>
            <a:r>
              <a:rPr lang="uk-UA" altLang="uk-UA" dirty="0" err="1">
                <a:solidFill>
                  <a:srgbClr val="FFFF00"/>
                </a:solidFill>
                <a:latin typeface="Georgia" panose="02040502050405020303" pitchFamily="18" charset="0"/>
              </a:rPr>
              <a:t>System.Collections.Generic</a:t>
            </a:r>
            <a:r>
              <a:rPr lang="uk-UA" altLang="uk-UA" dirty="0">
                <a:solidFill>
                  <a:srgbClr val="FFFF00"/>
                </a:solidFill>
                <a:latin typeface="Georgia" panose="02040502050405020303" pitchFamily="18" charset="0"/>
              </a:rPr>
              <a:t> </a:t>
            </a:r>
            <a:r>
              <a:rPr lang="uk-UA" altLang="uk-UA" dirty="0" err="1">
                <a:latin typeface="Georgia" panose="02040502050405020303" pitchFamily="18" charset="0"/>
              </a:rPr>
              <a:t>namespace</a:t>
            </a:r>
            <a:r>
              <a:rPr lang="uk-UA" altLang="uk-UA" dirty="0">
                <a:latin typeface="Georgia" panose="02040502050405020303" pitchFamily="18" charset="0"/>
              </a:rPr>
              <a:t> 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641475" y="2051050"/>
            <a:ext cx="6400800" cy="4724400"/>
          </a:xfrm>
          <a:prstGeom prst="rect">
            <a:avLst/>
          </a:prstGeom>
          <a:solidFill>
            <a:schemeClr val="bg1"/>
          </a:solidFill>
          <a:ln w="9525">
            <a:solidFill>
              <a:srgbClr val="00B050"/>
            </a:solidFill>
            <a:miter lim="800000"/>
            <a:headEnd/>
            <a:tailEnd/>
          </a:ln>
        </p:spPr>
        <p:txBody>
          <a:bodyPr t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</a:defRPr>
            </a:lvl9pPr>
          </a:lstStyle>
          <a:p>
            <a:r>
              <a:rPr lang="uk-UA" altLang="uk-UA" sz="1600">
                <a:latin typeface="Courier New" panose="02070309020205020404" pitchFamily="49" charset="0"/>
                <a:cs typeface="Courier New" panose="02070309020205020404" pitchFamily="49" charset="0"/>
              </a:rPr>
              <a:t>static void Main() </a:t>
            </a:r>
            <a:endParaRPr lang="en-US" altLang="uk-UA" sz="1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altLang="uk-UA" sz="160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endParaRPr lang="en-US" altLang="uk-UA" sz="1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uk-UA" sz="160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uk-UA" altLang="uk-UA" sz="1600">
                <a:latin typeface="Courier New" panose="02070309020205020404" pitchFamily="49" charset="0"/>
                <a:cs typeface="Courier New" panose="02070309020205020404" pitchFamily="49" charset="0"/>
              </a:rPr>
              <a:t>List&lt;string&gt; langs = new List&lt;string&gt;(); </a:t>
            </a:r>
            <a:endParaRPr lang="en-US" altLang="uk-UA" sz="1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uk-UA" sz="160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uk-UA" altLang="uk-UA" sz="1600">
                <a:latin typeface="Courier New" panose="02070309020205020404" pitchFamily="49" charset="0"/>
                <a:cs typeface="Courier New" panose="02070309020205020404" pitchFamily="49" charset="0"/>
              </a:rPr>
              <a:t>langs.Add("Java"); </a:t>
            </a:r>
            <a:endParaRPr lang="en-US" altLang="uk-UA" sz="1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uk-UA" sz="160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uk-UA" altLang="uk-UA" sz="1600">
                <a:latin typeface="Courier New" panose="02070309020205020404" pitchFamily="49" charset="0"/>
                <a:cs typeface="Courier New" panose="02070309020205020404" pitchFamily="49" charset="0"/>
              </a:rPr>
              <a:t>langs.Add("C#"); </a:t>
            </a:r>
            <a:endParaRPr lang="en-US" altLang="uk-UA" sz="1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uk-UA" sz="160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uk-UA" altLang="uk-UA" sz="1600">
                <a:latin typeface="Courier New" panose="02070309020205020404" pitchFamily="49" charset="0"/>
                <a:cs typeface="Courier New" panose="02070309020205020404" pitchFamily="49" charset="0"/>
              </a:rPr>
              <a:t>langs.Add("C++"); </a:t>
            </a:r>
            <a:endParaRPr lang="en-US" altLang="uk-UA" sz="1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uk-UA" sz="160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uk-UA" altLang="uk-UA" sz="1600">
                <a:latin typeface="Courier New" panose="02070309020205020404" pitchFamily="49" charset="0"/>
                <a:cs typeface="Courier New" panose="02070309020205020404" pitchFamily="49" charset="0"/>
              </a:rPr>
              <a:t>langs.Add("Javascript"); </a:t>
            </a:r>
            <a:endParaRPr lang="en-US" altLang="uk-UA" sz="1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uk-UA" sz="160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altLang="uk-UA" sz="160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uk-UA" altLang="uk-UA" sz="1600">
                <a:latin typeface="Courier New" panose="02070309020205020404" pitchFamily="49" charset="0"/>
                <a:cs typeface="Courier New" panose="02070309020205020404" pitchFamily="49" charset="0"/>
              </a:rPr>
              <a:t>Console.WriteLine(langs.Contains("C#")); </a:t>
            </a:r>
            <a:endParaRPr lang="en-US" altLang="uk-UA" sz="1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uk-UA" sz="160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uk-UA" altLang="uk-UA" sz="1600">
                <a:latin typeface="Courier New" panose="02070309020205020404" pitchFamily="49" charset="0"/>
                <a:cs typeface="Courier New" panose="02070309020205020404" pitchFamily="49" charset="0"/>
              </a:rPr>
              <a:t>Console.WriteLine(langs[1]); </a:t>
            </a:r>
            <a:endParaRPr lang="en-US" altLang="uk-UA" sz="1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uk-UA" sz="1600"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</a:p>
          <a:p>
            <a:r>
              <a:rPr lang="en-US" altLang="uk-UA" sz="160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uk-UA" altLang="uk-UA" sz="1600">
                <a:latin typeface="Courier New" panose="02070309020205020404" pitchFamily="49" charset="0"/>
                <a:cs typeface="Courier New" panose="02070309020205020404" pitchFamily="49" charset="0"/>
              </a:rPr>
              <a:t>langs.Remove("C#"); </a:t>
            </a:r>
            <a:endParaRPr lang="en-US" altLang="uk-UA" sz="1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uk-UA" sz="160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uk-UA" altLang="uk-UA" sz="1600">
                <a:latin typeface="Courier New" panose="02070309020205020404" pitchFamily="49" charset="0"/>
                <a:cs typeface="Courier New" panose="02070309020205020404" pitchFamily="49" charset="0"/>
              </a:rPr>
              <a:t>Console.WriteLine(langs.Contains("C#")); </a:t>
            </a:r>
            <a:endParaRPr lang="en-US" altLang="uk-UA" sz="1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uk-UA" sz="160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</a:p>
          <a:p>
            <a:r>
              <a:rPr lang="en-US" altLang="uk-UA" sz="160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uk-UA" altLang="uk-UA" sz="1600">
                <a:latin typeface="Courier New" panose="02070309020205020404" pitchFamily="49" charset="0"/>
                <a:cs typeface="Courier New" panose="02070309020205020404" pitchFamily="49" charset="0"/>
              </a:rPr>
              <a:t>langs.Insert(</a:t>
            </a:r>
            <a:r>
              <a:rPr lang="en-US" altLang="uk-UA" sz="160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uk-UA" altLang="uk-UA" sz="1600">
                <a:latin typeface="Courier New" panose="02070309020205020404" pitchFamily="49" charset="0"/>
                <a:cs typeface="Courier New" panose="02070309020205020404" pitchFamily="49" charset="0"/>
              </a:rPr>
              <a:t>, "Haskell"); </a:t>
            </a:r>
            <a:endParaRPr lang="en-US" altLang="uk-UA" sz="1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uk-UA" sz="160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uk-UA" altLang="uk-UA" sz="1600">
                <a:latin typeface="Courier New" panose="02070309020205020404" pitchFamily="49" charset="0"/>
                <a:cs typeface="Courier New" panose="02070309020205020404" pitchFamily="49" charset="0"/>
              </a:rPr>
              <a:t>langs.Sort(); </a:t>
            </a:r>
            <a:endParaRPr lang="en-US" altLang="uk-UA" sz="1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uk-UA" sz="160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uk-UA" altLang="uk-UA" sz="1600">
                <a:latin typeface="Courier New" panose="02070309020205020404" pitchFamily="49" charset="0"/>
                <a:cs typeface="Courier New" panose="02070309020205020404" pitchFamily="49" charset="0"/>
              </a:rPr>
              <a:t>foreach(string lang in langs) </a:t>
            </a:r>
            <a:endParaRPr lang="en-US" altLang="uk-UA" sz="1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uk-UA" sz="160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uk-UA" altLang="uk-UA" sz="1600">
                <a:latin typeface="Courier New" panose="02070309020205020404" pitchFamily="49" charset="0"/>
                <a:cs typeface="Courier New" panose="02070309020205020404" pitchFamily="49" charset="0"/>
              </a:rPr>
              <a:t>{ Console.WriteLine(lang); } </a:t>
            </a:r>
            <a:endParaRPr lang="en-US" altLang="uk-UA" sz="1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altLang="uk-UA" sz="160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uk-UA" altLang="uk-UA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6534150" y="2120900"/>
            <a:ext cx="5416550" cy="354013"/>
          </a:xfrm>
          <a:prstGeom prst="rect">
            <a:avLst/>
          </a:prstGeom>
          <a:solidFill>
            <a:schemeClr val="bg1"/>
          </a:solidFill>
          <a:ln w="9525">
            <a:solidFill>
              <a:srgbClr val="00B0F0"/>
            </a:solidFill>
            <a:miter lim="800000"/>
            <a:headEnd/>
            <a:tailEnd/>
          </a:ln>
        </p:spPr>
        <p:txBody>
          <a:bodyPr wrap="none" t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</a:defRPr>
            </a:lvl9pPr>
          </a:lstStyle>
          <a:p>
            <a:r>
              <a:rPr lang="uk-UA" altLang="uk-UA" sz="2000">
                <a:latin typeface="Courier New" panose="02070309020205020404" pitchFamily="49" charset="0"/>
                <a:cs typeface="Courier New" panose="02070309020205020404" pitchFamily="49" charset="0"/>
              </a:rPr>
              <a:t>using System.Collections</a:t>
            </a:r>
            <a:r>
              <a:rPr lang="en-US" altLang="uk-UA" sz="2000">
                <a:latin typeface="Courier New" panose="02070309020205020404" pitchFamily="49" charset="0"/>
                <a:cs typeface="Courier New" panose="02070309020205020404" pitchFamily="49" charset="0"/>
              </a:rPr>
              <a:t>.Generic</a:t>
            </a:r>
            <a:r>
              <a:rPr lang="uk-UA" altLang="uk-UA" sz="200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uk-UA" altLang="uk-UA" sz="2000"/>
          </a:p>
        </p:txBody>
      </p:sp>
    </p:spTree>
    <p:extLst>
      <p:ext uri="{BB962C8B-B14F-4D97-AF65-F5344CB8AC3E}">
        <p14:creationId xmlns:p14="http://schemas.microsoft.com/office/powerpoint/2010/main" val="31186978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81490"/>
            <a:ext cx="10820400" cy="685800"/>
          </a:xfrm>
        </p:spPr>
        <p:txBody>
          <a:bodyPr/>
          <a:lstStyle/>
          <a:p>
            <a:pPr algn="ctr"/>
            <a:r>
              <a:rPr lang="en-US" dirty="0"/>
              <a:t>LIST &amp; ARRAYLIST EXAMPLE</a:t>
            </a:r>
            <a:endParaRPr lang="uk-UA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CAEA75-F13A-4D71-AD18-3F346A7BAA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106904"/>
            <a:ext cx="6573403" cy="558265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CE45DC8-7245-466E-A6EA-2378F99E2E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0314" y="2501315"/>
            <a:ext cx="3771900" cy="2505075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5C7CBD2B-ED32-4166-884A-0FAE38715469}"/>
              </a:ext>
            </a:extLst>
          </p:cNvPr>
          <p:cNvSpPr/>
          <p:nvPr/>
        </p:nvSpPr>
        <p:spPr>
          <a:xfrm>
            <a:off x="6870032" y="3633536"/>
            <a:ext cx="1118936" cy="52939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94023070"/>
      </p:ext>
    </p:extLst>
  </p:cSld>
  <p:clrMapOvr>
    <a:masterClrMapping/>
  </p:clrMapOvr>
</p:sld>
</file>

<file path=ppt/theme/theme1.xml><?xml version="1.0" encoding="utf-8"?>
<a:theme xmlns:a="http://schemas.openxmlformats.org/drawingml/2006/main" name="1_GRADIENT THEME">
  <a:themeElements>
    <a:clrScheme name="SOFTSERV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B188"/>
      </a:accent1>
      <a:accent2>
        <a:srgbClr val="9F26B5"/>
      </a:accent2>
      <a:accent3>
        <a:srgbClr val="4E5FAB"/>
      </a:accent3>
      <a:accent4>
        <a:srgbClr val="95D600"/>
      </a:accent4>
      <a:accent5>
        <a:srgbClr val="D41B5D"/>
      </a:accent5>
      <a:accent6>
        <a:srgbClr val="00A6CE"/>
      </a:accent6>
      <a:hlink>
        <a:srgbClr val="00A6CE"/>
      </a:hlink>
      <a:folHlink>
        <a:srgbClr val="4E5FAB"/>
      </a:folHlink>
    </a:clrScheme>
    <a:fontScheme name="Custom 1">
      <a:majorFont>
        <a:latin typeface="Proxima Nova Black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7" id="{EDBDD289-3946-6C44-95DC-76383EF7028A}" vid="{6D763B00-EF50-F542-BB8F-59F84E5659F4}"/>
    </a:ext>
  </a:extLst>
</a:theme>
</file>

<file path=ppt/theme/theme2.xml><?xml version="1.0" encoding="utf-8"?>
<a:theme xmlns:a="http://schemas.openxmlformats.org/drawingml/2006/main" name="2_GRADIENT THEME">
  <a:themeElements>
    <a:clrScheme name="SOFTSERV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B188"/>
      </a:accent1>
      <a:accent2>
        <a:srgbClr val="9F26B5"/>
      </a:accent2>
      <a:accent3>
        <a:srgbClr val="4E5FAB"/>
      </a:accent3>
      <a:accent4>
        <a:srgbClr val="95D600"/>
      </a:accent4>
      <a:accent5>
        <a:srgbClr val="D41B5D"/>
      </a:accent5>
      <a:accent6>
        <a:srgbClr val="00A6CE"/>
      </a:accent6>
      <a:hlink>
        <a:srgbClr val="00A6CE"/>
      </a:hlink>
      <a:folHlink>
        <a:srgbClr val="4E5FAB"/>
      </a:folHlink>
    </a:clrScheme>
    <a:fontScheme name="Custom 1">
      <a:majorFont>
        <a:latin typeface="Proxima Nova Black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7" id="{EDBDD289-3946-6C44-95DC-76383EF7028A}" vid="{6D763B00-EF50-F542-BB8F-59F84E5659F4}"/>
    </a:ext>
  </a:extLst>
</a:theme>
</file>

<file path=ppt/theme/theme3.xml><?xml version="1.0" encoding="utf-8"?>
<a:theme xmlns:a="http://schemas.openxmlformats.org/drawingml/2006/main" name="2_DARK THEME">
  <a:themeElements>
    <a:clrScheme name="SOFTSERV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B188"/>
      </a:accent1>
      <a:accent2>
        <a:srgbClr val="9F26B5"/>
      </a:accent2>
      <a:accent3>
        <a:srgbClr val="4E5FAB"/>
      </a:accent3>
      <a:accent4>
        <a:srgbClr val="95D600"/>
      </a:accent4>
      <a:accent5>
        <a:srgbClr val="D41B5D"/>
      </a:accent5>
      <a:accent6>
        <a:srgbClr val="00A6CE"/>
      </a:accent6>
      <a:hlink>
        <a:srgbClr val="00A6CE"/>
      </a:hlink>
      <a:folHlink>
        <a:srgbClr val="4E5FAB"/>
      </a:folHlink>
    </a:clrScheme>
    <a:fontScheme name="Custom 1">
      <a:majorFont>
        <a:latin typeface="Proxima Nova Black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7" id="{EDBDD289-3946-6C44-95DC-76383EF7028A}" vid="{6D763B00-EF50-F542-BB8F-59F84E5659F4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x041a__x043e__x043c__x0435__x0442__x0430__x0440_ xmlns="835f28f2-30f1-4728-84d2-86d96e143488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195FC54A15F344D83577B1CDDD67A5D" ma:contentTypeVersion="13" ma:contentTypeDescription="Create a new document." ma:contentTypeScope="" ma:versionID="30ded57c9b2156718eb8cc7b0e4246dc">
  <xsd:schema xmlns:xsd="http://www.w3.org/2001/XMLSchema" xmlns:xs="http://www.w3.org/2001/XMLSchema" xmlns:p="http://schemas.microsoft.com/office/2006/metadata/properties" xmlns:ns2="341e6018-ac0a-4dfb-8409-db9e0d25502e" xmlns:ns3="835f28f2-30f1-4728-84d2-86d96e143488" targetNamespace="http://schemas.microsoft.com/office/2006/metadata/properties" ma:root="true" ma:fieldsID="a0d1831635397921c92a19e568dfc949" ns2:_="" ns3:_="">
    <xsd:import namespace="341e6018-ac0a-4dfb-8409-db9e0d25502e"/>
    <xsd:import namespace="835f28f2-30f1-4728-84d2-86d96e143488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  <xsd:element ref="ns3:_x041a__x043e__x043c__x0435__x0442__x0430__x0440_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1e6018-ac0a-4dfb-8409-db9e0d25502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5f28f2-30f1-4728-84d2-86d96e14348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3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4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_x041a__x043e__x043c__x0435__x0442__x0430__x0440_" ma:index="16" nillable="true" ma:displayName="Кометар" ma:internalName="_x041a__x043e__x043c__x0435__x0442__x0430__x0440_">
      <xsd:simpleType>
        <xsd:restriction base="dms:Text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9033E08-7FE9-4F6D-B155-A8777B4A5A57}">
  <ds:schemaRefs>
    <ds:schemaRef ds:uri="835f28f2-30f1-4728-84d2-86d96e143488"/>
    <ds:schemaRef ds:uri="http://purl.org/dc/terms/"/>
    <ds:schemaRef ds:uri="341e6018-ac0a-4dfb-8409-db9e0d25502e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5BCFD5A9-9FF3-42E0-89D7-BF5BFC61DD60}">
  <ds:schemaRefs>
    <ds:schemaRef ds:uri="341e6018-ac0a-4dfb-8409-db9e0d25502e"/>
    <ds:schemaRef ds:uri="835f28f2-30f1-4728-84d2-86d96e14348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296B3B9E-03D8-4766-BF45-6129617CF02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1587</TotalTime>
  <Words>3168</Words>
  <Application>Microsoft Office PowerPoint</Application>
  <PresentationFormat>Widescreen</PresentationFormat>
  <Paragraphs>392</Paragraphs>
  <Slides>23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23</vt:i4>
      </vt:variant>
    </vt:vector>
  </HeadingPairs>
  <TitlesOfParts>
    <vt:vector size="36" baseType="lpstr">
      <vt:lpstr>Arial</vt:lpstr>
      <vt:lpstr>Calibri</vt:lpstr>
      <vt:lpstr>Consolas</vt:lpstr>
      <vt:lpstr>Courier New</vt:lpstr>
      <vt:lpstr>Georgia</vt:lpstr>
      <vt:lpstr>Open Sans</vt:lpstr>
      <vt:lpstr>Open Sans Regular</vt:lpstr>
      <vt:lpstr>Proxima Nova Black</vt:lpstr>
      <vt:lpstr>Verdana</vt:lpstr>
      <vt:lpstr>Wingdings</vt:lpstr>
      <vt:lpstr>1_GRADIENT THEME</vt:lpstr>
      <vt:lpstr>2_GRADIENT THEME</vt:lpstr>
      <vt:lpstr>2_DARK THEME</vt:lpstr>
      <vt:lpstr>C# Collections.  Generic collections</vt:lpstr>
      <vt:lpstr>AGENDA</vt:lpstr>
      <vt:lpstr>C# COLLECTIONS</vt:lpstr>
      <vt:lpstr>SYSTEM.COLLECTIONS.GENERIC &amp; SYSTEM.COLLECTIONS </vt:lpstr>
      <vt:lpstr>ARRAYLIST &amp; LIST</vt:lpstr>
      <vt:lpstr>ARRAYLIST</vt:lpstr>
      <vt:lpstr>ARRAYLIST</vt:lpstr>
      <vt:lpstr>LIST&lt;T&gt;</vt:lpstr>
      <vt:lpstr>LIST &amp; ARRAYLIST EXAMPLE</vt:lpstr>
      <vt:lpstr>LINKED LIST&lt;T&gt;</vt:lpstr>
      <vt:lpstr>LINKEDLIST&lt;T&gt; </vt:lpstr>
      <vt:lpstr>LINKEDLIST&lt;T&gt; EXAMPLE</vt:lpstr>
      <vt:lpstr>DICTIONARY&lt;T, K&gt; LOOKUP&lt;TKEY,   TELEMENT&gt; </vt:lpstr>
      <vt:lpstr>DICTIONARY</vt:lpstr>
      <vt:lpstr>DICTIONARY</vt:lpstr>
      <vt:lpstr>LOOKUP&lt;TKEY, TELEMENT&gt;</vt:lpstr>
      <vt:lpstr>DICTIONARY &amp; LOOKUP EXAMPLE</vt:lpstr>
      <vt:lpstr>QUEUE&lt;T&gt; &amp; STACK&lt;T&gt;</vt:lpstr>
      <vt:lpstr>QUEUE</vt:lpstr>
      <vt:lpstr>STACK</vt:lpstr>
      <vt:lpstr>QUEUE &amp; STACK EXAMPLE</vt:lpstr>
      <vt:lpstr>Useful links</vt:lpstr>
      <vt:lpstr>PowerPoint Presentation</vt:lpstr>
    </vt:vector>
  </TitlesOfParts>
  <Company>Verint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508/WCAG SERVICE</dc:title>
  <dc:creator>Strutynska, Viktoriya</dc:creator>
  <cp:lastModifiedBy>Iryna Zavushchak</cp:lastModifiedBy>
  <cp:revision>22</cp:revision>
  <dcterms:created xsi:type="dcterms:W3CDTF">2018-11-02T13:55:27Z</dcterms:created>
  <dcterms:modified xsi:type="dcterms:W3CDTF">2020-07-16T06:30:36Z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0x0101004195FC54A15F344D83577B1CDDD67A5D</vt:lpwstr>
  </property>
</Properties>
</file>