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0"/>
  </p:normalViewPr>
  <p:slideViewPr>
    <p:cSldViewPr snapToGrid="0">
      <p:cViewPr varScale="1">
        <p:scale>
          <a:sx n="111" d="100"/>
          <a:sy n="111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AE8AA-7C8E-49D4-A7F4-108B197FD71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C63A46-D4C1-4707-A4A9-197BC4634103}">
      <dgm:prSet/>
      <dgm:spPr/>
      <dgm:t>
        <a:bodyPr/>
        <a:lstStyle/>
        <a:p>
          <a:r>
            <a:rPr lang="en-US"/>
            <a:t>NationalNames: Count by Name, Year and Gender</a:t>
          </a:r>
        </a:p>
      </dgm:t>
    </dgm:pt>
    <dgm:pt modelId="{E4CE1C5C-8915-4205-B6B9-529AA14BA1A6}" type="parTrans" cxnId="{2C1F4BFA-75D7-46AF-A038-E0A585D4DF35}">
      <dgm:prSet/>
      <dgm:spPr/>
      <dgm:t>
        <a:bodyPr/>
        <a:lstStyle/>
        <a:p>
          <a:endParaRPr lang="en-US"/>
        </a:p>
      </dgm:t>
    </dgm:pt>
    <dgm:pt modelId="{CC5075F1-5220-427D-A883-2005E56F619E}" type="sibTrans" cxnId="{2C1F4BFA-75D7-46AF-A038-E0A585D4DF35}">
      <dgm:prSet/>
      <dgm:spPr/>
      <dgm:t>
        <a:bodyPr/>
        <a:lstStyle/>
        <a:p>
          <a:endParaRPr lang="en-US"/>
        </a:p>
      </dgm:t>
    </dgm:pt>
    <dgm:pt modelId="{61857187-7E97-4024-9EFD-11D8D4D1F129}">
      <dgm:prSet/>
      <dgm:spPr/>
      <dgm:t>
        <a:bodyPr/>
        <a:lstStyle/>
        <a:p>
          <a:r>
            <a:rPr lang="en-US"/>
            <a:t>StateNames: Count by Name, State, Year and Gender</a:t>
          </a:r>
        </a:p>
      </dgm:t>
    </dgm:pt>
    <dgm:pt modelId="{16D1856B-427B-483E-B7D3-42149A417470}" type="parTrans" cxnId="{17869FCF-4DFE-4B83-9EED-ED6E4DEF2A66}">
      <dgm:prSet/>
      <dgm:spPr/>
      <dgm:t>
        <a:bodyPr/>
        <a:lstStyle/>
        <a:p>
          <a:endParaRPr lang="en-US"/>
        </a:p>
      </dgm:t>
    </dgm:pt>
    <dgm:pt modelId="{7AE8F48F-183D-4408-91E4-9DC17B002462}" type="sibTrans" cxnId="{17869FCF-4DFE-4B83-9EED-ED6E4DEF2A66}">
      <dgm:prSet/>
      <dgm:spPr/>
      <dgm:t>
        <a:bodyPr/>
        <a:lstStyle/>
        <a:p>
          <a:endParaRPr lang="en-US"/>
        </a:p>
      </dgm:t>
    </dgm:pt>
    <dgm:pt modelId="{26D14F37-7C4D-41AF-B381-7A9DF7D0757C}">
      <dgm:prSet/>
      <dgm:spPr/>
      <dgm:t>
        <a:bodyPr/>
        <a:lstStyle/>
        <a:p>
          <a:r>
            <a:rPr lang="en-US"/>
            <a:t>SQLite DB</a:t>
          </a:r>
        </a:p>
      </dgm:t>
    </dgm:pt>
    <dgm:pt modelId="{2D8964EB-7C8F-47CE-BDF1-D3FC1B93042F}" type="parTrans" cxnId="{A438FA4B-4930-44EC-974F-5D16998BA032}">
      <dgm:prSet/>
      <dgm:spPr/>
      <dgm:t>
        <a:bodyPr/>
        <a:lstStyle/>
        <a:p>
          <a:endParaRPr lang="en-US"/>
        </a:p>
      </dgm:t>
    </dgm:pt>
    <dgm:pt modelId="{646E5EE4-33F8-4353-A3A5-DEB4B743CEFE}" type="sibTrans" cxnId="{A438FA4B-4930-44EC-974F-5D16998BA032}">
      <dgm:prSet/>
      <dgm:spPr/>
      <dgm:t>
        <a:bodyPr/>
        <a:lstStyle/>
        <a:p>
          <a:endParaRPr lang="en-US"/>
        </a:p>
      </dgm:t>
    </dgm:pt>
    <dgm:pt modelId="{EBE1CD50-DDF2-41D2-9346-5F1EFC53E3B5}">
      <dgm:prSet/>
      <dgm:spPr/>
      <dgm:t>
        <a:bodyPr/>
        <a:lstStyle/>
        <a:p>
          <a:r>
            <a:rPr lang="en-US" b="1"/>
            <a:t>MD5 hashes </a:t>
          </a:r>
          <a:r>
            <a:rPr lang="en-US"/>
            <a:t>– identical</a:t>
          </a:r>
        </a:p>
      </dgm:t>
    </dgm:pt>
    <dgm:pt modelId="{C3B04368-E299-435C-8B80-738F69C46CF0}" type="parTrans" cxnId="{3CA9EAD1-7355-41EE-8CC4-CDFD4500BCAC}">
      <dgm:prSet/>
      <dgm:spPr/>
      <dgm:t>
        <a:bodyPr/>
        <a:lstStyle/>
        <a:p>
          <a:endParaRPr lang="en-US"/>
        </a:p>
      </dgm:t>
    </dgm:pt>
    <dgm:pt modelId="{5A644A4D-13CE-4658-9069-6734A4833562}" type="sibTrans" cxnId="{3CA9EAD1-7355-41EE-8CC4-CDFD4500BCAC}">
      <dgm:prSet/>
      <dgm:spPr/>
      <dgm:t>
        <a:bodyPr/>
        <a:lstStyle/>
        <a:p>
          <a:endParaRPr lang="en-US"/>
        </a:p>
      </dgm:t>
    </dgm:pt>
    <dgm:pt modelId="{7ABBF062-56A6-4E6D-8F6D-AD0E27BBECA3}">
      <dgm:prSet/>
      <dgm:spPr/>
      <dgm:t>
        <a:bodyPr/>
        <a:lstStyle/>
        <a:p>
          <a:r>
            <a:rPr lang="en-US"/>
            <a:t>Data in </a:t>
          </a:r>
          <a:r>
            <a:rPr lang="en-US" b="1"/>
            <a:t>NationalNames and StateNames </a:t>
          </a:r>
          <a:r>
            <a:rPr lang="en-US"/>
            <a:t>is consistent</a:t>
          </a:r>
        </a:p>
      </dgm:t>
    </dgm:pt>
    <dgm:pt modelId="{CC112E8A-1B26-4B91-B61A-CE276490E5A4}" type="parTrans" cxnId="{16B566D3-7427-47BE-98AA-D310289988AD}">
      <dgm:prSet/>
      <dgm:spPr/>
      <dgm:t>
        <a:bodyPr/>
        <a:lstStyle/>
        <a:p>
          <a:endParaRPr lang="en-US"/>
        </a:p>
      </dgm:t>
    </dgm:pt>
    <dgm:pt modelId="{EAD2DF07-54FB-4E22-B12E-7AB092F4407E}" type="sibTrans" cxnId="{16B566D3-7427-47BE-98AA-D310289988AD}">
      <dgm:prSet/>
      <dgm:spPr/>
      <dgm:t>
        <a:bodyPr/>
        <a:lstStyle/>
        <a:p>
          <a:endParaRPr lang="en-US"/>
        </a:p>
      </dgm:t>
    </dgm:pt>
    <dgm:pt modelId="{89F583B8-109E-2D4D-93F3-30835D0F40C1}" type="pres">
      <dgm:prSet presAssocID="{A2DAE8AA-7C8E-49D4-A7F4-108B197FD716}" presName="linear" presStyleCnt="0">
        <dgm:presLayoutVars>
          <dgm:animLvl val="lvl"/>
          <dgm:resizeHandles val="exact"/>
        </dgm:presLayoutVars>
      </dgm:prSet>
      <dgm:spPr/>
    </dgm:pt>
    <dgm:pt modelId="{5866185D-ACC2-0443-A2D6-D81038EB10E5}" type="pres">
      <dgm:prSet presAssocID="{6BC63A46-D4C1-4707-A4A9-197BC46341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5F3586-A801-1648-801C-40E756E10FC0}" type="pres">
      <dgm:prSet presAssocID="{CC5075F1-5220-427D-A883-2005E56F619E}" presName="spacer" presStyleCnt="0"/>
      <dgm:spPr/>
    </dgm:pt>
    <dgm:pt modelId="{25CAE9D9-BF73-3548-B8D7-9372DFEC4B91}" type="pres">
      <dgm:prSet presAssocID="{61857187-7E97-4024-9EFD-11D8D4D1F1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BE8954-9D77-B243-A1EF-D8D30DB92932}" type="pres">
      <dgm:prSet presAssocID="{7AE8F48F-183D-4408-91E4-9DC17B002462}" presName="spacer" presStyleCnt="0"/>
      <dgm:spPr/>
    </dgm:pt>
    <dgm:pt modelId="{FB8D153F-5ED0-314F-94F1-89D76C27CB54}" type="pres">
      <dgm:prSet presAssocID="{26D14F37-7C4D-41AF-B381-7A9DF7D0757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CA24A5-655B-E84D-826E-97DD24804164}" type="pres">
      <dgm:prSet presAssocID="{646E5EE4-33F8-4353-A3A5-DEB4B743CEFE}" presName="spacer" presStyleCnt="0"/>
      <dgm:spPr/>
    </dgm:pt>
    <dgm:pt modelId="{83DF74E8-26AA-5C4C-82CB-6CBC0D30AABD}" type="pres">
      <dgm:prSet presAssocID="{EBE1CD50-DDF2-41D2-9346-5F1EFC53E3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3B73F7-4373-CE4A-9917-D753F9D119F4}" type="pres">
      <dgm:prSet presAssocID="{5A644A4D-13CE-4658-9069-6734A4833562}" presName="spacer" presStyleCnt="0"/>
      <dgm:spPr/>
    </dgm:pt>
    <dgm:pt modelId="{1FB9A7AB-0268-4042-99B0-E26A484798C6}" type="pres">
      <dgm:prSet presAssocID="{7ABBF062-56A6-4E6D-8F6D-AD0E27BBEC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1E37504-5413-3D44-A66A-1ECAEF11B011}" type="presOf" srcId="{6BC63A46-D4C1-4707-A4A9-197BC4634103}" destId="{5866185D-ACC2-0443-A2D6-D81038EB10E5}" srcOrd="0" destOrd="0" presId="urn:microsoft.com/office/officeart/2005/8/layout/vList2"/>
    <dgm:cxn modelId="{2DA1E804-E850-A246-A14C-5941F4D607EE}" type="presOf" srcId="{26D14F37-7C4D-41AF-B381-7A9DF7D0757C}" destId="{FB8D153F-5ED0-314F-94F1-89D76C27CB54}" srcOrd="0" destOrd="0" presId="urn:microsoft.com/office/officeart/2005/8/layout/vList2"/>
    <dgm:cxn modelId="{F6C1682F-6299-E147-891C-F1F428A5B8EE}" type="presOf" srcId="{A2DAE8AA-7C8E-49D4-A7F4-108B197FD716}" destId="{89F583B8-109E-2D4D-93F3-30835D0F40C1}" srcOrd="0" destOrd="0" presId="urn:microsoft.com/office/officeart/2005/8/layout/vList2"/>
    <dgm:cxn modelId="{A438FA4B-4930-44EC-974F-5D16998BA032}" srcId="{A2DAE8AA-7C8E-49D4-A7F4-108B197FD716}" destId="{26D14F37-7C4D-41AF-B381-7A9DF7D0757C}" srcOrd="2" destOrd="0" parTransId="{2D8964EB-7C8F-47CE-BDF1-D3FC1B93042F}" sibTransId="{646E5EE4-33F8-4353-A3A5-DEB4B743CEFE}"/>
    <dgm:cxn modelId="{8733CB56-EF5E-7648-9CC7-EE95F26008DE}" type="presOf" srcId="{EBE1CD50-DDF2-41D2-9346-5F1EFC53E3B5}" destId="{83DF74E8-26AA-5C4C-82CB-6CBC0D30AABD}" srcOrd="0" destOrd="0" presId="urn:microsoft.com/office/officeart/2005/8/layout/vList2"/>
    <dgm:cxn modelId="{3592C07E-6A0A-EF46-A304-C7C09767D7BE}" type="presOf" srcId="{7ABBF062-56A6-4E6D-8F6D-AD0E27BBECA3}" destId="{1FB9A7AB-0268-4042-99B0-E26A484798C6}" srcOrd="0" destOrd="0" presId="urn:microsoft.com/office/officeart/2005/8/layout/vList2"/>
    <dgm:cxn modelId="{17869FCF-4DFE-4B83-9EED-ED6E4DEF2A66}" srcId="{A2DAE8AA-7C8E-49D4-A7F4-108B197FD716}" destId="{61857187-7E97-4024-9EFD-11D8D4D1F129}" srcOrd="1" destOrd="0" parTransId="{16D1856B-427B-483E-B7D3-42149A417470}" sibTransId="{7AE8F48F-183D-4408-91E4-9DC17B002462}"/>
    <dgm:cxn modelId="{3CA9EAD1-7355-41EE-8CC4-CDFD4500BCAC}" srcId="{A2DAE8AA-7C8E-49D4-A7F4-108B197FD716}" destId="{EBE1CD50-DDF2-41D2-9346-5F1EFC53E3B5}" srcOrd="3" destOrd="0" parTransId="{C3B04368-E299-435C-8B80-738F69C46CF0}" sibTransId="{5A644A4D-13CE-4658-9069-6734A4833562}"/>
    <dgm:cxn modelId="{16B566D3-7427-47BE-98AA-D310289988AD}" srcId="{A2DAE8AA-7C8E-49D4-A7F4-108B197FD716}" destId="{7ABBF062-56A6-4E6D-8F6D-AD0E27BBECA3}" srcOrd="4" destOrd="0" parTransId="{CC112E8A-1B26-4B91-B61A-CE276490E5A4}" sibTransId="{EAD2DF07-54FB-4E22-B12E-7AB092F4407E}"/>
    <dgm:cxn modelId="{2C1F4BFA-75D7-46AF-A038-E0A585D4DF35}" srcId="{A2DAE8AA-7C8E-49D4-A7F4-108B197FD716}" destId="{6BC63A46-D4C1-4707-A4A9-197BC4634103}" srcOrd="0" destOrd="0" parTransId="{E4CE1C5C-8915-4205-B6B9-529AA14BA1A6}" sibTransId="{CC5075F1-5220-427D-A883-2005E56F619E}"/>
    <dgm:cxn modelId="{8A3737FD-927A-3F4D-906E-02B089F66A40}" type="presOf" srcId="{61857187-7E97-4024-9EFD-11D8D4D1F129}" destId="{25CAE9D9-BF73-3548-B8D7-9372DFEC4B91}" srcOrd="0" destOrd="0" presId="urn:microsoft.com/office/officeart/2005/8/layout/vList2"/>
    <dgm:cxn modelId="{AA01CAEF-CBD3-3149-BB3A-460016E2BF7B}" type="presParOf" srcId="{89F583B8-109E-2D4D-93F3-30835D0F40C1}" destId="{5866185D-ACC2-0443-A2D6-D81038EB10E5}" srcOrd="0" destOrd="0" presId="urn:microsoft.com/office/officeart/2005/8/layout/vList2"/>
    <dgm:cxn modelId="{1DEF0146-AB1F-D940-AA57-BFA01A607E7F}" type="presParOf" srcId="{89F583B8-109E-2D4D-93F3-30835D0F40C1}" destId="{EC5F3586-A801-1648-801C-40E756E10FC0}" srcOrd="1" destOrd="0" presId="urn:microsoft.com/office/officeart/2005/8/layout/vList2"/>
    <dgm:cxn modelId="{25F676C1-A52C-B841-A38D-7456623B3500}" type="presParOf" srcId="{89F583B8-109E-2D4D-93F3-30835D0F40C1}" destId="{25CAE9D9-BF73-3548-B8D7-9372DFEC4B91}" srcOrd="2" destOrd="0" presId="urn:microsoft.com/office/officeart/2005/8/layout/vList2"/>
    <dgm:cxn modelId="{CD225347-5F0C-F24E-B175-58CEE951BDDE}" type="presParOf" srcId="{89F583B8-109E-2D4D-93F3-30835D0F40C1}" destId="{12BE8954-9D77-B243-A1EF-D8D30DB92932}" srcOrd="3" destOrd="0" presId="urn:microsoft.com/office/officeart/2005/8/layout/vList2"/>
    <dgm:cxn modelId="{E9F82064-6B59-4344-942A-5316DE869DC4}" type="presParOf" srcId="{89F583B8-109E-2D4D-93F3-30835D0F40C1}" destId="{FB8D153F-5ED0-314F-94F1-89D76C27CB54}" srcOrd="4" destOrd="0" presId="urn:microsoft.com/office/officeart/2005/8/layout/vList2"/>
    <dgm:cxn modelId="{2197598D-B023-8E47-AD70-CE31ABB1BC7E}" type="presParOf" srcId="{89F583B8-109E-2D4D-93F3-30835D0F40C1}" destId="{EACA24A5-655B-E84D-826E-97DD24804164}" srcOrd="5" destOrd="0" presId="urn:microsoft.com/office/officeart/2005/8/layout/vList2"/>
    <dgm:cxn modelId="{B183D693-3700-3241-84C2-7E0EA2408E86}" type="presParOf" srcId="{89F583B8-109E-2D4D-93F3-30835D0F40C1}" destId="{83DF74E8-26AA-5C4C-82CB-6CBC0D30AABD}" srcOrd="6" destOrd="0" presId="urn:microsoft.com/office/officeart/2005/8/layout/vList2"/>
    <dgm:cxn modelId="{63C76B2D-9EA8-8E4B-8DA6-C0CA316CCD1C}" type="presParOf" srcId="{89F583B8-109E-2D4D-93F3-30835D0F40C1}" destId="{6D3B73F7-4373-CE4A-9917-D753F9D119F4}" srcOrd="7" destOrd="0" presId="urn:microsoft.com/office/officeart/2005/8/layout/vList2"/>
    <dgm:cxn modelId="{B449BEC5-5082-2A43-8CD9-FABFA5725AA0}" type="presParOf" srcId="{89F583B8-109E-2D4D-93F3-30835D0F40C1}" destId="{1FB9A7AB-0268-4042-99B0-E26A484798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B6541-5B26-43D4-ADEB-CD5C95F8E3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E4F10C-EC4A-4DFB-8C9F-75247DEEF3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Prepare all the data in SQL (DB Browser for SQLite) </a:t>
          </a:r>
        </a:p>
      </dgm:t>
    </dgm:pt>
    <dgm:pt modelId="{1650BD34-2EDB-478B-A4E0-7897AB23AE1C}" type="parTrans" cxnId="{B87A7366-5F56-4474-83A0-DC5120CD1ED3}">
      <dgm:prSet/>
      <dgm:spPr/>
      <dgm:t>
        <a:bodyPr/>
        <a:lstStyle/>
        <a:p>
          <a:endParaRPr lang="en-US"/>
        </a:p>
      </dgm:t>
    </dgm:pt>
    <dgm:pt modelId="{4F60DBF2-B90C-4AE3-881E-7EA3DE3D4867}" type="sibTrans" cxnId="{B87A7366-5F56-4474-83A0-DC5120CD1ED3}">
      <dgm:prSet/>
      <dgm:spPr/>
      <dgm:t>
        <a:bodyPr/>
        <a:lstStyle/>
        <a:p>
          <a:endParaRPr lang="en-US"/>
        </a:p>
      </dgm:t>
    </dgm:pt>
    <dgm:pt modelId="{4B83A39A-D2FC-4292-BDAC-2D4CBC47D2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Convert to CSV (or make direct DB query) </a:t>
          </a:r>
        </a:p>
      </dgm:t>
    </dgm:pt>
    <dgm:pt modelId="{3DE17B1D-343E-4356-8A75-7759B63A39C5}" type="parTrans" cxnId="{2E9BA46D-4F39-4DE0-9620-4DDA7DF26734}">
      <dgm:prSet/>
      <dgm:spPr/>
      <dgm:t>
        <a:bodyPr/>
        <a:lstStyle/>
        <a:p>
          <a:endParaRPr lang="en-US"/>
        </a:p>
      </dgm:t>
    </dgm:pt>
    <dgm:pt modelId="{E5CBBBF9-CC4E-4170-BC37-47E4A80248FA}" type="sibTrans" cxnId="{2E9BA46D-4F39-4DE0-9620-4DDA7DF26734}">
      <dgm:prSet/>
      <dgm:spPr/>
      <dgm:t>
        <a:bodyPr/>
        <a:lstStyle/>
        <a:p>
          <a:endParaRPr lang="en-US"/>
        </a:p>
      </dgm:t>
    </dgm:pt>
    <dgm:pt modelId="{42F4F12C-6DA2-4E8E-85B8-A87F56CAA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</a:t>
          </a:r>
          <a:r>
            <a:rPr lang="en-GB" sz="2000" dirty="0"/>
            <a:t>e</a:t>
          </a:r>
          <a:r>
            <a:rPr lang="en-US" sz="2000" dirty="0"/>
            <a:t>ad and transform data in Python (Pandas)</a:t>
          </a:r>
        </a:p>
      </dgm:t>
    </dgm:pt>
    <dgm:pt modelId="{741407FF-072D-4243-AB6D-4D98B3A9D6CE}" type="parTrans" cxnId="{390ECD75-C63A-4BA6-8349-C8A91E6FEB5D}">
      <dgm:prSet/>
      <dgm:spPr/>
      <dgm:t>
        <a:bodyPr/>
        <a:lstStyle/>
        <a:p>
          <a:endParaRPr lang="en-US"/>
        </a:p>
      </dgm:t>
    </dgm:pt>
    <dgm:pt modelId="{8BF2FF41-4F3B-483E-9683-D05DD34FC649}" type="sibTrans" cxnId="{390ECD75-C63A-4BA6-8349-C8A91E6FEB5D}">
      <dgm:prSet/>
      <dgm:spPr/>
      <dgm:t>
        <a:bodyPr/>
        <a:lstStyle/>
        <a:p>
          <a:endParaRPr lang="en-US"/>
        </a:p>
      </dgm:t>
    </dgm:pt>
    <dgm:pt modelId="{88C3597E-DAC8-41F6-9B41-B14748763C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Make an interactive app with visualizations in </a:t>
          </a:r>
          <a:r>
            <a:rPr lang="en-US" sz="2000" dirty="0" err="1"/>
            <a:t>Streamlit</a:t>
          </a:r>
          <a:r>
            <a:rPr lang="en-US" sz="2000" dirty="0"/>
            <a:t> </a:t>
          </a:r>
        </a:p>
      </dgm:t>
    </dgm:pt>
    <dgm:pt modelId="{BC8F4D59-B74F-4C42-9264-C4693C7028D8}" type="parTrans" cxnId="{E9C5D87E-165B-428D-A04F-2A23BB19D34A}">
      <dgm:prSet/>
      <dgm:spPr/>
      <dgm:t>
        <a:bodyPr/>
        <a:lstStyle/>
        <a:p>
          <a:endParaRPr lang="en-US"/>
        </a:p>
      </dgm:t>
    </dgm:pt>
    <dgm:pt modelId="{38E5E6FD-5035-4FCE-9F91-D7D452DBDD33}" type="sibTrans" cxnId="{E9C5D87E-165B-428D-A04F-2A23BB19D34A}">
      <dgm:prSet/>
      <dgm:spPr/>
      <dgm:t>
        <a:bodyPr/>
        <a:lstStyle/>
        <a:p>
          <a:endParaRPr lang="en-US"/>
        </a:p>
      </dgm:t>
    </dgm:pt>
    <dgm:pt modelId="{1BD0B102-1687-1446-AF4A-18DDC8A0B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Make a concept of visualizations satisfying both company and clients </a:t>
          </a:r>
        </a:p>
      </dgm:t>
    </dgm:pt>
    <dgm:pt modelId="{BDE25425-475E-0A40-A6B6-477BCBB1769E}" type="parTrans" cxnId="{ACCD9FCF-4F85-AE40-BE92-5DC9100ADFB3}">
      <dgm:prSet/>
      <dgm:spPr/>
      <dgm:t>
        <a:bodyPr/>
        <a:lstStyle/>
        <a:p>
          <a:endParaRPr lang="en-GB"/>
        </a:p>
      </dgm:t>
    </dgm:pt>
    <dgm:pt modelId="{B7CB2AF5-3881-BA4F-9531-A1D9C7288381}" type="sibTrans" cxnId="{ACCD9FCF-4F85-AE40-BE92-5DC9100ADFB3}">
      <dgm:prSet/>
      <dgm:spPr/>
      <dgm:t>
        <a:bodyPr/>
        <a:lstStyle/>
        <a:p>
          <a:endParaRPr lang="en-GB"/>
        </a:p>
      </dgm:t>
    </dgm:pt>
    <dgm:pt modelId="{974464DC-1B23-304C-BB77-5A5A84D6A3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Define main insights to show as an output</a:t>
          </a:r>
        </a:p>
      </dgm:t>
    </dgm:pt>
    <dgm:pt modelId="{7A97E8A1-7B21-5F4E-A447-3638048BA77C}" type="parTrans" cxnId="{1F302F7A-27FE-EF4D-867B-85309725FFF8}">
      <dgm:prSet/>
      <dgm:spPr/>
      <dgm:t>
        <a:bodyPr/>
        <a:lstStyle/>
        <a:p>
          <a:endParaRPr lang="en-GB"/>
        </a:p>
      </dgm:t>
    </dgm:pt>
    <dgm:pt modelId="{8D22AECC-B9A4-3A41-959C-07C3AA4FEB2A}" type="sibTrans" cxnId="{1F302F7A-27FE-EF4D-867B-85309725FFF8}">
      <dgm:prSet/>
      <dgm:spPr/>
      <dgm:t>
        <a:bodyPr/>
        <a:lstStyle/>
        <a:p>
          <a:endParaRPr lang="en-GB"/>
        </a:p>
      </dgm:t>
    </dgm:pt>
    <dgm:pt modelId="{73051AF8-0198-41EF-98B5-69E4B91712AE}" type="pres">
      <dgm:prSet presAssocID="{FFAB6541-5B26-43D4-ADEB-CD5C95F8E3DF}" presName="root" presStyleCnt="0">
        <dgm:presLayoutVars>
          <dgm:dir/>
          <dgm:resizeHandles val="exact"/>
        </dgm:presLayoutVars>
      </dgm:prSet>
      <dgm:spPr/>
    </dgm:pt>
    <dgm:pt modelId="{15CEB792-9AA9-8740-AA83-CF5983281F2E}" type="pres">
      <dgm:prSet presAssocID="{974464DC-1B23-304C-BB77-5A5A84D6A3D2}" presName="compNode" presStyleCnt="0"/>
      <dgm:spPr/>
    </dgm:pt>
    <dgm:pt modelId="{D5AAEAE5-5591-0244-9ABC-A9A16D77FDB9}" type="pres">
      <dgm:prSet presAssocID="{974464DC-1B23-304C-BB77-5A5A84D6A3D2}" presName="bgRect" presStyleLbl="bgShp" presStyleIdx="0" presStyleCnt="6" custScaleY="147622"/>
      <dgm:spPr/>
    </dgm:pt>
    <dgm:pt modelId="{81A0E064-FF91-244A-B89B-CF3E2C746F6C}" type="pres">
      <dgm:prSet presAssocID="{974464DC-1B23-304C-BB77-5A5A84D6A3D2}" presName="iconRect" presStyleLbl="node1" presStyleIdx="0" presStyleCnt="6" custScaleX="196162" custScaleY="196162" custLinFactNeighborX="26237" custLinFactNeighborY="-174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34651BF-4282-D34B-8D8F-32CACD6B0049}" type="pres">
      <dgm:prSet presAssocID="{974464DC-1B23-304C-BB77-5A5A84D6A3D2}" presName="spaceRect" presStyleCnt="0"/>
      <dgm:spPr/>
    </dgm:pt>
    <dgm:pt modelId="{49A984CF-8FED-9B4C-9A35-776A707BD908}" type="pres">
      <dgm:prSet presAssocID="{974464DC-1B23-304C-BB77-5A5A84D6A3D2}" presName="parTx" presStyleLbl="revTx" presStyleIdx="0" presStyleCnt="6" custLinFactNeighborX="1105" custLinFactNeighborY="-2978">
        <dgm:presLayoutVars>
          <dgm:chMax val="0"/>
          <dgm:chPref val="0"/>
        </dgm:presLayoutVars>
      </dgm:prSet>
      <dgm:spPr/>
    </dgm:pt>
    <dgm:pt modelId="{99767E41-7CD4-6440-95B1-0DE52EE9720C}" type="pres">
      <dgm:prSet presAssocID="{8D22AECC-B9A4-3A41-959C-07C3AA4FEB2A}" presName="sibTrans" presStyleCnt="0"/>
      <dgm:spPr/>
    </dgm:pt>
    <dgm:pt modelId="{074E05FE-F3DC-C741-9E27-3D380F97B766}" type="pres">
      <dgm:prSet presAssocID="{1BD0B102-1687-1446-AF4A-18DDC8A0BD4D}" presName="compNode" presStyleCnt="0"/>
      <dgm:spPr/>
    </dgm:pt>
    <dgm:pt modelId="{EC17FA85-F79D-6B4E-AF73-B29A4E4D503C}" type="pres">
      <dgm:prSet presAssocID="{1BD0B102-1687-1446-AF4A-18DDC8A0BD4D}" presName="bgRect" presStyleLbl="bgShp" presStyleIdx="1" presStyleCnt="6" custScaleY="147214"/>
      <dgm:spPr/>
    </dgm:pt>
    <dgm:pt modelId="{28332FDC-4E82-0242-9ED0-409B8875EA7C}" type="pres">
      <dgm:prSet presAssocID="{1BD0B102-1687-1446-AF4A-18DDC8A0BD4D}" presName="iconRect" presStyleLbl="node1" presStyleIdx="1" presStyleCnt="6" custScaleX="181251" custScaleY="170498" custLinFactNeighborX="34982" custLinFactNeighborY="97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50E770-BD09-AD45-9607-4A1F059AD01F}" type="pres">
      <dgm:prSet presAssocID="{1BD0B102-1687-1446-AF4A-18DDC8A0BD4D}" presName="spaceRect" presStyleCnt="0"/>
      <dgm:spPr/>
    </dgm:pt>
    <dgm:pt modelId="{1337973E-1B4E-434F-BACD-340676F63CE4}" type="pres">
      <dgm:prSet presAssocID="{1BD0B102-1687-1446-AF4A-18DDC8A0BD4D}" presName="parTx" presStyleLbl="revTx" presStyleIdx="1" presStyleCnt="6" custLinFactNeighborX="1501" custLinFactNeighborY="-3226">
        <dgm:presLayoutVars>
          <dgm:chMax val="0"/>
          <dgm:chPref val="0"/>
        </dgm:presLayoutVars>
      </dgm:prSet>
      <dgm:spPr/>
    </dgm:pt>
    <dgm:pt modelId="{E7162F74-DDD6-6542-9C21-2EBAD3AC797D}" type="pres">
      <dgm:prSet presAssocID="{B7CB2AF5-3881-BA4F-9531-A1D9C7288381}" presName="sibTrans" presStyleCnt="0"/>
      <dgm:spPr/>
    </dgm:pt>
    <dgm:pt modelId="{C85B3BCC-45DF-422C-A965-F2D149FA9F79}" type="pres">
      <dgm:prSet presAssocID="{32E4F10C-EC4A-4DFB-8C9F-75247DEEF347}" presName="compNode" presStyleCnt="0"/>
      <dgm:spPr/>
    </dgm:pt>
    <dgm:pt modelId="{AD3EF1E7-C70C-4799-817A-959650CFC3F5}" type="pres">
      <dgm:prSet presAssocID="{32E4F10C-EC4A-4DFB-8C9F-75247DEEF347}" presName="bgRect" presStyleLbl="bgShp" presStyleIdx="2" presStyleCnt="6" custScaleY="145804"/>
      <dgm:spPr/>
    </dgm:pt>
    <dgm:pt modelId="{3991807E-E392-4288-BFAF-1A38586BCBAF}" type="pres">
      <dgm:prSet presAssocID="{32E4F10C-EC4A-4DFB-8C9F-75247DEEF347}" presName="iconRect" presStyleLbl="node1" presStyleIdx="2" presStyleCnt="6" custScaleX="158413" custScaleY="158411" custLinFactNeighborX="26237" custLinFactNeighborY="8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7FCA86-151F-4482-850D-CE19EC7076EB}" type="pres">
      <dgm:prSet presAssocID="{32E4F10C-EC4A-4DFB-8C9F-75247DEEF347}" presName="spaceRect" presStyleCnt="0"/>
      <dgm:spPr/>
    </dgm:pt>
    <dgm:pt modelId="{2A337AAA-56C5-47BE-9D44-C41CB8CB3941}" type="pres">
      <dgm:prSet presAssocID="{32E4F10C-EC4A-4DFB-8C9F-75247DEEF347}" presName="parTx" presStyleLbl="revTx" presStyleIdx="2" presStyleCnt="6" custScaleY="130099" custLinFactNeighborX="652" custLinFactNeighborY="-9217">
        <dgm:presLayoutVars>
          <dgm:chMax val="0"/>
          <dgm:chPref val="0"/>
        </dgm:presLayoutVars>
      </dgm:prSet>
      <dgm:spPr/>
    </dgm:pt>
    <dgm:pt modelId="{527C3A70-B1C9-441F-95E3-D7E16EB5FE9B}" type="pres">
      <dgm:prSet presAssocID="{4F60DBF2-B90C-4AE3-881E-7EA3DE3D4867}" presName="sibTrans" presStyleCnt="0"/>
      <dgm:spPr/>
    </dgm:pt>
    <dgm:pt modelId="{4F50DDCA-A63B-47A8-810B-532A9DB58C71}" type="pres">
      <dgm:prSet presAssocID="{4B83A39A-D2FC-4292-BDAC-2D4CBC47D2E9}" presName="compNode" presStyleCnt="0"/>
      <dgm:spPr/>
    </dgm:pt>
    <dgm:pt modelId="{6B6D040C-B524-4BD4-AFEF-593E1B72174F}" type="pres">
      <dgm:prSet presAssocID="{4B83A39A-D2FC-4292-BDAC-2D4CBC47D2E9}" presName="bgRect" presStyleLbl="bgShp" presStyleIdx="3" presStyleCnt="6" custScaleX="100000" custScaleY="117286" custLinFactNeighborX="-7367" custLinFactNeighborY="3867"/>
      <dgm:spPr/>
    </dgm:pt>
    <dgm:pt modelId="{67FE4F00-9B1C-4B08-8176-206C0C1E5230}" type="pres">
      <dgm:prSet presAssocID="{4B83A39A-D2FC-4292-BDAC-2D4CBC47D2E9}" presName="iconRect" presStyleLbl="node1" presStyleIdx="3" presStyleCnt="6" custScaleX="148818" custScaleY="146704" custLinFactNeighborX="26493" custLinFactNeighborY="36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33A6189-EBDC-4951-9CEF-4AB3DB156ADB}" type="pres">
      <dgm:prSet presAssocID="{4B83A39A-D2FC-4292-BDAC-2D4CBC47D2E9}" presName="spaceRect" presStyleCnt="0"/>
      <dgm:spPr/>
    </dgm:pt>
    <dgm:pt modelId="{B5D13744-4B07-45CD-B955-4A03EEAA32A6}" type="pres">
      <dgm:prSet presAssocID="{4B83A39A-D2FC-4292-BDAC-2D4CBC47D2E9}" presName="parTx" presStyleLbl="revTx" presStyleIdx="3" presStyleCnt="6" custScaleY="86957" custLinFactNeighborX="849" custLinFactNeighborY="645">
        <dgm:presLayoutVars>
          <dgm:chMax val="0"/>
          <dgm:chPref val="0"/>
        </dgm:presLayoutVars>
      </dgm:prSet>
      <dgm:spPr/>
    </dgm:pt>
    <dgm:pt modelId="{3E579C6F-91CB-42B5-8D33-E10C40650FBD}" type="pres">
      <dgm:prSet presAssocID="{E5CBBBF9-CC4E-4170-BC37-47E4A80248FA}" presName="sibTrans" presStyleCnt="0"/>
      <dgm:spPr/>
    </dgm:pt>
    <dgm:pt modelId="{88C369C2-C324-43A0-8523-C271DFA4F54C}" type="pres">
      <dgm:prSet presAssocID="{42F4F12C-6DA2-4E8E-85B8-A87F56CAA47A}" presName="compNode" presStyleCnt="0"/>
      <dgm:spPr/>
    </dgm:pt>
    <dgm:pt modelId="{37CE6779-4F88-493C-9564-47F87E81FB53}" type="pres">
      <dgm:prSet presAssocID="{42F4F12C-6DA2-4E8E-85B8-A87F56CAA47A}" presName="bgRect" presStyleLbl="bgShp" presStyleIdx="4" presStyleCnt="6" custScaleY="108931"/>
      <dgm:spPr/>
    </dgm:pt>
    <dgm:pt modelId="{5E3F18A6-FF2C-4979-B476-758830159FB2}" type="pres">
      <dgm:prSet presAssocID="{42F4F12C-6DA2-4E8E-85B8-A87F56CAA47A}" presName="iconRect" presStyleLbl="node1" presStyleIdx="4" presStyleCnt="6" custScaleX="157309" custScaleY="157309" custLinFactNeighborX="29574" custLinFactNeighborY="-739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DACC009-8F74-4BA4-A70A-B9C27AB23FAD}" type="pres">
      <dgm:prSet presAssocID="{42F4F12C-6DA2-4E8E-85B8-A87F56CAA47A}" presName="spaceRect" presStyleCnt="0"/>
      <dgm:spPr/>
    </dgm:pt>
    <dgm:pt modelId="{FF801EE1-74B8-4D06-B53D-D279890DA3F7}" type="pres">
      <dgm:prSet presAssocID="{42F4F12C-6DA2-4E8E-85B8-A87F56CAA47A}" presName="parTx" presStyleLbl="revTx" presStyleIdx="4" presStyleCnt="6" custScaleY="115175" custLinFactNeighborX="996" custLinFactNeighborY="-4145">
        <dgm:presLayoutVars>
          <dgm:chMax val="0"/>
          <dgm:chPref val="0"/>
        </dgm:presLayoutVars>
      </dgm:prSet>
      <dgm:spPr/>
    </dgm:pt>
    <dgm:pt modelId="{89E8F673-863E-4994-96B6-F53C05EC0480}" type="pres">
      <dgm:prSet presAssocID="{8BF2FF41-4F3B-483E-9683-D05DD34FC649}" presName="sibTrans" presStyleCnt="0"/>
      <dgm:spPr/>
    </dgm:pt>
    <dgm:pt modelId="{F0A50F7F-538E-42FE-A643-96CA55A047EF}" type="pres">
      <dgm:prSet presAssocID="{88C3597E-DAC8-41F6-9B41-B14748763CAE}" presName="compNode" presStyleCnt="0"/>
      <dgm:spPr/>
    </dgm:pt>
    <dgm:pt modelId="{A6B0B70A-6AFD-4851-8D8E-44A5BB690853}" type="pres">
      <dgm:prSet presAssocID="{88C3597E-DAC8-41F6-9B41-B14748763CAE}" presName="bgRect" presStyleLbl="bgShp" presStyleIdx="5" presStyleCnt="6" custScaleY="150735"/>
      <dgm:spPr/>
    </dgm:pt>
    <dgm:pt modelId="{7E6808E9-0912-40FF-A884-855DBD41091F}" type="pres">
      <dgm:prSet presAssocID="{88C3597E-DAC8-41F6-9B41-B14748763CAE}" presName="iconRect" presStyleLbl="node1" presStyleIdx="5" presStyleCnt="6" custScaleX="137969" custScaleY="137969" custLinFactNeighborX="2218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1333B138-AEA8-485D-AAB6-3FDC41BAE266}" type="pres">
      <dgm:prSet presAssocID="{88C3597E-DAC8-41F6-9B41-B14748763CAE}" presName="spaceRect" presStyleCnt="0"/>
      <dgm:spPr/>
    </dgm:pt>
    <dgm:pt modelId="{B12D1507-FD44-4213-A3BD-AAFC545EC259}" type="pres">
      <dgm:prSet presAssocID="{88C3597E-DAC8-41F6-9B41-B14748763CAE}" presName="parTx" presStyleLbl="revTx" presStyleIdx="5" presStyleCnt="6" custScaleY="135727" custLinFactNeighborX="1316" custLinFactNeighborY="-7450">
        <dgm:presLayoutVars>
          <dgm:chMax val="0"/>
          <dgm:chPref val="0"/>
        </dgm:presLayoutVars>
      </dgm:prSet>
      <dgm:spPr/>
    </dgm:pt>
  </dgm:ptLst>
  <dgm:cxnLst>
    <dgm:cxn modelId="{1B15490B-B8C1-4296-9B26-C3CCF8A8720B}" type="presOf" srcId="{FFAB6541-5B26-43D4-ADEB-CD5C95F8E3DF}" destId="{73051AF8-0198-41EF-98B5-69E4B91712AE}" srcOrd="0" destOrd="0" presId="urn:microsoft.com/office/officeart/2018/2/layout/IconVerticalSolidList"/>
    <dgm:cxn modelId="{7FF77836-34D9-E547-B315-C489ED6B4022}" type="presOf" srcId="{1BD0B102-1687-1446-AF4A-18DDC8A0BD4D}" destId="{1337973E-1B4E-434F-BACD-340676F63CE4}" srcOrd="0" destOrd="0" presId="urn:microsoft.com/office/officeart/2018/2/layout/IconVerticalSolidList"/>
    <dgm:cxn modelId="{3FFE5E4F-9B38-3141-B9ED-22CE55796106}" type="presOf" srcId="{32E4F10C-EC4A-4DFB-8C9F-75247DEEF347}" destId="{2A337AAA-56C5-47BE-9D44-C41CB8CB3941}" srcOrd="0" destOrd="0" presId="urn:microsoft.com/office/officeart/2018/2/layout/IconVerticalSolidList"/>
    <dgm:cxn modelId="{B87A7366-5F56-4474-83A0-DC5120CD1ED3}" srcId="{FFAB6541-5B26-43D4-ADEB-CD5C95F8E3DF}" destId="{32E4F10C-EC4A-4DFB-8C9F-75247DEEF347}" srcOrd="2" destOrd="0" parTransId="{1650BD34-2EDB-478B-A4E0-7897AB23AE1C}" sibTransId="{4F60DBF2-B90C-4AE3-881E-7EA3DE3D4867}"/>
    <dgm:cxn modelId="{2E9BA46D-4F39-4DE0-9620-4DDA7DF26734}" srcId="{FFAB6541-5B26-43D4-ADEB-CD5C95F8E3DF}" destId="{4B83A39A-D2FC-4292-BDAC-2D4CBC47D2E9}" srcOrd="3" destOrd="0" parTransId="{3DE17B1D-343E-4356-8A75-7759B63A39C5}" sibTransId="{E5CBBBF9-CC4E-4170-BC37-47E4A80248FA}"/>
    <dgm:cxn modelId="{390ECD75-C63A-4BA6-8349-C8A91E6FEB5D}" srcId="{FFAB6541-5B26-43D4-ADEB-CD5C95F8E3DF}" destId="{42F4F12C-6DA2-4E8E-85B8-A87F56CAA47A}" srcOrd="4" destOrd="0" parTransId="{741407FF-072D-4243-AB6D-4D98B3A9D6CE}" sibTransId="{8BF2FF41-4F3B-483E-9683-D05DD34FC649}"/>
    <dgm:cxn modelId="{1F302F7A-27FE-EF4D-867B-85309725FFF8}" srcId="{FFAB6541-5B26-43D4-ADEB-CD5C95F8E3DF}" destId="{974464DC-1B23-304C-BB77-5A5A84D6A3D2}" srcOrd="0" destOrd="0" parTransId="{7A97E8A1-7B21-5F4E-A447-3638048BA77C}" sibTransId="{8D22AECC-B9A4-3A41-959C-07C3AA4FEB2A}"/>
    <dgm:cxn modelId="{C9B4997A-AE18-6247-A265-0421767EC9A3}" type="presOf" srcId="{974464DC-1B23-304C-BB77-5A5A84D6A3D2}" destId="{49A984CF-8FED-9B4C-9A35-776A707BD908}" srcOrd="0" destOrd="0" presId="urn:microsoft.com/office/officeart/2018/2/layout/IconVerticalSolidList"/>
    <dgm:cxn modelId="{E9C5D87E-165B-428D-A04F-2A23BB19D34A}" srcId="{FFAB6541-5B26-43D4-ADEB-CD5C95F8E3DF}" destId="{88C3597E-DAC8-41F6-9B41-B14748763CAE}" srcOrd="5" destOrd="0" parTransId="{BC8F4D59-B74F-4C42-9264-C4693C7028D8}" sibTransId="{38E5E6FD-5035-4FCE-9F91-D7D452DBDD33}"/>
    <dgm:cxn modelId="{42923794-30FD-6B49-BE1D-6DAF6B703580}" type="presOf" srcId="{42F4F12C-6DA2-4E8E-85B8-A87F56CAA47A}" destId="{FF801EE1-74B8-4D06-B53D-D279890DA3F7}" srcOrd="0" destOrd="0" presId="urn:microsoft.com/office/officeart/2018/2/layout/IconVerticalSolidList"/>
    <dgm:cxn modelId="{8A59769D-81E6-D84B-B267-81C0802C229B}" type="presOf" srcId="{4B83A39A-D2FC-4292-BDAC-2D4CBC47D2E9}" destId="{B5D13744-4B07-45CD-B955-4A03EEAA32A6}" srcOrd="0" destOrd="0" presId="urn:microsoft.com/office/officeart/2018/2/layout/IconVerticalSolidList"/>
    <dgm:cxn modelId="{ACCD9FCF-4F85-AE40-BE92-5DC9100ADFB3}" srcId="{FFAB6541-5B26-43D4-ADEB-CD5C95F8E3DF}" destId="{1BD0B102-1687-1446-AF4A-18DDC8A0BD4D}" srcOrd="1" destOrd="0" parTransId="{BDE25425-475E-0A40-A6B6-477BCBB1769E}" sibTransId="{B7CB2AF5-3881-BA4F-9531-A1D9C7288381}"/>
    <dgm:cxn modelId="{CBAD75F9-0DB8-7745-9583-AF7714353384}" type="presOf" srcId="{88C3597E-DAC8-41F6-9B41-B14748763CAE}" destId="{B12D1507-FD44-4213-A3BD-AAFC545EC259}" srcOrd="0" destOrd="0" presId="urn:microsoft.com/office/officeart/2018/2/layout/IconVerticalSolidList"/>
    <dgm:cxn modelId="{16B86FCF-3514-4947-9785-8EE2E52E3CA1}" type="presParOf" srcId="{73051AF8-0198-41EF-98B5-69E4B91712AE}" destId="{15CEB792-9AA9-8740-AA83-CF5983281F2E}" srcOrd="0" destOrd="0" presId="urn:microsoft.com/office/officeart/2018/2/layout/IconVerticalSolidList"/>
    <dgm:cxn modelId="{895B4347-8543-5A48-B81E-5D246BB34F38}" type="presParOf" srcId="{15CEB792-9AA9-8740-AA83-CF5983281F2E}" destId="{D5AAEAE5-5591-0244-9ABC-A9A16D77FDB9}" srcOrd="0" destOrd="0" presId="urn:microsoft.com/office/officeart/2018/2/layout/IconVerticalSolidList"/>
    <dgm:cxn modelId="{10D8A11F-8BEF-A549-8CE2-9C762578CAEF}" type="presParOf" srcId="{15CEB792-9AA9-8740-AA83-CF5983281F2E}" destId="{81A0E064-FF91-244A-B89B-CF3E2C746F6C}" srcOrd="1" destOrd="0" presId="urn:microsoft.com/office/officeart/2018/2/layout/IconVerticalSolidList"/>
    <dgm:cxn modelId="{2798C86C-C6BD-7B4D-8302-2C074B2F7BCA}" type="presParOf" srcId="{15CEB792-9AA9-8740-AA83-CF5983281F2E}" destId="{C34651BF-4282-D34B-8D8F-32CACD6B0049}" srcOrd="2" destOrd="0" presId="urn:microsoft.com/office/officeart/2018/2/layout/IconVerticalSolidList"/>
    <dgm:cxn modelId="{55456843-A55A-2D4B-AA05-472171C9B56A}" type="presParOf" srcId="{15CEB792-9AA9-8740-AA83-CF5983281F2E}" destId="{49A984CF-8FED-9B4C-9A35-776A707BD908}" srcOrd="3" destOrd="0" presId="urn:microsoft.com/office/officeart/2018/2/layout/IconVerticalSolidList"/>
    <dgm:cxn modelId="{FFE656E9-3EF4-D345-9C91-B20F7162ED2A}" type="presParOf" srcId="{73051AF8-0198-41EF-98B5-69E4B91712AE}" destId="{99767E41-7CD4-6440-95B1-0DE52EE9720C}" srcOrd="1" destOrd="0" presId="urn:microsoft.com/office/officeart/2018/2/layout/IconVerticalSolidList"/>
    <dgm:cxn modelId="{A5F13A52-CD1B-0541-840D-37D035A22354}" type="presParOf" srcId="{73051AF8-0198-41EF-98B5-69E4B91712AE}" destId="{074E05FE-F3DC-C741-9E27-3D380F97B766}" srcOrd="2" destOrd="0" presId="urn:microsoft.com/office/officeart/2018/2/layout/IconVerticalSolidList"/>
    <dgm:cxn modelId="{F90AF5D0-7D88-D747-A50E-14677425CEE3}" type="presParOf" srcId="{074E05FE-F3DC-C741-9E27-3D380F97B766}" destId="{EC17FA85-F79D-6B4E-AF73-B29A4E4D503C}" srcOrd="0" destOrd="0" presId="urn:microsoft.com/office/officeart/2018/2/layout/IconVerticalSolidList"/>
    <dgm:cxn modelId="{767F5768-B244-D246-806C-5E6E286015E4}" type="presParOf" srcId="{074E05FE-F3DC-C741-9E27-3D380F97B766}" destId="{28332FDC-4E82-0242-9ED0-409B8875EA7C}" srcOrd="1" destOrd="0" presId="urn:microsoft.com/office/officeart/2018/2/layout/IconVerticalSolidList"/>
    <dgm:cxn modelId="{AD86624A-7C43-5347-B857-DCBB699EFF03}" type="presParOf" srcId="{074E05FE-F3DC-C741-9E27-3D380F97B766}" destId="{2150E770-BD09-AD45-9607-4A1F059AD01F}" srcOrd="2" destOrd="0" presId="urn:microsoft.com/office/officeart/2018/2/layout/IconVerticalSolidList"/>
    <dgm:cxn modelId="{D0E9F3AF-C753-FA4B-B7F6-497597002999}" type="presParOf" srcId="{074E05FE-F3DC-C741-9E27-3D380F97B766}" destId="{1337973E-1B4E-434F-BACD-340676F63CE4}" srcOrd="3" destOrd="0" presId="urn:microsoft.com/office/officeart/2018/2/layout/IconVerticalSolidList"/>
    <dgm:cxn modelId="{413FA81E-92F3-A945-9159-C7CA80D2D19C}" type="presParOf" srcId="{73051AF8-0198-41EF-98B5-69E4B91712AE}" destId="{E7162F74-DDD6-6542-9C21-2EBAD3AC797D}" srcOrd="3" destOrd="0" presId="urn:microsoft.com/office/officeart/2018/2/layout/IconVerticalSolidList"/>
    <dgm:cxn modelId="{EC568419-4F2F-034E-A5AB-624E594C130C}" type="presParOf" srcId="{73051AF8-0198-41EF-98B5-69E4B91712AE}" destId="{C85B3BCC-45DF-422C-A965-F2D149FA9F79}" srcOrd="4" destOrd="0" presId="urn:microsoft.com/office/officeart/2018/2/layout/IconVerticalSolidList"/>
    <dgm:cxn modelId="{3FB4BDF7-8692-DF4D-8F65-A6436425DE59}" type="presParOf" srcId="{C85B3BCC-45DF-422C-A965-F2D149FA9F79}" destId="{AD3EF1E7-C70C-4799-817A-959650CFC3F5}" srcOrd="0" destOrd="0" presId="urn:microsoft.com/office/officeart/2018/2/layout/IconVerticalSolidList"/>
    <dgm:cxn modelId="{9FD6E89C-5D32-7147-9B8D-CF69F69DCC4E}" type="presParOf" srcId="{C85B3BCC-45DF-422C-A965-F2D149FA9F79}" destId="{3991807E-E392-4288-BFAF-1A38586BCBAF}" srcOrd="1" destOrd="0" presId="urn:microsoft.com/office/officeart/2018/2/layout/IconVerticalSolidList"/>
    <dgm:cxn modelId="{9915D096-F1E8-2744-97AF-34947C0C5F53}" type="presParOf" srcId="{C85B3BCC-45DF-422C-A965-F2D149FA9F79}" destId="{237FCA86-151F-4482-850D-CE19EC7076EB}" srcOrd="2" destOrd="0" presId="urn:microsoft.com/office/officeart/2018/2/layout/IconVerticalSolidList"/>
    <dgm:cxn modelId="{4DD79058-E6B6-0444-A0ED-C8BD529C7B30}" type="presParOf" srcId="{C85B3BCC-45DF-422C-A965-F2D149FA9F79}" destId="{2A337AAA-56C5-47BE-9D44-C41CB8CB3941}" srcOrd="3" destOrd="0" presId="urn:microsoft.com/office/officeart/2018/2/layout/IconVerticalSolidList"/>
    <dgm:cxn modelId="{5B2112B5-B5F7-BC48-AD35-441190387D74}" type="presParOf" srcId="{73051AF8-0198-41EF-98B5-69E4B91712AE}" destId="{527C3A70-B1C9-441F-95E3-D7E16EB5FE9B}" srcOrd="5" destOrd="0" presId="urn:microsoft.com/office/officeart/2018/2/layout/IconVerticalSolidList"/>
    <dgm:cxn modelId="{F99A9D3A-77CE-F446-8F1D-35C62837EACC}" type="presParOf" srcId="{73051AF8-0198-41EF-98B5-69E4B91712AE}" destId="{4F50DDCA-A63B-47A8-810B-532A9DB58C71}" srcOrd="6" destOrd="0" presId="urn:microsoft.com/office/officeart/2018/2/layout/IconVerticalSolidList"/>
    <dgm:cxn modelId="{A3A82A40-E797-4D4E-A914-4193B0ADAFF5}" type="presParOf" srcId="{4F50DDCA-A63B-47A8-810B-532A9DB58C71}" destId="{6B6D040C-B524-4BD4-AFEF-593E1B72174F}" srcOrd="0" destOrd="0" presId="urn:microsoft.com/office/officeart/2018/2/layout/IconVerticalSolidList"/>
    <dgm:cxn modelId="{CA208257-3318-AB4C-8FE4-2D8856A3576F}" type="presParOf" srcId="{4F50DDCA-A63B-47A8-810B-532A9DB58C71}" destId="{67FE4F00-9B1C-4B08-8176-206C0C1E5230}" srcOrd="1" destOrd="0" presId="urn:microsoft.com/office/officeart/2018/2/layout/IconVerticalSolidList"/>
    <dgm:cxn modelId="{1A68FA94-D771-0946-A3BA-6C89D3C46CF3}" type="presParOf" srcId="{4F50DDCA-A63B-47A8-810B-532A9DB58C71}" destId="{233A6189-EBDC-4951-9CEF-4AB3DB156ADB}" srcOrd="2" destOrd="0" presId="urn:microsoft.com/office/officeart/2018/2/layout/IconVerticalSolidList"/>
    <dgm:cxn modelId="{B28EC7D6-4892-B142-800C-F053D89C1F0F}" type="presParOf" srcId="{4F50DDCA-A63B-47A8-810B-532A9DB58C71}" destId="{B5D13744-4B07-45CD-B955-4A03EEAA32A6}" srcOrd="3" destOrd="0" presId="urn:microsoft.com/office/officeart/2018/2/layout/IconVerticalSolidList"/>
    <dgm:cxn modelId="{90DD4A55-5FAF-3545-AD96-7BACA20E4E38}" type="presParOf" srcId="{73051AF8-0198-41EF-98B5-69E4B91712AE}" destId="{3E579C6F-91CB-42B5-8D33-E10C40650FBD}" srcOrd="7" destOrd="0" presId="urn:microsoft.com/office/officeart/2018/2/layout/IconVerticalSolidList"/>
    <dgm:cxn modelId="{B7CBB1D4-D221-9A4F-B4D7-D11496BB4EA9}" type="presParOf" srcId="{73051AF8-0198-41EF-98B5-69E4B91712AE}" destId="{88C369C2-C324-43A0-8523-C271DFA4F54C}" srcOrd="8" destOrd="0" presId="urn:microsoft.com/office/officeart/2018/2/layout/IconVerticalSolidList"/>
    <dgm:cxn modelId="{E378A75F-5B86-AC49-B6F5-843BBB06EC2E}" type="presParOf" srcId="{88C369C2-C324-43A0-8523-C271DFA4F54C}" destId="{37CE6779-4F88-493C-9564-47F87E81FB53}" srcOrd="0" destOrd="0" presId="urn:microsoft.com/office/officeart/2018/2/layout/IconVerticalSolidList"/>
    <dgm:cxn modelId="{E71EF937-70AD-124B-B4E9-6E033F140009}" type="presParOf" srcId="{88C369C2-C324-43A0-8523-C271DFA4F54C}" destId="{5E3F18A6-FF2C-4979-B476-758830159FB2}" srcOrd="1" destOrd="0" presId="urn:microsoft.com/office/officeart/2018/2/layout/IconVerticalSolidList"/>
    <dgm:cxn modelId="{4BFE615F-9431-9E49-9ABA-31D1958EA8FC}" type="presParOf" srcId="{88C369C2-C324-43A0-8523-C271DFA4F54C}" destId="{ADACC009-8F74-4BA4-A70A-B9C27AB23FAD}" srcOrd="2" destOrd="0" presId="urn:microsoft.com/office/officeart/2018/2/layout/IconVerticalSolidList"/>
    <dgm:cxn modelId="{C6BA5B7B-328A-8040-B33E-03E12AD7F23E}" type="presParOf" srcId="{88C369C2-C324-43A0-8523-C271DFA4F54C}" destId="{FF801EE1-74B8-4D06-B53D-D279890DA3F7}" srcOrd="3" destOrd="0" presId="urn:microsoft.com/office/officeart/2018/2/layout/IconVerticalSolidList"/>
    <dgm:cxn modelId="{A5B2A383-6F6F-C249-A638-3D085C25A9D7}" type="presParOf" srcId="{73051AF8-0198-41EF-98B5-69E4B91712AE}" destId="{89E8F673-863E-4994-96B6-F53C05EC0480}" srcOrd="9" destOrd="0" presId="urn:microsoft.com/office/officeart/2018/2/layout/IconVerticalSolidList"/>
    <dgm:cxn modelId="{53367D26-F6DA-A44D-9726-612326DC9998}" type="presParOf" srcId="{73051AF8-0198-41EF-98B5-69E4B91712AE}" destId="{F0A50F7F-538E-42FE-A643-96CA55A047EF}" srcOrd="10" destOrd="0" presId="urn:microsoft.com/office/officeart/2018/2/layout/IconVerticalSolidList"/>
    <dgm:cxn modelId="{AF6D6CB2-5C27-1E43-B9C0-11FA320755B3}" type="presParOf" srcId="{F0A50F7F-538E-42FE-A643-96CA55A047EF}" destId="{A6B0B70A-6AFD-4851-8D8E-44A5BB690853}" srcOrd="0" destOrd="0" presId="urn:microsoft.com/office/officeart/2018/2/layout/IconVerticalSolidList"/>
    <dgm:cxn modelId="{9955D181-66E5-1D41-9B05-C4FB485AEBB8}" type="presParOf" srcId="{F0A50F7F-538E-42FE-A643-96CA55A047EF}" destId="{7E6808E9-0912-40FF-A884-855DBD41091F}" srcOrd="1" destOrd="0" presId="urn:microsoft.com/office/officeart/2018/2/layout/IconVerticalSolidList"/>
    <dgm:cxn modelId="{EF4D66D5-1B07-4B4B-8039-E14DF438736D}" type="presParOf" srcId="{F0A50F7F-538E-42FE-A643-96CA55A047EF}" destId="{1333B138-AEA8-485D-AAB6-3FDC41BAE266}" srcOrd="2" destOrd="0" presId="urn:microsoft.com/office/officeart/2018/2/layout/IconVerticalSolidList"/>
    <dgm:cxn modelId="{E4AA50A6-DD34-7247-88BA-3F1B7AA67CDF}" type="presParOf" srcId="{F0A50F7F-538E-42FE-A643-96CA55A047EF}" destId="{B12D1507-FD44-4213-A3BD-AAFC545EC2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9EBF5-A455-4B12-8D90-78534B3F84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81B522-C2E9-4404-B620-48040730988C}">
      <dgm:prSet/>
      <dgm:spPr/>
      <dgm:t>
        <a:bodyPr/>
        <a:lstStyle/>
        <a:p>
          <a:r>
            <a:rPr lang="en-US"/>
            <a:t>Show change of names </a:t>
          </a:r>
          <a:r>
            <a:rPr lang="en-GB"/>
            <a:t>period-over-period nationally and by state</a:t>
          </a:r>
          <a:endParaRPr lang="en-US"/>
        </a:p>
      </dgm:t>
    </dgm:pt>
    <dgm:pt modelId="{22AE830F-2348-41F2-9619-859CE1904D16}" type="parTrans" cxnId="{7893E37A-B583-4452-AB97-D0CEDCFDD984}">
      <dgm:prSet/>
      <dgm:spPr/>
      <dgm:t>
        <a:bodyPr/>
        <a:lstStyle/>
        <a:p>
          <a:endParaRPr lang="en-US"/>
        </a:p>
      </dgm:t>
    </dgm:pt>
    <dgm:pt modelId="{401FC8D0-1860-4D46-9FCA-AE85F651380F}" type="sibTrans" cxnId="{7893E37A-B583-4452-AB97-D0CEDCFDD984}">
      <dgm:prSet/>
      <dgm:spPr/>
      <dgm:t>
        <a:bodyPr/>
        <a:lstStyle/>
        <a:p>
          <a:endParaRPr lang="en-US"/>
        </a:p>
      </dgm:t>
    </dgm:pt>
    <dgm:pt modelId="{226E761E-B751-4D59-A00A-1A8E340B5D4A}">
      <dgm:prSet/>
      <dgm:spPr/>
      <dgm:t>
        <a:bodyPr/>
        <a:lstStyle/>
        <a:p>
          <a:r>
            <a:rPr lang="en-GB"/>
            <a:t>Popularity of names across states on US map</a:t>
          </a:r>
          <a:endParaRPr lang="en-US"/>
        </a:p>
      </dgm:t>
    </dgm:pt>
    <dgm:pt modelId="{F00544A6-CF86-4151-BA6B-992F71CC5694}" type="parTrans" cxnId="{7887786E-B6CB-428F-8578-EAE640E8A86D}">
      <dgm:prSet/>
      <dgm:spPr/>
      <dgm:t>
        <a:bodyPr/>
        <a:lstStyle/>
        <a:p>
          <a:endParaRPr lang="en-US"/>
        </a:p>
      </dgm:t>
    </dgm:pt>
    <dgm:pt modelId="{8E230F7B-2E8B-440C-8B0D-FB68F2821352}" type="sibTrans" cxnId="{7887786E-B6CB-428F-8578-EAE640E8A86D}">
      <dgm:prSet/>
      <dgm:spPr/>
      <dgm:t>
        <a:bodyPr/>
        <a:lstStyle/>
        <a:p>
          <a:endParaRPr lang="en-US"/>
        </a:p>
      </dgm:t>
    </dgm:pt>
    <dgm:pt modelId="{313640D1-6506-473E-A2AE-BD0AE555E9DE}">
      <dgm:prSet/>
      <dgm:spPr/>
      <dgm:t>
        <a:bodyPr/>
        <a:lstStyle/>
        <a:p>
          <a:r>
            <a:rPr lang="en-GB"/>
            <a:t>Top 50 names nationally and by state for a given year </a:t>
          </a:r>
          <a:endParaRPr lang="en-US"/>
        </a:p>
      </dgm:t>
    </dgm:pt>
    <dgm:pt modelId="{3C469B94-566E-4BD7-9D79-8B0EA23AEDCC}" type="parTrans" cxnId="{E52E1328-EA4A-43F4-A457-F37EE1C7EE22}">
      <dgm:prSet/>
      <dgm:spPr/>
      <dgm:t>
        <a:bodyPr/>
        <a:lstStyle/>
        <a:p>
          <a:endParaRPr lang="en-US"/>
        </a:p>
      </dgm:t>
    </dgm:pt>
    <dgm:pt modelId="{4041BAEF-3F4D-47C0-B1E9-EC328EAAC4F1}" type="sibTrans" cxnId="{E52E1328-EA4A-43F4-A457-F37EE1C7EE22}">
      <dgm:prSet/>
      <dgm:spPr/>
      <dgm:t>
        <a:bodyPr/>
        <a:lstStyle/>
        <a:p>
          <a:endParaRPr lang="en-US"/>
        </a:p>
      </dgm:t>
    </dgm:pt>
    <dgm:pt modelId="{F7AE2FAC-3D03-41A9-A4B9-3AF4A50B3FF0}">
      <dgm:prSet/>
      <dgm:spPr/>
      <dgm:t>
        <a:bodyPr/>
        <a:lstStyle/>
        <a:p>
          <a:r>
            <a:rPr lang="en-GB"/>
            <a:t>Top Unisex names nationally and by state</a:t>
          </a:r>
          <a:endParaRPr lang="en-US"/>
        </a:p>
      </dgm:t>
    </dgm:pt>
    <dgm:pt modelId="{34849B8E-9F7D-44FA-96C4-4ECD6FEF0F32}" type="parTrans" cxnId="{17B5A496-84EF-414A-AD3C-FC06AA2CAA6A}">
      <dgm:prSet/>
      <dgm:spPr/>
      <dgm:t>
        <a:bodyPr/>
        <a:lstStyle/>
        <a:p>
          <a:endParaRPr lang="en-US"/>
        </a:p>
      </dgm:t>
    </dgm:pt>
    <dgm:pt modelId="{33530571-C4D9-4563-BF7D-328758CF9510}" type="sibTrans" cxnId="{17B5A496-84EF-414A-AD3C-FC06AA2CAA6A}">
      <dgm:prSet/>
      <dgm:spPr/>
      <dgm:t>
        <a:bodyPr/>
        <a:lstStyle/>
        <a:p>
          <a:endParaRPr lang="en-US"/>
        </a:p>
      </dgm:t>
    </dgm:pt>
    <dgm:pt modelId="{B3A6DB05-10C7-47BB-9EE7-005BAE599384}" type="pres">
      <dgm:prSet presAssocID="{A329EBF5-A455-4B12-8D90-78534B3F84A8}" presName="root" presStyleCnt="0">
        <dgm:presLayoutVars>
          <dgm:dir/>
          <dgm:resizeHandles val="exact"/>
        </dgm:presLayoutVars>
      </dgm:prSet>
      <dgm:spPr/>
    </dgm:pt>
    <dgm:pt modelId="{927C2CB0-5BC7-4B86-83A3-FBDAE8255A05}" type="pres">
      <dgm:prSet presAssocID="{D081B522-C2E9-4404-B620-48040730988C}" presName="compNode" presStyleCnt="0"/>
      <dgm:spPr/>
    </dgm:pt>
    <dgm:pt modelId="{8A520CBF-0B98-4DBD-A349-2322662C72FA}" type="pres">
      <dgm:prSet presAssocID="{D081B522-C2E9-4404-B620-48040730988C}" presName="bgRect" presStyleLbl="bgShp" presStyleIdx="0" presStyleCnt="4"/>
      <dgm:spPr/>
    </dgm:pt>
    <dgm:pt modelId="{778FB5EB-FE96-49DF-A699-33F9AE9A1B97}" type="pres">
      <dgm:prSet presAssocID="{D081B522-C2E9-4404-B620-48040730988C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8779A77-266F-4026-B947-CAB98266E20E}" type="pres">
      <dgm:prSet presAssocID="{D081B522-C2E9-4404-B620-48040730988C}" presName="spaceRect" presStyleCnt="0"/>
      <dgm:spPr/>
    </dgm:pt>
    <dgm:pt modelId="{58F4180E-E7D9-4D44-A503-AC20BE6CB9CB}" type="pres">
      <dgm:prSet presAssocID="{D081B522-C2E9-4404-B620-48040730988C}" presName="parTx" presStyleLbl="revTx" presStyleIdx="0" presStyleCnt="4">
        <dgm:presLayoutVars>
          <dgm:chMax val="0"/>
          <dgm:chPref val="0"/>
        </dgm:presLayoutVars>
      </dgm:prSet>
      <dgm:spPr/>
    </dgm:pt>
    <dgm:pt modelId="{B367D4F4-9EE3-4C1D-A3A1-0C2C2C2D0F3F}" type="pres">
      <dgm:prSet presAssocID="{401FC8D0-1860-4D46-9FCA-AE85F651380F}" presName="sibTrans" presStyleCnt="0"/>
      <dgm:spPr/>
    </dgm:pt>
    <dgm:pt modelId="{28B2A400-F0C8-4CBF-ADA7-4B1476258C2B}" type="pres">
      <dgm:prSet presAssocID="{226E761E-B751-4D59-A00A-1A8E340B5D4A}" presName="compNode" presStyleCnt="0"/>
      <dgm:spPr/>
    </dgm:pt>
    <dgm:pt modelId="{9EB1F434-CE45-42B2-ACEC-08217B3AE872}" type="pres">
      <dgm:prSet presAssocID="{226E761E-B751-4D59-A00A-1A8E340B5D4A}" presName="bgRect" presStyleLbl="bgShp" presStyleIdx="1" presStyleCnt="4"/>
      <dgm:spPr/>
    </dgm:pt>
    <dgm:pt modelId="{9649FB9C-0869-4F8F-98AD-F36EB2BCCF93}" type="pres">
      <dgm:prSet presAssocID="{226E761E-B751-4D59-A00A-1A8E340B5D4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8CC2BE3-7FD9-47F0-B767-0FD0D4FC4998}" type="pres">
      <dgm:prSet presAssocID="{226E761E-B751-4D59-A00A-1A8E340B5D4A}" presName="spaceRect" presStyleCnt="0"/>
      <dgm:spPr/>
    </dgm:pt>
    <dgm:pt modelId="{E49698D4-DC8D-42B1-8331-3A778D56F325}" type="pres">
      <dgm:prSet presAssocID="{226E761E-B751-4D59-A00A-1A8E340B5D4A}" presName="parTx" presStyleLbl="revTx" presStyleIdx="1" presStyleCnt="4">
        <dgm:presLayoutVars>
          <dgm:chMax val="0"/>
          <dgm:chPref val="0"/>
        </dgm:presLayoutVars>
      </dgm:prSet>
      <dgm:spPr/>
    </dgm:pt>
    <dgm:pt modelId="{25A46A5D-905E-4D7E-A048-F42BC386C9C0}" type="pres">
      <dgm:prSet presAssocID="{8E230F7B-2E8B-440C-8B0D-FB68F2821352}" presName="sibTrans" presStyleCnt="0"/>
      <dgm:spPr/>
    </dgm:pt>
    <dgm:pt modelId="{CED17BC9-7EF4-4815-877C-5B9ED4608570}" type="pres">
      <dgm:prSet presAssocID="{313640D1-6506-473E-A2AE-BD0AE555E9DE}" presName="compNode" presStyleCnt="0"/>
      <dgm:spPr/>
    </dgm:pt>
    <dgm:pt modelId="{2FC6DCE4-B65D-452F-98E6-6A3C35697A1A}" type="pres">
      <dgm:prSet presAssocID="{313640D1-6506-473E-A2AE-BD0AE555E9DE}" presName="bgRect" presStyleLbl="bgShp" presStyleIdx="2" presStyleCnt="4"/>
      <dgm:spPr/>
    </dgm:pt>
    <dgm:pt modelId="{9AAD166C-E9C7-4A0B-9BEE-86895628A7FD}" type="pres">
      <dgm:prSet presAssocID="{313640D1-6506-473E-A2AE-BD0AE555E9DE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41A1C94-BD53-447F-B02E-5FD06E47996A}" type="pres">
      <dgm:prSet presAssocID="{313640D1-6506-473E-A2AE-BD0AE555E9DE}" presName="spaceRect" presStyleCnt="0"/>
      <dgm:spPr/>
    </dgm:pt>
    <dgm:pt modelId="{65628273-F80F-4FB0-8A79-28CB4C3169F7}" type="pres">
      <dgm:prSet presAssocID="{313640D1-6506-473E-A2AE-BD0AE555E9DE}" presName="parTx" presStyleLbl="revTx" presStyleIdx="2" presStyleCnt="4">
        <dgm:presLayoutVars>
          <dgm:chMax val="0"/>
          <dgm:chPref val="0"/>
        </dgm:presLayoutVars>
      </dgm:prSet>
      <dgm:spPr/>
    </dgm:pt>
    <dgm:pt modelId="{D2E1D14B-C356-41AD-B718-8B889EEF3612}" type="pres">
      <dgm:prSet presAssocID="{4041BAEF-3F4D-47C0-B1E9-EC328EAAC4F1}" presName="sibTrans" presStyleCnt="0"/>
      <dgm:spPr/>
    </dgm:pt>
    <dgm:pt modelId="{F43D039D-04A8-4FFD-B505-77334E87677D}" type="pres">
      <dgm:prSet presAssocID="{F7AE2FAC-3D03-41A9-A4B9-3AF4A50B3FF0}" presName="compNode" presStyleCnt="0"/>
      <dgm:spPr/>
    </dgm:pt>
    <dgm:pt modelId="{DE5ACF00-3FFE-4592-968D-EED03850F8D0}" type="pres">
      <dgm:prSet presAssocID="{F7AE2FAC-3D03-41A9-A4B9-3AF4A50B3FF0}" presName="bgRect" presStyleLbl="bgShp" presStyleIdx="3" presStyleCnt="4"/>
      <dgm:spPr/>
    </dgm:pt>
    <dgm:pt modelId="{6016B828-CFE9-4905-8DD9-B15B5A57F8F7}" type="pres">
      <dgm:prSet presAssocID="{F7AE2FAC-3D03-41A9-A4B9-3AF4A50B3FF0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DE7575A-A0D2-47DF-B176-AB65FCF01106}" type="pres">
      <dgm:prSet presAssocID="{F7AE2FAC-3D03-41A9-A4B9-3AF4A50B3FF0}" presName="spaceRect" presStyleCnt="0"/>
      <dgm:spPr/>
    </dgm:pt>
    <dgm:pt modelId="{2198BA9C-42FC-480D-8058-C3B250BCA303}" type="pres">
      <dgm:prSet presAssocID="{F7AE2FAC-3D03-41A9-A4B9-3AF4A50B3F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2E1328-EA4A-43F4-A457-F37EE1C7EE22}" srcId="{A329EBF5-A455-4B12-8D90-78534B3F84A8}" destId="{313640D1-6506-473E-A2AE-BD0AE555E9DE}" srcOrd="2" destOrd="0" parTransId="{3C469B94-566E-4BD7-9D79-8B0EA23AEDCC}" sibTransId="{4041BAEF-3F4D-47C0-B1E9-EC328EAAC4F1}"/>
    <dgm:cxn modelId="{A0B7EB3E-9D81-4829-AD27-0A6C356860CE}" type="presOf" srcId="{A329EBF5-A455-4B12-8D90-78534B3F84A8}" destId="{B3A6DB05-10C7-47BB-9EE7-005BAE599384}" srcOrd="0" destOrd="0" presId="urn:microsoft.com/office/officeart/2018/2/layout/IconVerticalSolidList"/>
    <dgm:cxn modelId="{60BAB345-4995-41B5-8608-5858A5DA946B}" type="presOf" srcId="{226E761E-B751-4D59-A00A-1A8E340B5D4A}" destId="{E49698D4-DC8D-42B1-8331-3A778D56F325}" srcOrd="0" destOrd="0" presId="urn:microsoft.com/office/officeart/2018/2/layout/IconVerticalSolidList"/>
    <dgm:cxn modelId="{7887786E-B6CB-428F-8578-EAE640E8A86D}" srcId="{A329EBF5-A455-4B12-8D90-78534B3F84A8}" destId="{226E761E-B751-4D59-A00A-1A8E340B5D4A}" srcOrd="1" destOrd="0" parTransId="{F00544A6-CF86-4151-BA6B-992F71CC5694}" sibTransId="{8E230F7B-2E8B-440C-8B0D-FB68F2821352}"/>
    <dgm:cxn modelId="{7893E37A-B583-4452-AB97-D0CEDCFDD984}" srcId="{A329EBF5-A455-4B12-8D90-78534B3F84A8}" destId="{D081B522-C2E9-4404-B620-48040730988C}" srcOrd="0" destOrd="0" parTransId="{22AE830F-2348-41F2-9619-859CE1904D16}" sibTransId="{401FC8D0-1860-4D46-9FCA-AE85F651380F}"/>
    <dgm:cxn modelId="{28142582-C063-43FB-84E2-21638E7959E7}" type="presOf" srcId="{D081B522-C2E9-4404-B620-48040730988C}" destId="{58F4180E-E7D9-4D44-A503-AC20BE6CB9CB}" srcOrd="0" destOrd="0" presId="urn:microsoft.com/office/officeart/2018/2/layout/IconVerticalSolidList"/>
    <dgm:cxn modelId="{17B5A496-84EF-414A-AD3C-FC06AA2CAA6A}" srcId="{A329EBF5-A455-4B12-8D90-78534B3F84A8}" destId="{F7AE2FAC-3D03-41A9-A4B9-3AF4A50B3FF0}" srcOrd="3" destOrd="0" parTransId="{34849B8E-9F7D-44FA-96C4-4ECD6FEF0F32}" sibTransId="{33530571-C4D9-4563-BF7D-328758CF9510}"/>
    <dgm:cxn modelId="{CF0C9AE2-133B-400C-8756-839F8219218E}" type="presOf" srcId="{F7AE2FAC-3D03-41A9-A4B9-3AF4A50B3FF0}" destId="{2198BA9C-42FC-480D-8058-C3B250BCA303}" srcOrd="0" destOrd="0" presId="urn:microsoft.com/office/officeart/2018/2/layout/IconVerticalSolidList"/>
    <dgm:cxn modelId="{6FCD13EF-F868-4A4F-815C-BEE18ECEBE69}" type="presOf" srcId="{313640D1-6506-473E-A2AE-BD0AE555E9DE}" destId="{65628273-F80F-4FB0-8A79-28CB4C3169F7}" srcOrd="0" destOrd="0" presId="urn:microsoft.com/office/officeart/2018/2/layout/IconVerticalSolidList"/>
    <dgm:cxn modelId="{986839E3-8B42-4436-8468-E959737885B8}" type="presParOf" srcId="{B3A6DB05-10C7-47BB-9EE7-005BAE599384}" destId="{927C2CB0-5BC7-4B86-83A3-FBDAE8255A05}" srcOrd="0" destOrd="0" presId="urn:microsoft.com/office/officeart/2018/2/layout/IconVerticalSolidList"/>
    <dgm:cxn modelId="{83417C60-1093-48ED-9B12-06C00D2BFE40}" type="presParOf" srcId="{927C2CB0-5BC7-4B86-83A3-FBDAE8255A05}" destId="{8A520CBF-0B98-4DBD-A349-2322662C72FA}" srcOrd="0" destOrd="0" presId="urn:microsoft.com/office/officeart/2018/2/layout/IconVerticalSolidList"/>
    <dgm:cxn modelId="{979E1843-7126-4D57-8490-71298A480792}" type="presParOf" srcId="{927C2CB0-5BC7-4B86-83A3-FBDAE8255A05}" destId="{778FB5EB-FE96-49DF-A699-33F9AE9A1B97}" srcOrd="1" destOrd="0" presId="urn:microsoft.com/office/officeart/2018/2/layout/IconVerticalSolidList"/>
    <dgm:cxn modelId="{22C4F86A-FBDF-441D-B2F9-CCB377E4A33B}" type="presParOf" srcId="{927C2CB0-5BC7-4B86-83A3-FBDAE8255A05}" destId="{98779A77-266F-4026-B947-CAB98266E20E}" srcOrd="2" destOrd="0" presId="urn:microsoft.com/office/officeart/2018/2/layout/IconVerticalSolidList"/>
    <dgm:cxn modelId="{67CE7C73-6244-4806-9C7C-2B0EA8D8BF98}" type="presParOf" srcId="{927C2CB0-5BC7-4B86-83A3-FBDAE8255A05}" destId="{58F4180E-E7D9-4D44-A503-AC20BE6CB9CB}" srcOrd="3" destOrd="0" presId="urn:microsoft.com/office/officeart/2018/2/layout/IconVerticalSolidList"/>
    <dgm:cxn modelId="{4F0169F7-E00E-4E29-8E35-2819BAE9A308}" type="presParOf" srcId="{B3A6DB05-10C7-47BB-9EE7-005BAE599384}" destId="{B367D4F4-9EE3-4C1D-A3A1-0C2C2C2D0F3F}" srcOrd="1" destOrd="0" presId="urn:microsoft.com/office/officeart/2018/2/layout/IconVerticalSolidList"/>
    <dgm:cxn modelId="{9794AF66-475B-44C5-BCD2-9EFE968FCADC}" type="presParOf" srcId="{B3A6DB05-10C7-47BB-9EE7-005BAE599384}" destId="{28B2A400-F0C8-4CBF-ADA7-4B1476258C2B}" srcOrd="2" destOrd="0" presId="urn:microsoft.com/office/officeart/2018/2/layout/IconVerticalSolidList"/>
    <dgm:cxn modelId="{F92C97DD-4B4A-40F6-BE4F-2A56D716244B}" type="presParOf" srcId="{28B2A400-F0C8-4CBF-ADA7-4B1476258C2B}" destId="{9EB1F434-CE45-42B2-ACEC-08217B3AE872}" srcOrd="0" destOrd="0" presId="urn:microsoft.com/office/officeart/2018/2/layout/IconVerticalSolidList"/>
    <dgm:cxn modelId="{24177204-3BC5-4729-832E-2A5370A779C6}" type="presParOf" srcId="{28B2A400-F0C8-4CBF-ADA7-4B1476258C2B}" destId="{9649FB9C-0869-4F8F-98AD-F36EB2BCCF93}" srcOrd="1" destOrd="0" presId="urn:microsoft.com/office/officeart/2018/2/layout/IconVerticalSolidList"/>
    <dgm:cxn modelId="{7704B0C0-A20C-45DB-9C17-D44000CC11FB}" type="presParOf" srcId="{28B2A400-F0C8-4CBF-ADA7-4B1476258C2B}" destId="{38CC2BE3-7FD9-47F0-B767-0FD0D4FC4998}" srcOrd="2" destOrd="0" presId="urn:microsoft.com/office/officeart/2018/2/layout/IconVerticalSolidList"/>
    <dgm:cxn modelId="{C73E2394-E5A8-4D1F-B525-53ECCC9F43CB}" type="presParOf" srcId="{28B2A400-F0C8-4CBF-ADA7-4B1476258C2B}" destId="{E49698D4-DC8D-42B1-8331-3A778D56F325}" srcOrd="3" destOrd="0" presId="urn:microsoft.com/office/officeart/2018/2/layout/IconVerticalSolidList"/>
    <dgm:cxn modelId="{70C98B0E-330A-41CF-870C-357EB92207FD}" type="presParOf" srcId="{B3A6DB05-10C7-47BB-9EE7-005BAE599384}" destId="{25A46A5D-905E-4D7E-A048-F42BC386C9C0}" srcOrd="3" destOrd="0" presId="urn:microsoft.com/office/officeart/2018/2/layout/IconVerticalSolidList"/>
    <dgm:cxn modelId="{9AF8E824-85BE-42E1-9748-D1A1823BF62D}" type="presParOf" srcId="{B3A6DB05-10C7-47BB-9EE7-005BAE599384}" destId="{CED17BC9-7EF4-4815-877C-5B9ED4608570}" srcOrd="4" destOrd="0" presId="urn:microsoft.com/office/officeart/2018/2/layout/IconVerticalSolidList"/>
    <dgm:cxn modelId="{390F2E5C-EF8B-436E-902B-F58FEFE0AFFA}" type="presParOf" srcId="{CED17BC9-7EF4-4815-877C-5B9ED4608570}" destId="{2FC6DCE4-B65D-452F-98E6-6A3C35697A1A}" srcOrd="0" destOrd="0" presId="urn:microsoft.com/office/officeart/2018/2/layout/IconVerticalSolidList"/>
    <dgm:cxn modelId="{CCDCFF17-ED15-4E24-8231-88EA1842083E}" type="presParOf" srcId="{CED17BC9-7EF4-4815-877C-5B9ED4608570}" destId="{9AAD166C-E9C7-4A0B-9BEE-86895628A7FD}" srcOrd="1" destOrd="0" presId="urn:microsoft.com/office/officeart/2018/2/layout/IconVerticalSolidList"/>
    <dgm:cxn modelId="{203A1FE6-AA70-40DF-8073-F7EF541C5972}" type="presParOf" srcId="{CED17BC9-7EF4-4815-877C-5B9ED4608570}" destId="{A41A1C94-BD53-447F-B02E-5FD06E47996A}" srcOrd="2" destOrd="0" presId="urn:microsoft.com/office/officeart/2018/2/layout/IconVerticalSolidList"/>
    <dgm:cxn modelId="{4417CD73-B663-4B7F-9E20-1A019287574D}" type="presParOf" srcId="{CED17BC9-7EF4-4815-877C-5B9ED4608570}" destId="{65628273-F80F-4FB0-8A79-28CB4C3169F7}" srcOrd="3" destOrd="0" presId="urn:microsoft.com/office/officeart/2018/2/layout/IconVerticalSolidList"/>
    <dgm:cxn modelId="{68971B84-2F07-4A9F-A8BD-D93301A6893B}" type="presParOf" srcId="{B3A6DB05-10C7-47BB-9EE7-005BAE599384}" destId="{D2E1D14B-C356-41AD-B718-8B889EEF3612}" srcOrd="5" destOrd="0" presId="urn:microsoft.com/office/officeart/2018/2/layout/IconVerticalSolidList"/>
    <dgm:cxn modelId="{5F8A31B5-9B6D-4104-B4F5-4529813C9C35}" type="presParOf" srcId="{B3A6DB05-10C7-47BB-9EE7-005BAE599384}" destId="{F43D039D-04A8-4FFD-B505-77334E87677D}" srcOrd="6" destOrd="0" presId="urn:microsoft.com/office/officeart/2018/2/layout/IconVerticalSolidList"/>
    <dgm:cxn modelId="{925ED35F-632D-42F2-AE09-BD4EE44FD0F8}" type="presParOf" srcId="{F43D039D-04A8-4FFD-B505-77334E87677D}" destId="{DE5ACF00-3FFE-4592-968D-EED03850F8D0}" srcOrd="0" destOrd="0" presId="urn:microsoft.com/office/officeart/2018/2/layout/IconVerticalSolidList"/>
    <dgm:cxn modelId="{7EFE3762-23FE-4F69-A919-1BF6D09C5401}" type="presParOf" srcId="{F43D039D-04A8-4FFD-B505-77334E87677D}" destId="{6016B828-CFE9-4905-8DD9-B15B5A57F8F7}" srcOrd="1" destOrd="0" presId="urn:microsoft.com/office/officeart/2018/2/layout/IconVerticalSolidList"/>
    <dgm:cxn modelId="{4AF1009D-479D-4170-8707-9DF12176E75B}" type="presParOf" srcId="{F43D039D-04A8-4FFD-B505-77334E87677D}" destId="{DDE7575A-A0D2-47DF-B176-AB65FCF01106}" srcOrd="2" destOrd="0" presId="urn:microsoft.com/office/officeart/2018/2/layout/IconVerticalSolidList"/>
    <dgm:cxn modelId="{A5659F14-59AC-41E1-A190-83D8EB7D127B}" type="presParOf" srcId="{F43D039D-04A8-4FFD-B505-77334E87677D}" destId="{2198BA9C-42FC-480D-8058-C3B250BCA3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6185D-ACC2-0443-A2D6-D81038EB10E5}">
      <dsp:nvSpPr>
        <dsp:cNvPr id="0" name=""/>
        <dsp:cNvSpPr/>
      </dsp:nvSpPr>
      <dsp:spPr>
        <a:xfrm>
          <a:off x="0" y="48330"/>
          <a:ext cx="6668792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NationalNames: Count by Name, Year and Gender</a:t>
          </a:r>
        </a:p>
      </dsp:txBody>
      <dsp:txXfrm>
        <a:off x="52431" y="100761"/>
        <a:ext cx="6563930" cy="969198"/>
      </dsp:txXfrm>
    </dsp:sp>
    <dsp:sp modelId="{25CAE9D9-BF73-3548-B8D7-9372DFEC4B91}">
      <dsp:nvSpPr>
        <dsp:cNvPr id="0" name=""/>
        <dsp:cNvSpPr/>
      </dsp:nvSpPr>
      <dsp:spPr>
        <a:xfrm>
          <a:off x="0" y="1200150"/>
          <a:ext cx="6668792" cy="1074060"/>
        </a:xfrm>
        <a:prstGeom prst="roundRect">
          <a:avLst/>
        </a:prstGeom>
        <a:solidFill>
          <a:schemeClr val="accent2">
            <a:hueOff val="-1520001"/>
            <a:satOff val="-4286"/>
            <a:lumOff val="-18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StateNames: Count by Name, State, Year and Gender</a:t>
          </a:r>
        </a:p>
      </dsp:txBody>
      <dsp:txXfrm>
        <a:off x="52431" y="1252581"/>
        <a:ext cx="6563930" cy="969198"/>
      </dsp:txXfrm>
    </dsp:sp>
    <dsp:sp modelId="{FB8D153F-5ED0-314F-94F1-89D76C27CB54}">
      <dsp:nvSpPr>
        <dsp:cNvPr id="0" name=""/>
        <dsp:cNvSpPr/>
      </dsp:nvSpPr>
      <dsp:spPr>
        <a:xfrm>
          <a:off x="0" y="2351970"/>
          <a:ext cx="6668792" cy="1074060"/>
        </a:xfrm>
        <a:prstGeom prst="round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SQLite DB</a:t>
          </a:r>
        </a:p>
      </dsp:txBody>
      <dsp:txXfrm>
        <a:off x="52431" y="2404401"/>
        <a:ext cx="6563930" cy="969198"/>
      </dsp:txXfrm>
    </dsp:sp>
    <dsp:sp modelId="{83DF74E8-26AA-5C4C-82CB-6CBC0D30AABD}">
      <dsp:nvSpPr>
        <dsp:cNvPr id="0" name=""/>
        <dsp:cNvSpPr/>
      </dsp:nvSpPr>
      <dsp:spPr>
        <a:xfrm>
          <a:off x="0" y="3503789"/>
          <a:ext cx="6668792" cy="1074060"/>
        </a:xfrm>
        <a:prstGeom prst="roundRect">
          <a:avLst/>
        </a:prstGeom>
        <a:solidFill>
          <a:schemeClr val="accent2">
            <a:hueOff val="-4560002"/>
            <a:satOff val="-12858"/>
            <a:lumOff val="-5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MD5 hashes </a:t>
          </a:r>
          <a:r>
            <a:rPr lang="en-US" sz="2700" kern="1200"/>
            <a:t>– identical</a:t>
          </a:r>
        </a:p>
      </dsp:txBody>
      <dsp:txXfrm>
        <a:off x="52431" y="3556220"/>
        <a:ext cx="6563930" cy="969198"/>
      </dsp:txXfrm>
    </dsp:sp>
    <dsp:sp modelId="{1FB9A7AB-0268-4042-99B0-E26A484798C6}">
      <dsp:nvSpPr>
        <dsp:cNvPr id="0" name=""/>
        <dsp:cNvSpPr/>
      </dsp:nvSpPr>
      <dsp:spPr>
        <a:xfrm>
          <a:off x="0" y="4655610"/>
          <a:ext cx="6668792" cy="1074060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in </a:t>
          </a:r>
          <a:r>
            <a:rPr lang="en-US" sz="2700" b="1" kern="1200"/>
            <a:t>NationalNames and StateNames </a:t>
          </a:r>
          <a:r>
            <a:rPr lang="en-US" sz="2700" kern="1200"/>
            <a:t>is consistent</a:t>
          </a:r>
        </a:p>
      </dsp:txBody>
      <dsp:txXfrm>
        <a:off x="52431" y="4708041"/>
        <a:ext cx="6563930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AEAE5-5591-0244-9ABC-A9A16D77FDB9}">
      <dsp:nvSpPr>
        <dsp:cNvPr id="0" name=""/>
        <dsp:cNvSpPr/>
      </dsp:nvSpPr>
      <dsp:spPr>
        <a:xfrm>
          <a:off x="0" y="520700"/>
          <a:ext cx="6668792" cy="684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0E064-FF91-244A-B89B-CF3E2C746F6C}">
      <dsp:nvSpPr>
        <dsp:cNvPr id="0" name=""/>
        <dsp:cNvSpPr/>
      </dsp:nvSpPr>
      <dsp:spPr>
        <a:xfrm>
          <a:off x="84551" y="568208"/>
          <a:ext cx="500237" cy="500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984CF-8FED-9B4C-9A35-776A707BD908}">
      <dsp:nvSpPr>
        <dsp:cNvPr id="0" name=""/>
        <dsp:cNvSpPr/>
      </dsp:nvSpPr>
      <dsp:spPr>
        <a:xfrm>
          <a:off x="602417" y="615342"/>
          <a:ext cx="6053574" cy="529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Define main insights to show as an output</a:t>
          </a:r>
        </a:p>
      </dsp:txBody>
      <dsp:txXfrm>
        <a:off x="602417" y="615342"/>
        <a:ext cx="6053574" cy="529178"/>
      </dsp:txXfrm>
    </dsp:sp>
    <dsp:sp modelId="{EC17FA85-F79D-6B4E-AF73-B29A4E4D503C}">
      <dsp:nvSpPr>
        <dsp:cNvPr id="0" name=""/>
        <dsp:cNvSpPr/>
      </dsp:nvSpPr>
      <dsp:spPr>
        <a:xfrm>
          <a:off x="0" y="1357151"/>
          <a:ext cx="6668792" cy="682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32FDC-4E82-0242-9ED0-409B8875EA7C}">
      <dsp:nvSpPr>
        <dsp:cNvPr id="0" name=""/>
        <dsp:cNvSpPr/>
      </dsp:nvSpPr>
      <dsp:spPr>
        <a:xfrm>
          <a:off x="125865" y="1483528"/>
          <a:ext cx="462212" cy="4347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7973E-1B4E-434F-BACD-340676F63CE4}">
      <dsp:nvSpPr>
        <dsp:cNvPr id="0" name=""/>
        <dsp:cNvSpPr/>
      </dsp:nvSpPr>
      <dsp:spPr>
        <a:xfrm>
          <a:off x="615217" y="1449536"/>
          <a:ext cx="6053574" cy="529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Make a concept of visualizations satisfying both company and clients </a:t>
          </a:r>
        </a:p>
      </dsp:txBody>
      <dsp:txXfrm>
        <a:off x="615217" y="1449536"/>
        <a:ext cx="6053574" cy="529178"/>
      </dsp:txXfrm>
    </dsp:sp>
    <dsp:sp modelId="{AD3EF1E7-C70C-4799-817A-959650CFC3F5}">
      <dsp:nvSpPr>
        <dsp:cNvPr id="0" name=""/>
        <dsp:cNvSpPr/>
      </dsp:nvSpPr>
      <dsp:spPr>
        <a:xfrm>
          <a:off x="0" y="2191711"/>
          <a:ext cx="6668792" cy="676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1807E-E392-4288-BFAF-1A38586BCBAF}">
      <dsp:nvSpPr>
        <dsp:cNvPr id="0" name=""/>
        <dsp:cNvSpPr/>
      </dsp:nvSpPr>
      <dsp:spPr>
        <a:xfrm>
          <a:off x="132684" y="2350047"/>
          <a:ext cx="403972" cy="403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37AAA-56C5-47BE-9D44-C41CB8CB3941}">
      <dsp:nvSpPr>
        <dsp:cNvPr id="0" name=""/>
        <dsp:cNvSpPr/>
      </dsp:nvSpPr>
      <dsp:spPr>
        <a:xfrm>
          <a:off x="574995" y="2169485"/>
          <a:ext cx="6053574" cy="688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 all the data in SQL (DB Browser for SQLite) </a:t>
          </a:r>
        </a:p>
      </dsp:txBody>
      <dsp:txXfrm>
        <a:off x="574995" y="2169485"/>
        <a:ext cx="6053574" cy="688456"/>
      </dsp:txXfrm>
    </dsp:sp>
    <dsp:sp modelId="{6B6D040C-B524-4BD4-AFEF-593E1B72174F}">
      <dsp:nvSpPr>
        <dsp:cNvPr id="0" name=""/>
        <dsp:cNvSpPr/>
      </dsp:nvSpPr>
      <dsp:spPr>
        <a:xfrm>
          <a:off x="0" y="3076635"/>
          <a:ext cx="6668792" cy="5438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E4F00-9B1C-4B08-8176-206C0C1E5230}">
      <dsp:nvSpPr>
        <dsp:cNvPr id="0" name=""/>
        <dsp:cNvSpPr/>
      </dsp:nvSpPr>
      <dsp:spPr>
        <a:xfrm>
          <a:off x="145571" y="3152860"/>
          <a:ext cx="379504" cy="374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13744-4B07-45CD-B955-4A03EEAA32A6}">
      <dsp:nvSpPr>
        <dsp:cNvPr id="0" name=""/>
        <dsp:cNvSpPr/>
      </dsp:nvSpPr>
      <dsp:spPr>
        <a:xfrm>
          <a:off x="586920" y="3136703"/>
          <a:ext cx="6053574" cy="46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to CSV (or make direct DB query) </a:t>
          </a:r>
        </a:p>
      </dsp:txBody>
      <dsp:txXfrm>
        <a:off x="586920" y="3136703"/>
        <a:ext cx="6053574" cy="460157"/>
      </dsp:txXfrm>
    </dsp:sp>
    <dsp:sp modelId="{37CE6779-4F88-493C-9564-47F87E81FB53}">
      <dsp:nvSpPr>
        <dsp:cNvPr id="0" name=""/>
        <dsp:cNvSpPr/>
      </dsp:nvSpPr>
      <dsp:spPr>
        <a:xfrm>
          <a:off x="0" y="3773948"/>
          <a:ext cx="6668792" cy="505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F18A6-FF2C-4979-B476-758830159FB2}">
      <dsp:nvSpPr>
        <dsp:cNvPr id="0" name=""/>
        <dsp:cNvSpPr/>
      </dsp:nvSpPr>
      <dsp:spPr>
        <a:xfrm>
          <a:off x="142601" y="3807050"/>
          <a:ext cx="401157" cy="4011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01EE1-74B8-4D06-B53D-D279890DA3F7}">
      <dsp:nvSpPr>
        <dsp:cNvPr id="0" name=""/>
        <dsp:cNvSpPr/>
      </dsp:nvSpPr>
      <dsp:spPr>
        <a:xfrm>
          <a:off x="595819" y="3732567"/>
          <a:ext cx="6053574" cy="60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</a:t>
          </a:r>
          <a:r>
            <a:rPr lang="en-GB" sz="2000" kern="1200" dirty="0"/>
            <a:t>e</a:t>
          </a:r>
          <a:r>
            <a:rPr lang="en-US" sz="2000" kern="1200" dirty="0"/>
            <a:t>ad and transform data in Python (Pandas)</a:t>
          </a:r>
        </a:p>
      </dsp:txBody>
      <dsp:txXfrm>
        <a:off x="595819" y="3732567"/>
        <a:ext cx="6053574" cy="609481"/>
      </dsp:txXfrm>
    </dsp:sp>
    <dsp:sp modelId="{A6B0B70A-6AFD-4851-8D8E-44A5BB690853}">
      <dsp:nvSpPr>
        <dsp:cNvPr id="0" name=""/>
        <dsp:cNvSpPr/>
      </dsp:nvSpPr>
      <dsp:spPr>
        <a:xfrm>
          <a:off x="0" y="4515972"/>
          <a:ext cx="6668792" cy="6988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808E9-0912-40FF-A884-855DBD41091F}">
      <dsp:nvSpPr>
        <dsp:cNvPr id="0" name=""/>
        <dsp:cNvSpPr/>
      </dsp:nvSpPr>
      <dsp:spPr>
        <a:xfrm>
          <a:off x="148408" y="4689501"/>
          <a:ext cx="351837" cy="351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D1507-FD44-4213-A3BD-AAFC545EC259}">
      <dsp:nvSpPr>
        <dsp:cNvPr id="0" name=""/>
        <dsp:cNvSpPr/>
      </dsp:nvSpPr>
      <dsp:spPr>
        <a:xfrm>
          <a:off x="615190" y="4499637"/>
          <a:ext cx="6053574" cy="71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an interactive app with visualizations in </a:t>
          </a:r>
          <a:r>
            <a:rPr lang="en-US" sz="2000" kern="1200" dirty="0" err="1"/>
            <a:t>Streamlit</a:t>
          </a:r>
          <a:r>
            <a:rPr lang="en-US" sz="2000" kern="1200" dirty="0"/>
            <a:t> </a:t>
          </a:r>
        </a:p>
      </dsp:txBody>
      <dsp:txXfrm>
        <a:off x="615190" y="4499637"/>
        <a:ext cx="6053574" cy="718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20CBF-0B98-4DBD-A349-2322662C72FA}">
      <dsp:nvSpPr>
        <dsp:cNvPr id="0" name=""/>
        <dsp:cNvSpPr/>
      </dsp:nvSpPr>
      <dsp:spPr>
        <a:xfrm>
          <a:off x="0" y="2398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FB5EB-FE96-49DF-A699-33F9AE9A1B97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4180E-E7D9-4D44-A503-AC20BE6CB9CB}">
      <dsp:nvSpPr>
        <dsp:cNvPr id="0" name=""/>
        <dsp:cNvSpPr/>
      </dsp:nvSpPr>
      <dsp:spPr>
        <a:xfrm>
          <a:off x="1403800" y="2398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Show change of names </a:t>
          </a:r>
          <a:r>
            <a:rPr lang="en-GB" sz="2200" kern="1200"/>
            <a:t>period-over-period nationally and by state</a:t>
          </a:r>
          <a:endParaRPr lang="en-US" sz="2200" kern="1200"/>
        </a:p>
      </dsp:txBody>
      <dsp:txXfrm>
        <a:off x="1403800" y="2398"/>
        <a:ext cx="5264991" cy="1215411"/>
      </dsp:txXfrm>
    </dsp:sp>
    <dsp:sp modelId="{9EB1F434-CE45-42B2-ACEC-08217B3AE872}">
      <dsp:nvSpPr>
        <dsp:cNvPr id="0" name=""/>
        <dsp:cNvSpPr/>
      </dsp:nvSpPr>
      <dsp:spPr>
        <a:xfrm>
          <a:off x="0" y="1521662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9FB9C-0869-4F8F-98AD-F36EB2BCCF93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698D4-DC8D-42B1-8331-3A778D56F325}">
      <dsp:nvSpPr>
        <dsp:cNvPr id="0" name=""/>
        <dsp:cNvSpPr/>
      </dsp:nvSpPr>
      <dsp:spPr>
        <a:xfrm>
          <a:off x="1403800" y="1521662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Popularity of names across states on US map</a:t>
          </a:r>
          <a:endParaRPr lang="en-US" sz="2200" kern="1200"/>
        </a:p>
      </dsp:txBody>
      <dsp:txXfrm>
        <a:off x="1403800" y="1521662"/>
        <a:ext cx="5264991" cy="1215411"/>
      </dsp:txXfrm>
    </dsp:sp>
    <dsp:sp modelId="{2FC6DCE4-B65D-452F-98E6-6A3C35697A1A}">
      <dsp:nvSpPr>
        <dsp:cNvPr id="0" name=""/>
        <dsp:cNvSpPr/>
      </dsp:nvSpPr>
      <dsp:spPr>
        <a:xfrm>
          <a:off x="0" y="3040926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D166C-E9C7-4A0B-9BEE-86895628A7FD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28273-F80F-4FB0-8A79-28CB4C3169F7}">
      <dsp:nvSpPr>
        <dsp:cNvPr id="0" name=""/>
        <dsp:cNvSpPr/>
      </dsp:nvSpPr>
      <dsp:spPr>
        <a:xfrm>
          <a:off x="1403800" y="3040926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Top 50 names nationally and by state for a given year </a:t>
          </a:r>
          <a:endParaRPr lang="en-US" sz="2200" kern="1200"/>
        </a:p>
      </dsp:txBody>
      <dsp:txXfrm>
        <a:off x="1403800" y="3040926"/>
        <a:ext cx="5264991" cy="1215411"/>
      </dsp:txXfrm>
    </dsp:sp>
    <dsp:sp modelId="{DE5ACF00-3FFE-4592-968D-EED03850F8D0}">
      <dsp:nvSpPr>
        <dsp:cNvPr id="0" name=""/>
        <dsp:cNvSpPr/>
      </dsp:nvSpPr>
      <dsp:spPr>
        <a:xfrm>
          <a:off x="0" y="4560190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6B828-CFE9-4905-8DD9-B15B5A57F8F7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8BA9C-42FC-480D-8058-C3B250BCA303}">
      <dsp:nvSpPr>
        <dsp:cNvPr id="0" name=""/>
        <dsp:cNvSpPr/>
      </dsp:nvSpPr>
      <dsp:spPr>
        <a:xfrm>
          <a:off x="1403800" y="4560190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Top Unisex names nationally and by state</a:t>
          </a:r>
          <a:endParaRPr lang="en-US" sz="2200" kern="1200"/>
        </a:p>
      </dsp:txBody>
      <dsp:txXfrm>
        <a:off x="1403800" y="4560190"/>
        <a:ext cx="5264991" cy="121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3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8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7" r:id="rId6"/>
    <p:sldLayoutId id="2147483932" r:id="rId7"/>
    <p:sldLayoutId id="2147483933" r:id="rId8"/>
    <p:sldLayoutId id="2147483934" r:id="rId9"/>
    <p:sldLayoutId id="2147483936" r:id="rId10"/>
    <p:sldLayoutId id="21474839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E5700-534E-BFEB-A1E9-449ABCF0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Z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Newborn Name </a:t>
            </a:r>
            <a:r>
              <a:rPr lang="en-CZ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99D3-227D-01BE-F3E3-4005EF9B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4434" y="4122738"/>
            <a:ext cx="3435143" cy="1655762"/>
          </a:xfrm>
        </p:spPr>
        <p:txBody>
          <a:bodyPr>
            <a:normAutofit/>
          </a:bodyPr>
          <a:lstStyle/>
          <a:p>
            <a:r>
              <a:rPr lang="en-CZ" sz="2800" b="1" dirty="0">
                <a:latin typeface="Helvetica" pitchFamily="2" charset="0"/>
              </a:rPr>
              <a:t>Hlib Melnychenko</a:t>
            </a:r>
          </a:p>
        </p:txBody>
      </p:sp>
      <p:pic>
        <p:nvPicPr>
          <p:cNvPr id="4" name="Picture 3" descr="Close-up of a baby grabbing a hand">
            <a:extLst>
              <a:ext uri="{FF2B5EF4-FFF2-40B4-BE49-F238E27FC236}">
                <a16:creationId xmlns:a16="http://schemas.microsoft.com/office/drawing/2014/main" id="{021BE68D-7EF9-F9F1-E2C9-E4C1C8AF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64" r="17439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1D65-9C48-C8DE-27D6-12AB18E5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Visualization concept </a:t>
            </a:r>
          </a:p>
        </p:txBody>
      </p:sp>
      <p:pic>
        <p:nvPicPr>
          <p:cNvPr id="5" name="Picture 4" descr="A visual world map made of colourful dots">
            <a:extLst>
              <a:ext uri="{FF2B5EF4-FFF2-40B4-BE49-F238E27FC236}">
                <a16:creationId xmlns:a16="http://schemas.microsoft.com/office/drawing/2014/main" id="{2B6E4AC6-881F-6972-0EC5-4E97AC1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32" r="30647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D6DD-A262-65E8-B56B-8BFDE498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5" y="2252361"/>
            <a:ext cx="6318000" cy="44718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CZ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Popularity</a:t>
            </a:r>
            <a:r>
              <a:rPr lang="en-CZ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StateNames (</a:t>
            </a:r>
            <a:r>
              <a:rPr lang="en-CZ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Graph,</a:t>
            </a:r>
            <a:r>
              <a:rPr lang="en-CZ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Z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– year, Y – count (sum), Filter – name, gender, year, state (all states = nationally)</a:t>
            </a:r>
            <a:r>
              <a:rPr lang="en-CZ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>
              <a:lnSpc>
                <a:spcPct val="140000"/>
              </a:lnSpc>
            </a:pPr>
            <a:r>
              <a:rPr lang="en-CZ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 of StateNames (</a:t>
            </a:r>
            <a:r>
              <a:rPr lang="en-GB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horopleth map</a:t>
            </a:r>
            <a:r>
              <a:rPr lang="en-CZ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axis – US states, color - count of names, Filter – name, year, gender</a:t>
            </a:r>
            <a:r>
              <a:rPr lang="en-CZ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>
              <a:lnSpc>
                <a:spcPct val="140000"/>
              </a:lnSpc>
            </a:pP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Top50 NationalNames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(both Genders) by Count of Names (Filter - year) </a:t>
            </a: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StateNames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(both Genders) by Count of Names</a:t>
            </a: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(Filter – year, state). </a:t>
            </a:r>
          </a:p>
          <a:p>
            <a:pPr>
              <a:lnSpc>
                <a:spcPct val="140000"/>
              </a:lnSpc>
            </a:pP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 Unisex NatinonalNames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Unisex_score and Count of Names (Filter - year) and </a:t>
            </a: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StateNames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by Unisex_score and Count of Names (Filter – year, state). </a:t>
            </a:r>
          </a:p>
          <a:p>
            <a:pPr>
              <a:lnSpc>
                <a:spcPct val="140000"/>
              </a:lnSpc>
            </a:pPr>
            <a:endParaRPr lang="en-CZ" sz="14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CZ" sz="1400" dirty="0"/>
          </a:p>
        </p:txBody>
      </p:sp>
    </p:spTree>
    <p:extLst>
      <p:ext uri="{BB962C8B-B14F-4D97-AF65-F5344CB8AC3E}">
        <p14:creationId xmlns:p14="http://schemas.microsoft.com/office/powerpoint/2010/main" val="398188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894AC-DF26-BB2C-C151-3C3CD17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00" y="234176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SQL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BF21-DCC8-2016-F690-C4B37AB4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38" y="2038012"/>
            <a:ext cx="6390850" cy="44740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Database Manager – </a:t>
            </a:r>
            <a:r>
              <a:rPr lang="en-CZ" sz="2400" b="1" dirty="0"/>
              <a:t>DB Browser for SQLite (others – overkill).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StateNames and NationalNames year &gt;=1960 (only prototype, speedup the. process). </a:t>
            </a:r>
            <a:r>
              <a:rPr lang="en-CZ" sz="2400" dirty="0">
                <a:sym typeface="Wingdings" pitchFamily="2" charset="2"/>
              </a:rPr>
              <a:t> CSV files (</a:t>
            </a:r>
            <a:r>
              <a:rPr lang="en-CZ" sz="2400" b="1" dirty="0">
                <a:sym typeface="Wingdings" pitchFamily="2" charset="2"/>
              </a:rPr>
              <a:t>NationalNames1960.csv and StateNames1960.csv)</a:t>
            </a:r>
            <a:r>
              <a:rPr lang="en-CZ" sz="2400" dirty="0">
                <a:sym typeface="Wingdings" pitchFamily="2" charset="2"/>
              </a:rPr>
              <a:t>.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>
                <a:sym typeface="Wingdings" pitchFamily="2" charset="2"/>
              </a:rPr>
              <a:t> </a:t>
            </a:r>
            <a:r>
              <a:rPr lang="en-CZ" sz="2400" i="0" dirty="0">
                <a:sym typeface="Wingdings" pitchFamily="2" charset="2"/>
              </a:rPr>
              <a:t>Will be used for 3 first visualizations.</a:t>
            </a:r>
            <a:endParaRPr lang="en-CZ" sz="2400" dirty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Create 2 views (Top30_Unisex_Names_by_State and Top50_Unisex_Names_National)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 </a:t>
            </a:r>
            <a:r>
              <a:rPr lang="en-CZ" sz="2400" i="0" dirty="0"/>
              <a:t>Will be used for 4th visualization</a:t>
            </a:r>
            <a:r>
              <a:rPr lang="en-CZ" sz="2400" dirty="0"/>
              <a:t>.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CZ" sz="1100" dirty="0"/>
          </a:p>
          <a:p>
            <a:pPr lvl="1">
              <a:lnSpc>
                <a:spcPct val="140000"/>
              </a:lnSpc>
            </a:pPr>
            <a:endParaRPr lang="en-CZ" sz="1100" dirty="0"/>
          </a:p>
        </p:txBody>
      </p:sp>
      <p:pic>
        <p:nvPicPr>
          <p:cNvPr id="6" name="Picture 5" descr="A stack of coins and a paper with text&#10;&#10;AI-generated content may be incorrect.">
            <a:extLst>
              <a:ext uri="{FF2B5EF4-FFF2-40B4-BE49-F238E27FC236}">
                <a16:creationId xmlns:a16="http://schemas.microsoft.com/office/drawing/2014/main" id="{8D23DC9D-217E-904D-DF0B-BD27894A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4" r="1" b="1"/>
          <a:stretch/>
        </p:blipFill>
        <p:spPr>
          <a:xfrm>
            <a:off x="6955982" y="816082"/>
            <a:ext cx="5026524" cy="52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7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BD34-B723-01B0-3D5B-2DE3C93B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Interactive Streamlit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A22-0252-E36A-C192-078BB949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b="1" dirty="0"/>
              <a:t>Via Local Host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9B06C-1F31-BB86-BF91-E377ADF1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2685327"/>
            <a:ext cx="6104435" cy="27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3F263-23F9-3AB0-0E2D-3420C13F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369" y="399551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Project Goals </a:t>
            </a:r>
            <a:r>
              <a:rPr lang="en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BE0AF309-6D23-28DC-090C-67D33A59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61" r="20754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2B15-BB6C-15FD-C905-173B1D5B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669" y="2758017"/>
            <a:ext cx="5023851" cy="290148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Help parents make data-driven decisions </a:t>
            </a:r>
            <a:r>
              <a:rPr lang="en-GB" sz="2400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when selecting a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Support the startup's goal </a:t>
            </a:r>
            <a:r>
              <a:rPr lang="en-GB" sz="2400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of selling customized products.</a:t>
            </a:r>
            <a:endParaRPr lang="en-CZ" sz="2400" dirty="0"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B5CD-9B14-2AA3-FDBA-AF769A83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8" y="322137"/>
            <a:ext cx="10213200" cy="1112836"/>
          </a:xfrm>
        </p:spPr>
        <p:txBody>
          <a:bodyPr anchor="b"/>
          <a:lstStyle/>
          <a:p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Two wins with one move </a:t>
            </a:r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2️⃣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6CB4-A0A7-F8A1-FA84-92F5BC72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08" y="1649349"/>
            <a:ext cx="6971976" cy="238620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Z" sz="3100" dirty="0"/>
              <a:t>We have to directly deal with: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Z" sz="3100" dirty="0"/>
              <a:t>Parents (company’s clients).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Z" sz="3100" dirty="0"/>
              <a:t>Business decision makers from startup company.</a:t>
            </a:r>
          </a:p>
          <a:p>
            <a:pPr marL="720000" lvl="2" indent="0">
              <a:buNone/>
            </a:pPr>
            <a:endParaRPr lang="en-CZ" sz="2400" dirty="0"/>
          </a:p>
          <a:p>
            <a:endParaRPr lang="en-CZ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B976-2510-1C45-6FFA-950D8AD1D7A4}"/>
              </a:ext>
            </a:extLst>
          </p:cNvPr>
          <p:cNvSpPr txBox="1"/>
          <p:nvPr/>
        </p:nvSpPr>
        <p:spPr>
          <a:xfrm>
            <a:off x="672408" y="4128373"/>
            <a:ext cx="6447720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Z" sz="2400" b="1" spc="50" dirty="0">
                <a:solidFill>
                  <a:schemeClr val="tx1">
                    <a:alpha val="60000"/>
                  </a:schemeClr>
                </a:solidFill>
              </a:rPr>
              <a:t>Solution:</a:t>
            </a:r>
            <a:r>
              <a:rPr lang="en-CZ" sz="2400" spc="50" dirty="0">
                <a:solidFill>
                  <a:schemeClr val="tx1">
                    <a:alpha val="60000"/>
                  </a:schemeClr>
                </a:solidFill>
              </a:rPr>
              <a:t> Interactive and user – friendly SSBI tool</a:t>
            </a:r>
          </a:p>
          <a:p>
            <a:pPr marL="285750" indent="-360000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Z" sz="2400" spc="50" dirty="0">
                <a:solidFill>
                  <a:schemeClr val="tx1">
                    <a:alpha val="60000"/>
                  </a:schemeClr>
                </a:solidFill>
              </a:rPr>
              <a:t>For example: </a:t>
            </a:r>
            <a:r>
              <a:rPr lang="en-CZ" sz="2400" b="1" spc="50" dirty="0">
                <a:solidFill>
                  <a:schemeClr val="tx1">
                    <a:alpha val="60000"/>
                  </a:schemeClr>
                </a:solidFill>
              </a:rPr>
              <a:t>Tableau</a:t>
            </a:r>
            <a:r>
              <a:rPr lang="en-CZ" sz="2400" spc="50" dirty="0">
                <a:solidFill>
                  <a:schemeClr val="tx1">
                    <a:alpha val="60000"/>
                  </a:schemeClr>
                </a:solidFill>
              </a:rPr>
              <a:t>, PowerBI</a:t>
            </a:r>
          </a:p>
        </p:txBody>
      </p:sp>
      <p:pic>
        <p:nvPicPr>
          <p:cNvPr id="1026" name="Picture 2" descr="Tableau to Donate $100 Million through Tableau Foundation to Help Solve  Global Challenges">
            <a:extLst>
              <a:ext uri="{FF2B5EF4-FFF2-40B4-BE49-F238E27FC236}">
                <a16:creationId xmlns:a16="http://schemas.microsoft.com/office/drawing/2014/main" id="{502A6473-987B-4F57-9517-741B2551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304" y="2414976"/>
            <a:ext cx="3864864" cy="20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5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Money - Free business icons">
            <a:extLst>
              <a:ext uri="{FF2B5EF4-FFF2-40B4-BE49-F238E27FC236}">
                <a16:creationId xmlns:a16="http://schemas.microsoft.com/office/drawing/2014/main" id="{6C11AE9B-5C4C-3A54-1672-46A276BF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82" y="1405909"/>
            <a:ext cx="2470863" cy="24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7C12B-9D5B-27A4-0BF9-820BB8B6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96" y="410607"/>
            <a:ext cx="10213200" cy="1112836"/>
          </a:xfrm>
        </p:spPr>
        <p:txBody>
          <a:bodyPr/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Drawbacks of this approach 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452E-5D37-F34C-A05B-C4ACC4D8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6" y="2117942"/>
            <a:ext cx="6679368" cy="4040191"/>
          </a:xfrm>
        </p:spPr>
        <p:txBody>
          <a:bodyPr/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Though this solution is not bad, it has number of disadvantages: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CZ" sz="2400" dirty="0"/>
              <a:t>Licences, hosting and usage of the BI platform </a:t>
            </a:r>
            <a:r>
              <a:rPr lang="en-CZ" sz="2400" b="1" dirty="0"/>
              <a:t>are expensive</a:t>
            </a:r>
            <a:r>
              <a:rPr lang="en-CZ" sz="2400" dirty="0"/>
              <a:t>.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CZ" sz="2400" dirty="0"/>
              <a:t>I must proclaim my </a:t>
            </a:r>
            <a:r>
              <a:rPr lang="en-CZ" sz="2400" b="1" dirty="0"/>
              <a:t>knowledge in SQL and Python</a:t>
            </a:r>
            <a:r>
              <a:rPr lang="en-CZ" sz="2400" dirty="0"/>
              <a:t> as a Data Engineer</a:t>
            </a:r>
          </a:p>
          <a:p>
            <a:pPr lvl="1"/>
            <a:endParaRPr lang="en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90F00-0828-E289-B8D4-1D25A3F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698" y="3796253"/>
            <a:ext cx="2198778" cy="2198778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EF9C679-7078-A703-3561-BBECF181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10" y="2360550"/>
            <a:ext cx="2548719" cy="27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F259-D474-3EC2-F84A-B25CFBAE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953" y="550788"/>
            <a:ext cx="5079631" cy="1453003"/>
          </a:xfrm>
        </p:spPr>
        <p:txBody>
          <a:bodyPr wrap="square" anchor="b">
            <a:no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Alternative solution – Streamlit ✅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074" name="Picture 2" descr="Why Should You Learn Streamlit in 2024? – Dataquest">
            <a:extLst>
              <a:ext uri="{FF2B5EF4-FFF2-40B4-BE49-F238E27FC236}">
                <a16:creationId xmlns:a16="http://schemas.microsoft.com/office/drawing/2014/main" id="{9396A8D6-8340-E440-EB2D-B7876488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2090203"/>
            <a:ext cx="499988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5F6-B5C5-F9C0-B404-75E3A85F2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954" y="2653267"/>
            <a:ext cx="5079630" cy="387059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CZ" dirty="0"/>
              <a:t>Open – source Python library </a:t>
            </a:r>
          </a:p>
          <a:p>
            <a:pPr>
              <a:lnSpc>
                <a:spcPct val="140000"/>
              </a:lnSpc>
            </a:pPr>
            <a:r>
              <a:rPr lang="en-CZ" dirty="0"/>
              <a:t>Works perfectly with various visualisations </a:t>
            </a:r>
          </a:p>
          <a:p>
            <a:pPr>
              <a:lnSpc>
                <a:spcPct val="140000"/>
              </a:lnSpc>
            </a:pPr>
            <a:r>
              <a:rPr lang="en-CZ" dirty="0"/>
              <a:t>Possibility to upload an interactive web page</a:t>
            </a:r>
          </a:p>
          <a:p>
            <a:pPr>
              <a:lnSpc>
                <a:spcPct val="140000"/>
              </a:lnSpc>
            </a:pPr>
            <a:r>
              <a:rPr lang="en-CZ" dirty="0"/>
              <a:t>Hosting of 1 app is free </a:t>
            </a:r>
          </a:p>
          <a:p>
            <a:pPr>
              <a:lnSpc>
                <a:spcPct val="140000"/>
              </a:lnSpc>
            </a:pPr>
            <a:r>
              <a:rPr lang="en-CZ" dirty="0"/>
              <a:t>Extremely multifunctional</a:t>
            </a:r>
          </a:p>
          <a:p>
            <a:pPr>
              <a:lnSpc>
                <a:spcPct val="140000"/>
              </a:lnSpc>
            </a:pPr>
            <a:endParaRPr lang="en-CZ" sz="1400" dirty="0"/>
          </a:p>
        </p:txBody>
      </p:sp>
    </p:spTree>
    <p:extLst>
      <p:ext uri="{BB962C8B-B14F-4D97-AF65-F5344CB8AC3E}">
        <p14:creationId xmlns:p14="http://schemas.microsoft.com/office/powerpoint/2010/main" val="89030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4001F-071E-63DA-4490-A95F7CE5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793" y="1104045"/>
            <a:ext cx="4591951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Part</a:t>
            </a:r>
          </a:p>
        </p:txBody>
      </p:sp>
      <p:pic>
        <p:nvPicPr>
          <p:cNvPr id="25" name="Picture 24" descr="A desk with technical drawings, pencil and tools">
            <a:extLst>
              <a:ext uri="{FF2B5EF4-FFF2-40B4-BE49-F238E27FC236}">
                <a16:creationId xmlns:a16="http://schemas.microsoft.com/office/drawing/2014/main" id="{E123D454-BAF6-601F-C17D-DC162801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54" r="17261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E5A19-D47F-506E-F2DE-E088BD00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08" y="2721353"/>
            <a:ext cx="3937297" cy="1409953"/>
          </a:xfrm>
        </p:spPr>
        <p:txBody>
          <a:bodyPr anchor="t">
            <a:normAutofit/>
          </a:bodyPr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Data Understanding </a:t>
            </a:r>
            <a:endParaRPr lang="en-CZ" sz="27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AD4F7-683E-8EB3-C667-BBAE4B23A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468979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72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C0DE6-7771-75B5-7224-4CB978FA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23" y="2433345"/>
            <a:ext cx="3314369" cy="1985970"/>
          </a:xfrm>
        </p:spPr>
        <p:txBody>
          <a:bodyPr anchor="t">
            <a:normAutofit/>
          </a:bodyPr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Tasks to Fulfil Project Goals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28AC1-D573-DB46-8AD3-62EC76637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68015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39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B4B06-34A5-7015-8556-C6F48F69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2751154"/>
            <a:ext cx="2802386" cy="1350351"/>
          </a:xfrm>
        </p:spPr>
        <p:txBody>
          <a:bodyPr anchor="t">
            <a:normAutofit/>
          </a:bodyPr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Main insights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ECBC-107E-5159-2D73-FA63FB5D4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60783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05055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490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Goudy Old Style</vt:lpstr>
      <vt:lpstr>Helvetica</vt:lpstr>
      <vt:lpstr>Times New Roman</vt:lpstr>
      <vt:lpstr>Wingdings</vt:lpstr>
      <vt:lpstr>FrostyVTI</vt:lpstr>
      <vt:lpstr>Newborn Name Analysis</vt:lpstr>
      <vt:lpstr>Project Goals 📍</vt:lpstr>
      <vt:lpstr>Two wins with one move 2️⃣</vt:lpstr>
      <vt:lpstr>Drawbacks of this approach 🚫</vt:lpstr>
      <vt:lpstr>Alternative solution – Streamlit ✅</vt:lpstr>
      <vt:lpstr>Technical Part</vt:lpstr>
      <vt:lpstr>Data Understanding </vt:lpstr>
      <vt:lpstr>Tasks to Fulfil Project Goals</vt:lpstr>
      <vt:lpstr>Main insights</vt:lpstr>
      <vt:lpstr>Visualization concept </vt:lpstr>
      <vt:lpstr>SQL Data Preparation</vt:lpstr>
      <vt:lpstr>Interactive Streamlit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Hlib Melnychenko</dc:creator>
  <cp:lastModifiedBy>Hlib Melnychenko</cp:lastModifiedBy>
  <cp:revision>3</cp:revision>
  <dcterms:created xsi:type="dcterms:W3CDTF">2025-02-03T00:01:54Z</dcterms:created>
  <dcterms:modified xsi:type="dcterms:W3CDTF">2025-02-03T10:54:32Z</dcterms:modified>
</cp:coreProperties>
</file>