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74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15507582190055269"/>
          <c:w val="0.70740539593952501"/>
          <c:h val="0.7853820815655447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s ukončovací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61.291089999999997</c:v>
                </c:pt>
                <c:pt idx="1">
                  <c:v>72.009720000000002</c:v>
                </c:pt>
                <c:pt idx="2">
                  <c:v>71.776060000000001</c:v>
                </c:pt>
                <c:pt idx="3">
                  <c:v>70.267449999999997</c:v>
                </c:pt>
                <c:pt idx="5">
                  <c:v>59.244970000000002</c:v>
                </c:pt>
                <c:pt idx="6">
                  <c:v>59.026560000000003</c:v>
                </c:pt>
                <c:pt idx="7">
                  <c:v>59.550080000000001</c:v>
                </c:pt>
                <c:pt idx="8">
                  <c:v>59.809359999999998</c:v>
                </c:pt>
                <c:pt idx="9">
                  <c:v>59.795610000000003</c:v>
                </c:pt>
                <c:pt idx="10">
                  <c:v>59.939700000000002</c:v>
                </c:pt>
                <c:pt idx="11">
                  <c:v>61.149729999999998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1.9862962900000001</c:v>
                </c:pt>
                <c:pt idx="1">
                  <c:v>2.0784234499999998</c:v>
                </c:pt>
                <c:pt idx="2">
                  <c:v>2.12602037</c:v>
                </c:pt>
                <c:pt idx="3">
                  <c:v>2.2771983800000002</c:v>
                </c:pt>
                <c:pt idx="5">
                  <c:v>1.9347864699999999</c:v>
                </c:pt>
                <c:pt idx="6">
                  <c:v>1.94198396</c:v>
                </c:pt>
                <c:pt idx="7">
                  <c:v>1.94610745</c:v>
                </c:pt>
                <c:pt idx="8">
                  <c:v>1.88146364</c:v>
                </c:pt>
                <c:pt idx="9">
                  <c:v>1.8651800700000001</c:v>
                </c:pt>
                <c:pt idx="10">
                  <c:v>1.88667764</c:v>
                </c:pt>
                <c:pt idx="11">
                  <c:v>1.77009946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9.1551991800000003</c:v>
                </c:pt>
                <c:pt idx="1">
                  <c:v>6.9237172400000002</c:v>
                </c:pt>
                <c:pt idx="2">
                  <c:v>7.0632687900000004</c:v>
                </c:pt>
                <c:pt idx="3">
                  <c:v>10.4960196</c:v>
                </c:pt>
                <c:pt idx="5">
                  <c:v>8.8571615799999996</c:v>
                </c:pt>
                <c:pt idx="6">
                  <c:v>9.6220602</c:v>
                </c:pt>
                <c:pt idx="7">
                  <c:v>9.4676631899999997</c:v>
                </c:pt>
                <c:pt idx="8">
                  <c:v>9.4431744000000002</c:v>
                </c:pt>
                <c:pt idx="9">
                  <c:v>9.0580409900000003</c:v>
                </c:pt>
                <c:pt idx="10">
                  <c:v>9.1394416599999992</c:v>
                </c:pt>
                <c:pt idx="11">
                  <c:v>8.4603131600000001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0.40863306999999999</c:v>
                </c:pt>
                <c:pt idx="1">
                  <c:v>0.25522942999999998</c:v>
                </c:pt>
                <c:pt idx="2">
                  <c:v>0.26888382</c:v>
                </c:pt>
                <c:pt idx="3">
                  <c:v>0.46847924000000002</c:v>
                </c:pt>
                <c:pt idx="5">
                  <c:v>0.34321750000000001</c:v>
                </c:pt>
                <c:pt idx="6">
                  <c:v>0.35894490000000001</c:v>
                </c:pt>
                <c:pt idx="7">
                  <c:v>0.36189218000000001</c:v>
                </c:pt>
                <c:pt idx="8">
                  <c:v>0.32576747</c:v>
                </c:pt>
                <c:pt idx="9">
                  <c:v>0.37978455</c:v>
                </c:pt>
                <c:pt idx="10">
                  <c:v>0.39731059000000002</c:v>
                </c:pt>
                <c:pt idx="11">
                  <c:v>0.42363686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0.47219299999999997</c:v>
                </c:pt>
                <c:pt idx="1">
                  <c:v>0.44231599999999999</c:v>
                </c:pt>
                <c:pt idx="2">
                  <c:v>0.45051999999999998</c:v>
                </c:pt>
                <c:pt idx="3">
                  <c:v>0.54134700000000002</c:v>
                </c:pt>
                <c:pt idx="5">
                  <c:v>0.30927100000000002</c:v>
                </c:pt>
                <c:pt idx="6">
                  <c:v>0.30032799999999998</c:v>
                </c:pt>
                <c:pt idx="7">
                  <c:v>0.29150799999999999</c:v>
                </c:pt>
                <c:pt idx="8">
                  <c:v>0.28957100000000002</c:v>
                </c:pt>
                <c:pt idx="9">
                  <c:v>0.32012499999999999</c:v>
                </c:pt>
                <c:pt idx="10">
                  <c:v>0.36980600000000002</c:v>
                </c:pt>
                <c:pt idx="11">
                  <c:v>0.33066600000000002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26.686586999999999</c:v>
                </c:pt>
                <c:pt idx="1">
                  <c:v>18.290593999999999</c:v>
                </c:pt>
                <c:pt idx="2">
                  <c:v>18.315242999999999</c:v>
                </c:pt>
                <c:pt idx="3">
                  <c:v>15.949505</c:v>
                </c:pt>
                <c:pt idx="5">
                  <c:v>29.310597000000001</c:v>
                </c:pt>
                <c:pt idx="6">
                  <c:v>28.750122000000001</c:v>
                </c:pt>
                <c:pt idx="7">
                  <c:v>28.382750999999999</c:v>
                </c:pt>
                <c:pt idx="8">
                  <c:v>28.250667</c:v>
                </c:pt>
                <c:pt idx="9">
                  <c:v>28.581264000000001</c:v>
                </c:pt>
                <c:pt idx="10">
                  <c:v>28.267061999999999</c:v>
                </c:pt>
                <c:pt idx="11">
                  <c:v>27.865551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8346439365351937E-3"/>
          <c:y val="4.5725863308778793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91.324969999999993</c:v>
                </c:pt>
                <c:pt idx="1">
                  <c:v>90.569810000000004</c:v>
                </c:pt>
                <c:pt idx="2">
                  <c:v>81.169179999999997</c:v>
                </c:pt>
                <c:pt idx="3">
                  <c:v>76.575819999999993</c:v>
                </c:pt>
                <c:pt idx="4">
                  <c:v>71.998419999999996</c:v>
                </c:pt>
                <c:pt idx="5">
                  <c:v>63.132190000000001</c:v>
                </c:pt>
                <c:pt idx="6">
                  <c:v>65.452500000000001</c:v>
                </c:pt>
                <c:pt idx="8">
                  <c:v>74.785690000000002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90.040355199999993</c:v>
                </c:pt>
                <c:pt idx="1">
                  <c:v>89.958569999999995</c:v>
                </c:pt>
                <c:pt idx="2">
                  <c:v>80.869461999999999</c:v>
                </c:pt>
                <c:pt idx="3">
                  <c:v>76.224706400000002</c:v>
                </c:pt>
                <c:pt idx="4">
                  <c:v>71.481896300000002</c:v>
                </c:pt>
                <c:pt idx="5">
                  <c:v>62.185538899999997</c:v>
                </c:pt>
                <c:pt idx="6">
                  <c:v>64.106358200000003</c:v>
                </c:pt>
                <c:pt idx="8">
                  <c:v>74.088143900000006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85.798630000000003</c:v>
                </c:pt>
                <c:pt idx="1">
                  <c:v>90.203410000000005</c:v>
                </c:pt>
                <c:pt idx="2">
                  <c:v>81.220370000000003</c:v>
                </c:pt>
                <c:pt idx="3">
                  <c:v>75.187200000000004</c:v>
                </c:pt>
                <c:pt idx="4">
                  <c:v>70.310239999999993</c:v>
                </c:pt>
                <c:pt idx="5">
                  <c:v>59.296259999999997</c:v>
                </c:pt>
                <c:pt idx="6">
                  <c:v>59.861220000000003</c:v>
                </c:pt>
                <c:pt idx="8">
                  <c:v>72.326300000000003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85.660281800000007</c:v>
                </c:pt>
                <c:pt idx="1">
                  <c:v>90.052969500000003</c:v>
                </c:pt>
                <c:pt idx="2">
                  <c:v>81.063895900000006</c:v>
                </c:pt>
                <c:pt idx="3">
                  <c:v>74.911991</c:v>
                </c:pt>
                <c:pt idx="4">
                  <c:v>69.883497700000007</c:v>
                </c:pt>
                <c:pt idx="5">
                  <c:v>58.468272599999999</c:v>
                </c:pt>
                <c:pt idx="6">
                  <c:v>58.750782600000001</c:v>
                </c:pt>
                <c:pt idx="8">
                  <c:v>71.852441299999995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86.707849999999993</c:v>
                </c:pt>
                <c:pt idx="1">
                  <c:v>90.3703</c:v>
                </c:pt>
                <c:pt idx="2">
                  <c:v>81.110420000000005</c:v>
                </c:pt>
                <c:pt idx="3">
                  <c:v>75.886089999999996</c:v>
                </c:pt>
                <c:pt idx="4">
                  <c:v>70.838380000000001</c:v>
                </c:pt>
                <c:pt idx="5">
                  <c:v>59.74342</c:v>
                </c:pt>
                <c:pt idx="6">
                  <c:v>60.771169999999998</c:v>
                </c:pt>
                <c:pt idx="8">
                  <c:v>72.598380000000006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86.575600600000001</c:v>
                </c:pt>
                <c:pt idx="1">
                  <c:v>90.211828699999998</c:v>
                </c:pt>
                <c:pt idx="2">
                  <c:v>80.960056300000005</c:v>
                </c:pt>
                <c:pt idx="3">
                  <c:v>75.629340900000003</c:v>
                </c:pt>
                <c:pt idx="4">
                  <c:v>70.431598500000007</c:v>
                </c:pt>
                <c:pt idx="5">
                  <c:v>58.976936299999998</c:v>
                </c:pt>
                <c:pt idx="6">
                  <c:v>59.677493300000002</c:v>
                </c:pt>
                <c:pt idx="8">
                  <c:v>72.140584200000006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89.085769999999997</c:v>
                </c:pt>
                <c:pt idx="1">
                  <c:v>89.94502</c:v>
                </c:pt>
                <c:pt idx="2">
                  <c:v>80.957849999999993</c:v>
                </c:pt>
                <c:pt idx="3">
                  <c:v>75.977180000000004</c:v>
                </c:pt>
                <c:pt idx="4">
                  <c:v>70.839780000000005</c:v>
                </c:pt>
                <c:pt idx="5">
                  <c:v>59.757289999999998</c:v>
                </c:pt>
                <c:pt idx="6">
                  <c:v>60.808169999999997</c:v>
                </c:pt>
                <c:pt idx="8">
                  <c:v>72.908270000000002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88.9271174</c:v>
                </c:pt>
                <c:pt idx="1">
                  <c:v>89.777944000000005</c:v>
                </c:pt>
                <c:pt idx="2">
                  <c:v>80.788849400000004</c:v>
                </c:pt>
                <c:pt idx="3">
                  <c:v>75.727305099999995</c:v>
                </c:pt>
                <c:pt idx="4">
                  <c:v>70.449979600000006</c:v>
                </c:pt>
                <c:pt idx="5">
                  <c:v>58.976197200000001</c:v>
                </c:pt>
                <c:pt idx="6">
                  <c:v>59.704523600000002</c:v>
                </c:pt>
                <c:pt idx="8">
                  <c:v>72.453503999999995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90.856120000000004</c:v>
                </c:pt>
                <c:pt idx="1">
                  <c:v>89.844329999999999</c:v>
                </c:pt>
                <c:pt idx="2">
                  <c:v>80.43526</c:v>
                </c:pt>
                <c:pt idx="3">
                  <c:v>75.193960000000004</c:v>
                </c:pt>
                <c:pt idx="4">
                  <c:v>69.256420000000006</c:v>
                </c:pt>
                <c:pt idx="5">
                  <c:v>59.04316</c:v>
                </c:pt>
                <c:pt idx="6">
                  <c:v>60.462409999999998</c:v>
                </c:pt>
                <c:pt idx="8">
                  <c:v>72.634420000000006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90.707738899999995</c:v>
                </c:pt>
                <c:pt idx="1">
                  <c:v>89.677284599999993</c:v>
                </c:pt>
                <c:pt idx="2">
                  <c:v>80.280894000000004</c:v>
                </c:pt>
                <c:pt idx="3">
                  <c:v>74.946137300000004</c:v>
                </c:pt>
                <c:pt idx="4">
                  <c:v>68.857098800000003</c:v>
                </c:pt>
                <c:pt idx="5">
                  <c:v>58.267318099999997</c:v>
                </c:pt>
                <c:pt idx="6">
                  <c:v>59.3650071</c:v>
                </c:pt>
                <c:pt idx="8">
                  <c:v>72.185493699999995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90.181269999999998</c:v>
                </c:pt>
                <c:pt idx="1">
                  <c:v>89.561710000000005</c:v>
                </c:pt>
                <c:pt idx="2">
                  <c:v>80.154629999999997</c:v>
                </c:pt>
                <c:pt idx="3">
                  <c:v>74.642049999999998</c:v>
                </c:pt>
                <c:pt idx="4">
                  <c:v>69.027839999999998</c:v>
                </c:pt>
                <c:pt idx="5">
                  <c:v>58.383510000000001</c:v>
                </c:pt>
                <c:pt idx="6">
                  <c:v>60.551439999999999</c:v>
                </c:pt>
                <c:pt idx="8">
                  <c:v>72.32244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90.011584099999993</c:v>
                </c:pt>
                <c:pt idx="1">
                  <c:v>89.340832300000002</c:v>
                </c:pt>
                <c:pt idx="2">
                  <c:v>79.937878499999997</c:v>
                </c:pt>
                <c:pt idx="3">
                  <c:v>74.294884699999997</c:v>
                </c:pt>
                <c:pt idx="4">
                  <c:v>68.518301800000003</c:v>
                </c:pt>
                <c:pt idx="5">
                  <c:v>57.472199600000003</c:v>
                </c:pt>
                <c:pt idx="6">
                  <c:v>59.418754399999997</c:v>
                </c:pt>
                <c:pt idx="8">
                  <c:v>71.795484099999996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90.293319999999994</c:v>
                </c:pt>
                <c:pt idx="1">
                  <c:v>88.724580000000003</c:v>
                </c:pt>
                <c:pt idx="2">
                  <c:v>79.648679999999999</c:v>
                </c:pt>
                <c:pt idx="3">
                  <c:v>74.800979999999996</c:v>
                </c:pt>
                <c:pt idx="4">
                  <c:v>69.333399999999997</c:v>
                </c:pt>
                <c:pt idx="5">
                  <c:v>59.080939999999998</c:v>
                </c:pt>
                <c:pt idx="6">
                  <c:v>60.999029999999998</c:v>
                </c:pt>
                <c:pt idx="8">
                  <c:v>72.493340000000003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90.103969399999997</c:v>
                </c:pt>
                <c:pt idx="1">
                  <c:v>88.529044999999996</c:v>
                </c:pt>
                <c:pt idx="2">
                  <c:v>79.427057700000006</c:v>
                </c:pt>
                <c:pt idx="3">
                  <c:v>74.4066677</c:v>
                </c:pt>
                <c:pt idx="4">
                  <c:v>68.747796300000005</c:v>
                </c:pt>
                <c:pt idx="5">
                  <c:v>58.057283699999999</c:v>
                </c:pt>
                <c:pt idx="6">
                  <c:v>59.621894699999999</c:v>
                </c:pt>
                <c:pt idx="8">
                  <c:v>71.888253199999994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92.944130000000001</c:v>
                </c:pt>
                <c:pt idx="1">
                  <c:v>89.848569999999995</c:v>
                </c:pt>
                <c:pt idx="2">
                  <c:v>79.884079999999997</c:v>
                </c:pt>
                <c:pt idx="3">
                  <c:v>74.660430000000005</c:v>
                </c:pt>
                <c:pt idx="4">
                  <c:v>71.130589999999998</c:v>
                </c:pt>
                <c:pt idx="5">
                  <c:v>62.568289999999998</c:v>
                </c:pt>
                <c:pt idx="6">
                  <c:v>65.141249999999999</c:v>
                </c:pt>
                <c:pt idx="8">
                  <c:v>73.548240000000007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92.786402600000002</c:v>
                </c:pt>
                <c:pt idx="1">
                  <c:v>89.698193700000004</c:v>
                </c:pt>
                <c:pt idx="2">
                  <c:v>79.736810199999994</c:v>
                </c:pt>
                <c:pt idx="3">
                  <c:v>74.399493399999997</c:v>
                </c:pt>
                <c:pt idx="4">
                  <c:v>70.735696700000005</c:v>
                </c:pt>
                <c:pt idx="5">
                  <c:v>61.893754100000002</c:v>
                </c:pt>
                <c:pt idx="6">
                  <c:v>64.249087700000004</c:v>
                </c:pt>
                <c:pt idx="8">
                  <c:v>73.131614900000002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18.12.2021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17. 12.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53451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43724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803 898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780 636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902 518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876 328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793 348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770 551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879 025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854 623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833 556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810 476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739 971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719 252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1 451 024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1 413 928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157 823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146 617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6 561 163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6 372 411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17. 12. 2021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72145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787 423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765 273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882 780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857 875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776 682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754 997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861 710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838 406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817 752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795 744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726 507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706 641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1 424 794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1 389 216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155 550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144 573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6 433 198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6 252 725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17. 12. 2021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9256B19-F1DD-40E6-9980-31A534F57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81437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153827710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31519046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88363282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46254668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54437499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795686630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67724500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20039248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211922263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7371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0487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26435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80909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05649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1034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9020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45562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2368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5866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4206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1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09144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6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9410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7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751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55524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550243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17. 12. 2021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37760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824 911/1 111 280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824 911/1 111 280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162 645/212 957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186 693/241 359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156 132/199 692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132 728/171 143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163 624/213 895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68 883/94 938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870 705/1 133 984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76 275/105 782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59 426/81 536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60 750/82 789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71 024/96 031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68 460/90 163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57 486/78 453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393 421/534 754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58 894/82 249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57 027/80 025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54 719/74 096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64 979/91 063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13 712/18 737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106 209/146 900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355 540/493 070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17 115/24 668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19 381/27 048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27 258/39 096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37 356/54 017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41 403/59 691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28 738/41 412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171 251/245 932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51 109/70 572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52 625/71 802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48 608/67 352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62 125/88 189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88 058/127 382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180 407/252 012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482 932/677 309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26 862/38 944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36 452/51 328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31 822/45 705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53 064/75 445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21 647/30 844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26 637/37 414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62 353/85 823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258 837/365 503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67 674/94 072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42 612/60 128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34 705/48 416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80 126/110 370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50 386/68 589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59 633/77 639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335 136/459 214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59 375/85 043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56 952/80 445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33 821/47 581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70 112/98 419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33 251/45 802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55 813/76 882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309 324/434 172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91 474/121 278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49 856/65 113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33 819/44 341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54 270/70 933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61 725/80 000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31 542/42 401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322 686/424 066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79 455/115 329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127 584/180 144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107 491/151 461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86 067/120 469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72 678/103 969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233 286/319 416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706 561/990 788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53 233/81 327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72 800/108 122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50 729/74 974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45 696/68 866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24 435/36 359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49 772/72 484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59 898/82 972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356 563/525 104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35 887/53 664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63 515/93 372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61 393/91 034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39 638/57 291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89 389/127 990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46 666/62 376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336 488/485 727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23 900/36 276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77 595/113 765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92 101/131 524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81 840/119 380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104 788/160 846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134 394/196 355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164 367/239 135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678 985/997 281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157 823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157 823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803 898/1 122 161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902 518/1 254 187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793 348/1 098 061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879 025/1 221 616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833 556/1 164 267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739 971/1 032 366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1 451 024/1 985 526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157 823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6 561 163/8 878 184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17. 12.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8195351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3026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12.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65949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53317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75852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0727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909785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198587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17. 12.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40558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8747</TotalTime>
  <Words>1841</Words>
  <Application>Microsoft Office PowerPoint</Application>
  <PresentationFormat>Širokoúhlá obrazovka</PresentationFormat>
  <Paragraphs>345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17. 12. 2021</vt:lpstr>
      <vt:lpstr>Zájem o očkování, stav k 17. 12. 2021</vt:lpstr>
      <vt:lpstr>Zájem o očkování, stav k 17. 12. 2021</vt:lpstr>
      <vt:lpstr>Zájem o očkování, stav k 17. 12. 2021</vt:lpstr>
      <vt:lpstr>Zájem o očkování, stav k 17. 12. 2021</vt:lpstr>
      <vt:lpstr>Zájem o očkování, stav k 17. 12. 2021</vt:lpstr>
      <vt:lpstr>Zájem o očkování, stav k 17. 12. 2021</vt:lpstr>
      <vt:lpstr>Zájem o očkování, stav k 17. 12. 2021</vt:lpstr>
      <vt:lpstr>Zájem o očkování, stav k 17. 12.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588</cp:revision>
  <dcterms:created xsi:type="dcterms:W3CDTF">2020-11-14T10:09:00Z</dcterms:created>
  <dcterms:modified xsi:type="dcterms:W3CDTF">2021-12-18T14:29:32Z</dcterms:modified>
</cp:coreProperties>
</file>