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237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custDataLst>
    <p:tags r:id="rId1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 varScale="1">
        <p:scale>
          <a:sx n="67" d="100"/>
          <a:sy n="67" d="100"/>
        </p:scale>
        <p:origin x="752" y="44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1979426879203"/>
          <c:y val="0.15289779551144775"/>
          <c:w val="0.71169677772137596"/>
          <c:h val="0.7919788987481927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 posilující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38.192806671264997</c:v>
                </c:pt>
                <c:pt idx="1">
                  <c:v>46.496416975922997</c:v>
                </c:pt>
                <c:pt idx="2">
                  <c:v>45.749603747793003</c:v>
                </c:pt>
                <c:pt idx="3">
                  <c:v>40.330583160613998</c:v>
                </c:pt>
                <c:pt idx="5">
                  <c:v>37.106737622337</c:v>
                </c:pt>
                <c:pt idx="6">
                  <c:v>36.622040613842003</c:v>
                </c:pt>
                <c:pt idx="7">
                  <c:v>37.299930514901</c:v>
                </c:pt>
                <c:pt idx="8">
                  <c:v>37.766029827998999</c:v>
                </c:pt>
                <c:pt idx="9">
                  <c:v>38.297718062020998</c:v>
                </c:pt>
                <c:pt idx="10">
                  <c:v>38.196743789434997</c:v>
                </c:pt>
                <c:pt idx="11">
                  <c:v>38.494962150545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B-4255-9B61-E6E850493DE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S ukončovací dávkou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25.876384828426001</c:v>
                </c:pt>
                <c:pt idx="1">
                  <c:v>27.977830211276999</c:v>
                </c:pt>
                <c:pt idx="2">
                  <c:v>28.513409949602</c:v>
                </c:pt>
                <c:pt idx="3">
                  <c:v>27.324760977707999</c:v>
                </c:pt>
                <c:pt idx="5">
                  <c:v>24.516303383354</c:v>
                </c:pt>
                <c:pt idx="6">
                  <c:v>25.096116815382999</c:v>
                </c:pt>
                <c:pt idx="7">
                  <c:v>25.100161232411999</c:v>
                </c:pt>
                <c:pt idx="8">
                  <c:v>24.903045395166</c:v>
                </c:pt>
                <c:pt idx="9">
                  <c:v>24.300611316718001</c:v>
                </c:pt>
                <c:pt idx="10">
                  <c:v>24.446974005647998</c:v>
                </c:pt>
                <c:pt idx="11">
                  <c:v>25.711479497075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B-4255-9B61-E6E850493DE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Pouze s 1. dávkou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0.86555718737099996</c:v>
                </c:pt>
                <c:pt idx="1">
                  <c:v>0.87022386299499999</c:v>
                </c:pt>
                <c:pt idx="2">
                  <c:v>0.88229755093999995</c:v>
                </c:pt>
                <c:pt idx="3">
                  <c:v>0.91400525826800005</c:v>
                </c:pt>
                <c:pt idx="5">
                  <c:v>0.72236937153799996</c:v>
                </c:pt>
                <c:pt idx="6">
                  <c:v>0.75320334989100002</c:v>
                </c:pt>
                <c:pt idx="7">
                  <c:v>0.779177557287</c:v>
                </c:pt>
                <c:pt idx="8">
                  <c:v>0.79312268669700003</c:v>
                </c:pt>
                <c:pt idx="9">
                  <c:v>0.78505558566800004</c:v>
                </c:pt>
                <c:pt idx="10">
                  <c:v>0.83713511237299998</c:v>
                </c:pt>
                <c:pt idx="11">
                  <c:v>0.89894290157400003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4B-4255-9B61-E6E850493DE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14.25745462646</c:v>
                </c:pt>
                <c:pt idx="1">
                  <c:v>10.601338129125001</c:v>
                </c:pt>
                <c:pt idx="2">
                  <c:v>10.879465890772</c:v>
                </c:pt>
                <c:pt idx="3">
                  <c:v>14.11895882536</c:v>
                </c:pt>
                <c:pt idx="5">
                  <c:v>13.673693752204001</c:v>
                </c:pt>
                <c:pt idx="6">
                  <c:v>14.822877433924999</c:v>
                </c:pt>
                <c:pt idx="7">
                  <c:v>14.644415444431001</c:v>
                </c:pt>
                <c:pt idx="8">
                  <c:v>14.744243958197</c:v>
                </c:pt>
                <c:pt idx="9">
                  <c:v>14.077658402103999</c:v>
                </c:pt>
                <c:pt idx="10">
                  <c:v>14.135640552778</c:v>
                </c:pt>
                <c:pt idx="11">
                  <c:v>13.526998297981001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4B-4255-9B61-E6E850493DE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9.1853904262000005E-2</c:v>
                </c:pt>
                <c:pt idx="1">
                  <c:v>0.10174857839900001</c:v>
                </c:pt>
                <c:pt idx="2">
                  <c:v>0.10086522198599999</c:v>
                </c:pt>
                <c:pt idx="3">
                  <c:v>9.5761859347999995E-2</c:v>
                </c:pt>
                <c:pt idx="5">
                  <c:v>6.5904239298999995E-2</c:v>
                </c:pt>
                <c:pt idx="6">
                  <c:v>6.5927323285000006E-2</c:v>
                </c:pt>
                <c:pt idx="7">
                  <c:v>7.0234667742000004E-2</c:v>
                </c:pt>
                <c:pt idx="8">
                  <c:v>7.3005116480999999E-2</c:v>
                </c:pt>
                <c:pt idx="9">
                  <c:v>7.3444157671000002E-2</c:v>
                </c:pt>
                <c:pt idx="10">
                  <c:v>7.3425787623000005E-2</c:v>
                </c:pt>
                <c:pt idx="11">
                  <c:v>7.8574081884999994E-2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4B-4255-9B61-E6E850493DE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0.48254602950499997</c:v>
                </c:pt>
                <c:pt idx="1">
                  <c:v>0.539826017416</c:v>
                </c:pt>
                <c:pt idx="2">
                  <c:v>0.53877009082000005</c:v>
                </c:pt>
                <c:pt idx="3">
                  <c:v>0.50850978068499997</c:v>
                </c:pt>
                <c:pt idx="5">
                  <c:v>0.22967075125600001</c:v>
                </c:pt>
                <c:pt idx="6">
                  <c:v>0.22754717720000001</c:v>
                </c:pt>
                <c:pt idx="7">
                  <c:v>0.24758282556200001</c:v>
                </c:pt>
                <c:pt idx="8">
                  <c:v>0.240719573263</c:v>
                </c:pt>
                <c:pt idx="9">
                  <c:v>0.270443931523</c:v>
                </c:pt>
                <c:pt idx="10">
                  <c:v>0.30571090360699998</c:v>
                </c:pt>
                <c:pt idx="11">
                  <c:v>0.28919627360700001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4B-4255-9B61-E6E850493DE0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List1!$H$2:$H$13</c:f>
              <c:numCache>
                <c:formatCode>General</c:formatCode>
                <c:ptCount val="12"/>
                <c:pt idx="0">
                  <c:v>20.233396752708</c:v>
                </c:pt>
                <c:pt idx="1">
                  <c:v>13.412616224861999</c:v>
                </c:pt>
                <c:pt idx="2">
                  <c:v>13.335587548085</c:v>
                </c:pt>
                <c:pt idx="3">
                  <c:v>16.707420138014001</c:v>
                </c:pt>
                <c:pt idx="5">
                  <c:v>23.68532088001</c:v>
                </c:pt>
                <c:pt idx="6">
                  <c:v>22.412287286470999</c:v>
                </c:pt>
                <c:pt idx="7">
                  <c:v>21.858497757662999</c:v>
                </c:pt>
                <c:pt idx="8">
                  <c:v>21.479833442195002</c:v>
                </c:pt>
                <c:pt idx="9">
                  <c:v>22.195068544291001</c:v>
                </c:pt>
                <c:pt idx="10">
                  <c:v>22.004369848532001</c:v>
                </c:pt>
                <c:pt idx="11">
                  <c:v>20.999846797330001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4B-4255-9B61-E6E850493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621546842079E-3"/>
          <c:y val="4.1173005736514182E-2"/>
          <c:w val="0.99538389239985303"/>
          <c:h val="4.585139994789885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7">
                  <c:v>05-15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92.982754074623003</c:v>
                </c:pt>
                <c:pt idx="1">
                  <c:v>91.754929322462004</c:v>
                </c:pt>
                <c:pt idx="2">
                  <c:v>81.828254164666006</c:v>
                </c:pt>
                <c:pt idx="3">
                  <c:v>78.221669939212006</c:v>
                </c:pt>
                <c:pt idx="4">
                  <c:v>72.538145297021998</c:v>
                </c:pt>
                <c:pt idx="5">
                  <c:v>64.321126772043002</c:v>
                </c:pt>
                <c:pt idx="6">
                  <c:v>67.168697612076002</c:v>
                </c:pt>
                <c:pt idx="7">
                  <c:v>22.452840851653999</c:v>
                </c:pt>
                <c:pt idx="8">
                  <c:v>75.986045646012997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7">
                  <c:v>05-15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91.789527312378993</c:v>
                </c:pt>
                <c:pt idx="1">
                  <c:v>91.294499690864001</c:v>
                </c:pt>
                <c:pt idx="2">
                  <c:v>81.541479470799004</c:v>
                </c:pt>
                <c:pt idx="3">
                  <c:v>77.781860295586995</c:v>
                </c:pt>
                <c:pt idx="4">
                  <c:v>72.030179508272994</c:v>
                </c:pt>
                <c:pt idx="5">
                  <c:v>63.480571455351999</c:v>
                </c:pt>
                <c:pt idx="6">
                  <c:v>66.120922316926993</c:v>
                </c:pt>
                <c:pt idx="7">
                  <c:v>22.098475640575</c:v>
                </c:pt>
                <c:pt idx="8">
                  <c:v>75.344471050197001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87.564392395211001</c:v>
                </c:pt>
                <c:pt idx="1">
                  <c:v>91.566274114878993</c:v>
                </c:pt>
                <c:pt idx="2">
                  <c:v>81.696106003845998</c:v>
                </c:pt>
                <c:pt idx="3">
                  <c:v>76.396541999305001</c:v>
                </c:pt>
                <c:pt idx="4">
                  <c:v>70.128218888549</c:v>
                </c:pt>
                <c:pt idx="5">
                  <c:v>59.630646315542002</c:v>
                </c:pt>
                <c:pt idx="6">
                  <c:v>60.396315936366001</c:v>
                </c:pt>
                <c:pt idx="7">
                  <c:v>21.599646641054999</c:v>
                </c:pt>
                <c:pt idx="8">
                  <c:v>73.060562385851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87.253085275914003</c:v>
                </c:pt>
                <c:pt idx="1">
                  <c:v>91.339310541781003</c:v>
                </c:pt>
                <c:pt idx="2">
                  <c:v>81.495459042451998</c:v>
                </c:pt>
                <c:pt idx="3">
                  <c:v>76.132419298854003</c:v>
                </c:pt>
                <c:pt idx="4">
                  <c:v>69.829757019838993</c:v>
                </c:pt>
                <c:pt idx="5">
                  <c:v>59.172425579184001</c:v>
                </c:pt>
                <c:pt idx="6">
                  <c:v>59.956617751467</c:v>
                </c:pt>
                <c:pt idx="7">
                  <c:v>21.360199461825001</c:v>
                </c:pt>
                <c:pt idx="8">
                  <c:v>72.741966541601002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89.030880128147999</c:v>
                </c:pt>
                <c:pt idx="1">
                  <c:v>91.752562571083004</c:v>
                </c:pt>
                <c:pt idx="2">
                  <c:v>81.833958073025002</c:v>
                </c:pt>
                <c:pt idx="3">
                  <c:v>77.396152407524994</c:v>
                </c:pt>
                <c:pt idx="4">
                  <c:v>71.165935865603004</c:v>
                </c:pt>
                <c:pt idx="5">
                  <c:v>60.484669851602</c:v>
                </c:pt>
                <c:pt idx="6">
                  <c:v>61.701019016506002</c:v>
                </c:pt>
                <c:pt idx="7">
                  <c:v>21.530733736337002</c:v>
                </c:pt>
                <c:pt idx="8">
                  <c:v>73.669265775151999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88.728308267331002</c:v>
                </c:pt>
                <c:pt idx="1">
                  <c:v>91.532249411663003</c:v>
                </c:pt>
                <c:pt idx="2">
                  <c:v>81.634254957869999</c:v>
                </c:pt>
                <c:pt idx="3">
                  <c:v>77.121179955315995</c:v>
                </c:pt>
                <c:pt idx="4">
                  <c:v>70.862923858326994</c:v>
                </c:pt>
                <c:pt idx="5">
                  <c:v>60.031328840588003</c:v>
                </c:pt>
                <c:pt idx="6">
                  <c:v>61.269670099636002</c:v>
                </c:pt>
                <c:pt idx="7">
                  <c:v>21.263994849180001</c:v>
                </c:pt>
                <c:pt idx="8">
                  <c:v>73.336880313273994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91.727262344386006</c:v>
                </c:pt>
                <c:pt idx="1">
                  <c:v>91.806180689512004</c:v>
                </c:pt>
                <c:pt idx="2">
                  <c:v>81.823046406494996</c:v>
                </c:pt>
                <c:pt idx="3">
                  <c:v>77.629900153340003</c:v>
                </c:pt>
                <c:pt idx="4">
                  <c:v>71.251337089865004</c:v>
                </c:pt>
                <c:pt idx="5">
                  <c:v>60.727425138546003</c:v>
                </c:pt>
                <c:pt idx="6">
                  <c:v>62.146476769616001</c:v>
                </c:pt>
                <c:pt idx="7">
                  <c:v>21.920942071207001</c:v>
                </c:pt>
                <c:pt idx="8">
                  <c:v>74.046211510175993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91.333231811779001</c:v>
                </c:pt>
                <c:pt idx="1">
                  <c:v>91.548982718518999</c:v>
                </c:pt>
                <c:pt idx="2">
                  <c:v>81.603468954700006</c:v>
                </c:pt>
                <c:pt idx="3">
                  <c:v>77.355994896466001</c:v>
                </c:pt>
                <c:pt idx="4">
                  <c:v>70.969820930658997</c:v>
                </c:pt>
                <c:pt idx="5">
                  <c:v>60.229124947608</c:v>
                </c:pt>
                <c:pt idx="6">
                  <c:v>61.676001493572002</c:v>
                </c:pt>
                <c:pt idx="7">
                  <c:v>21.644944647182999</c:v>
                </c:pt>
                <c:pt idx="8">
                  <c:v>73.718081320870994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92.853364861079996</c:v>
                </c:pt>
                <c:pt idx="1">
                  <c:v>91.468270090191993</c:v>
                </c:pt>
                <c:pt idx="2">
                  <c:v>81.201233100986002</c:v>
                </c:pt>
                <c:pt idx="3">
                  <c:v>76.766543565079004</c:v>
                </c:pt>
                <c:pt idx="4">
                  <c:v>69.880281511646004</c:v>
                </c:pt>
                <c:pt idx="5">
                  <c:v>60.154105748794997</c:v>
                </c:pt>
                <c:pt idx="6">
                  <c:v>61.685227885982997</c:v>
                </c:pt>
                <c:pt idx="7">
                  <c:v>21.191280283308</c:v>
                </c:pt>
                <c:pt idx="8">
                  <c:v>73.881808555247005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92.508011574001998</c:v>
                </c:pt>
                <c:pt idx="1">
                  <c:v>91.241434414018997</c:v>
                </c:pt>
                <c:pt idx="2">
                  <c:v>80.994256114855006</c:v>
                </c:pt>
                <c:pt idx="3">
                  <c:v>76.491175333876996</c:v>
                </c:pt>
                <c:pt idx="4">
                  <c:v>69.579929199651005</c:v>
                </c:pt>
                <c:pt idx="5">
                  <c:v>59.654303320267999</c:v>
                </c:pt>
                <c:pt idx="6">
                  <c:v>61.229946524063998</c:v>
                </c:pt>
                <c:pt idx="7">
                  <c:v>20.912193062688999</c:v>
                </c:pt>
                <c:pt idx="8">
                  <c:v>73.539412648660999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92.412326944016996</c:v>
                </c:pt>
                <c:pt idx="1">
                  <c:v>91.103670392864004</c:v>
                </c:pt>
                <c:pt idx="2">
                  <c:v>80.928573967229994</c:v>
                </c:pt>
                <c:pt idx="3">
                  <c:v>76.435052283285998</c:v>
                </c:pt>
                <c:pt idx="4">
                  <c:v>69.638229353252001</c:v>
                </c:pt>
                <c:pt idx="5">
                  <c:v>59.581197950031999</c:v>
                </c:pt>
                <c:pt idx="6">
                  <c:v>61.972271963262997</c:v>
                </c:pt>
                <c:pt idx="7">
                  <c:v>20.796919961632</c:v>
                </c:pt>
                <c:pt idx="8">
                  <c:v>73.200560957885997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92.042449487528998</c:v>
                </c:pt>
                <c:pt idx="1">
                  <c:v>90.820639484688002</c:v>
                </c:pt>
                <c:pt idx="2">
                  <c:v>80.676231207572002</c:v>
                </c:pt>
                <c:pt idx="3">
                  <c:v>76.127232271527006</c:v>
                </c:pt>
                <c:pt idx="4">
                  <c:v>69.281413163611006</c:v>
                </c:pt>
                <c:pt idx="5">
                  <c:v>59.001784570330003</c:v>
                </c:pt>
                <c:pt idx="6">
                  <c:v>61.472420270908003</c:v>
                </c:pt>
                <c:pt idx="7">
                  <c:v>20.548465309602001</c:v>
                </c:pt>
                <c:pt idx="8">
                  <c:v>72.810667456573995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92.374280487259995</c:v>
                </c:pt>
                <c:pt idx="1">
                  <c:v>90.250122869704001</c:v>
                </c:pt>
                <c:pt idx="2">
                  <c:v>80.345668948104006</c:v>
                </c:pt>
                <c:pt idx="3">
                  <c:v>76.489438160958997</c:v>
                </c:pt>
                <c:pt idx="4">
                  <c:v>69.985702080172004</c:v>
                </c:pt>
                <c:pt idx="5">
                  <c:v>60.410041413160002</c:v>
                </c:pt>
                <c:pt idx="6">
                  <c:v>62.650504393101002</c:v>
                </c:pt>
                <c:pt idx="7">
                  <c:v>20.868636918602</c:v>
                </c:pt>
                <c:pt idx="8">
                  <c:v>74.231887311649999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91.977154076123</c:v>
                </c:pt>
                <c:pt idx="1">
                  <c:v>90.005047620311998</c:v>
                </c:pt>
                <c:pt idx="2">
                  <c:v>80.086388931347003</c:v>
                </c:pt>
                <c:pt idx="3">
                  <c:v>76.132783580920005</c:v>
                </c:pt>
                <c:pt idx="4">
                  <c:v>69.614740806610996</c:v>
                </c:pt>
                <c:pt idx="5">
                  <c:v>59.822588066873998</c:v>
                </c:pt>
                <c:pt idx="6">
                  <c:v>62.038317604946002</c:v>
                </c:pt>
                <c:pt idx="7">
                  <c:v>20.579050377013999</c:v>
                </c:pt>
                <c:pt idx="8">
                  <c:v>73.818338608473994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94.585677026050007</c:v>
                </c:pt>
                <c:pt idx="1">
                  <c:v>90.871345366471999</c:v>
                </c:pt>
                <c:pt idx="2">
                  <c:v>80.686382347548999</c:v>
                </c:pt>
                <c:pt idx="3">
                  <c:v>76.533728913485007</c:v>
                </c:pt>
                <c:pt idx="4">
                  <c:v>72.330899162486006</c:v>
                </c:pt>
                <c:pt idx="5">
                  <c:v>64.808951715953995</c:v>
                </c:pt>
                <c:pt idx="6">
                  <c:v>68.436653320618007</c:v>
                </c:pt>
                <c:pt idx="7">
                  <c:v>25.739815010068</c:v>
                </c:pt>
                <c:pt idx="8">
                  <c:v>75.316355592546998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94.168787774040993</c:v>
                </c:pt>
                <c:pt idx="1">
                  <c:v>90.583972473713004</c:v>
                </c:pt>
                <c:pt idx="2">
                  <c:v>80.434728263585995</c:v>
                </c:pt>
                <c:pt idx="3">
                  <c:v>76.147657899240997</c:v>
                </c:pt>
                <c:pt idx="4">
                  <c:v>71.947625599964994</c:v>
                </c:pt>
                <c:pt idx="5">
                  <c:v>64.322916666666003</c:v>
                </c:pt>
                <c:pt idx="6">
                  <c:v>67.966041594226994</c:v>
                </c:pt>
                <c:pt idx="7">
                  <c:v>25.372233317207002</c:v>
                </c:pt>
                <c:pt idx="8">
                  <c:v>74.924367429030994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27.03.2022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3840861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27. 3. 2022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27. 3.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1482019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28225223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1 122 161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811 979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72.4 %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803 677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99 %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71.6 %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1 254 187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916 094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906 437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98.9 %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72.3 %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1 098 061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807 377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73.5 %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798 709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98.9 %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72.7 %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1 221 616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896 551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73.4 %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886 722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98.9 %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72.6 %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1 164 267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850 029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840 609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98.9 %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72.2 %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1 032 366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753 912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745 025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98.8 %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72.2 %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1 985 526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1 484 720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74.8 %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1 467 478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98.8 %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73.9 %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-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150 877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-  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144 550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95.8 %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-  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8 878 184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6 671 539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75.1 %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6 593 207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98.8 %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74.3 %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27. 3. 2022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7120409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1 095 889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795 748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72.6 %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787 770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99 %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71.9 %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1 223 694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896 261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73.2 %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886 994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99 %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72.5 %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1 071 973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790 376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73.7 %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782 058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98.9 %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1 193 744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878 846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73.6 %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869 373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98.9 %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72.8 %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1 139 002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833 976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73.2 %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824 896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98.9 %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72.4 %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1 010 606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740 176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73.2 %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731 593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98.8 %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72.4 %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1 948 260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1 458 134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74.8 %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1 441 487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98.9 %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74 %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-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148 770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-  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142 553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95.8 %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-  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8 683 168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6 542 287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75.3 %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6 466 724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98.8 %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74.5 % 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27. 3. 2022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C1581183-162D-4098-A69E-5FB86936A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18892"/>
              </p:ext>
            </p:extLst>
          </p:nvPr>
        </p:nvGraphicFramePr>
        <p:xfrm>
          <a:off x="1517005" y="1261913"/>
          <a:ext cx="10586736" cy="5510016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240732500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01354547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23633108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16868498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55628813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579540205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86141503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69590752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927294463"/>
                    </a:ext>
                  </a:extLst>
                </a:gridCol>
              </a:tblGrid>
              <a:tr h="34437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76165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9277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59755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33108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0307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53850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822910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03377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53592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7680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665877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46054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67581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7358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051929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130666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27. 3. 2022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3664139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845 092 / 1 111 280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(76.05%)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845 092/1 111 280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(76.0 %)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208 705 / 269 901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(77.33%)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188 309 / 238 583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(78.93%)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144 628 / 181 358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(79.75%)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170 116 / 214 151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(79.44%)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131 314 / 172 733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(76.02%)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43 794 / 57 258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(76.49%)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886 866/1 133 984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(78.2 %)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89 356 / 122 886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(72.71%)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60 323 / 81 233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(74.26%)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55 678 / 74 801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(74.43%)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65 825 / 87 218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(75.47%)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70 127 / 90 163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(77.78%)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58 775 / 78 453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(74.92%)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400 084/534 754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(74.8 %)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69 156 / 95 664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(72.29%)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55 209 / 75 834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(72.80%)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68 128 / 90 927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(74.93%)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47 079 / 65 008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(72.42%)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13 932 / 18 737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(74.36%)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108 523 / 146 900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(73.88%)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362 027/493 070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(73.4 %)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20 586 / 28 740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(71.63%)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24 435 / 33 819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(72.25%)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26 764 / 37 292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(71.77%)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41 432 / 58 904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(70.34%)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31 953 / 45 765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(69.82%)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29 282 / 41 412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(70.71%)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174 452/245 932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(70.9 %)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59 599 / 80 983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(73.59%)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58 753 / 79 530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(73.88%)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45 147 / 62 372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(72.38%)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70 731 / 101 988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(69.35%)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102 445 / 140 169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(73.09%)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154 758 / 212 267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(72.91%)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491 433/677 309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(72.5 %)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34 729 / 49 179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(70.62%)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33 058 / 46 316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(71.37%)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38 720 / 53 966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(71.75%)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44 248 / 61 961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(71.41%)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49 036 / 68 258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(71.84%)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63 490 / 85 823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(73.98%)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#DĚLENÍ_NULOU!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263 281/365 503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(72.0 %)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74 935 / 104 000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(72.05%)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52 472 / 72 438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(72.44%)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32 659 / 44 459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(73.46%)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87 703 / 118 983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(73.71%)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31 275 / 41 695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(75.01%)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60 703 / 77 639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(78.19%)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339 747/459 214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(73.9 %)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71 248 / 101 154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(70.44%)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52 197 / 73 133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(71.37%)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35 135 / 48 038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(73.14%)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83 639 / 115 805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(72.22%)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14 645 / 19 160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(76.44%)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57 083 / 76 882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(74.25%)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313 947/434 172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(72.3 %)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105 124 / 137 802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(76.29%)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40 469 / 52 285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(77.40%)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45 296 / 58 325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(77.66%)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52 275 / 66 778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(78.28%)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52 061 / 66 475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(78.32%)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32 244 / 42 401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(76.05%)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327 469/424 066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(77.2 %)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109 011 / 154 778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(70.43%)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128 153 / 176 822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(72.48%)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103 488 / 143 172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(72.28%)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67 416 / 92 631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(72.78%)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74 489 / 103 969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(71.65%)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239 206 / 319 416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(74.89%)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721 763/990 788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(72.8 %)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66 029 / 99 207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(66.56%)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70 500 / 102 875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(68.53%)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45 717 / 67 319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(67.91%)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53 891 / 78 818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(68.37%)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65 155 / 93 913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(69.38%)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61 025 / 82 972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(73.55%)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#DĚLENÍ_NULOU!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362 317/525 104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(68.9 %)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51 165 / 75 383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(67.87%)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67 290 / 98 513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(68.31%)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57 340 / 82 271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(69.70%)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46 819 / 66 933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(69.95%)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71 696 / 100 251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(71.52%)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47 375 / 62 376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(75.95%)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341 685/485 727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(70.3 %)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35 056 / 51 895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(67.55%)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84 314 / 121 098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(69.62%)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95 238 / 135 871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(70.09%)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73 951 / 105 312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(70.22%)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97 671 / 147 615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(66.17%)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136 885 / 196 355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(69.71%)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167 384 / 239 135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(70.00%)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690 499/997 281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(69.2 %)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150 877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150 877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994 699/1 371 572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(72.5 %)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915 482/1 252 479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(73.0 %)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793 938/1 080 171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(73.5 %)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905 125/1 234 490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(73.3 %)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805 799/1 108 903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(72.6 %)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745 414/1 013 838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(73.5 %)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1 360 205/1 816 731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(74.8 %)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150 877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6 671 539/8 878 184</a:t>
                      </a:r>
                      <a:b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f 12">
            <a:extLst>
              <a:ext uri="{FF2B5EF4-FFF2-40B4-BE49-F238E27FC236}">
                <a16:creationId xmlns:a16="http://schemas.microsoft.com/office/drawing/2014/main" id="{EA07EF69-E822-480B-8581-2B84270BBE6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6623728"/>
              </p:ext>
            </p:extLst>
          </p:nvPr>
        </p:nvGraphicFramePr>
        <p:xfrm>
          <a:off x="133350" y="742950"/>
          <a:ext cx="11837679" cy="5789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27. 3. 2022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7880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10 134 515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253093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prodělaly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310486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27. 3. 2022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225096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27. 3.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4818306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27. 3.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409163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27. 3.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2141725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27. 3.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113738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27. 3.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6691436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27. 3.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3012138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8892</TotalTime>
  <Words>2128</Words>
  <Application>Microsoft Office PowerPoint</Application>
  <PresentationFormat>Širokoúhlá obrazovka</PresentationFormat>
  <Paragraphs>345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27. 3. 2022</vt:lpstr>
      <vt:lpstr>Zájem o očkování, stav k 27. 3. 2022</vt:lpstr>
      <vt:lpstr>Zájem o očkování, stav k 27. 3. 2022</vt:lpstr>
      <vt:lpstr>Zájem o očkování, stav k 27. 3. 2022</vt:lpstr>
      <vt:lpstr>Zájem o očkování, stav k 27. 3. 2022</vt:lpstr>
      <vt:lpstr>Zájem o očkování, stav k 27. 3. 2022</vt:lpstr>
      <vt:lpstr>Zájem o očkování, stav k 27. 3. 2022</vt:lpstr>
      <vt:lpstr>Zájem o očkování, stav k 27. 3. 2022</vt:lpstr>
      <vt:lpstr>Zájem o očkování, stav k 27. 3. 2022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Bartůněk Vladimír</cp:lastModifiedBy>
  <cp:revision>607</cp:revision>
  <dcterms:created xsi:type="dcterms:W3CDTF">2020-11-14T10:09:00Z</dcterms:created>
  <dcterms:modified xsi:type="dcterms:W3CDTF">2022-03-27T06:36:53Z</dcterms:modified>
</cp:coreProperties>
</file>