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Sheet1!$A$2:$A$64</c:f>
              <c:numCache>
                <c:formatCode>m/d/yyyy</c:formatCode>
                <c:ptCount val="6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</c:numCache>
            </c:numRef>
          </c:cat>
          <c:val>
            <c:numRef>
              <c:f>Sheet1!$D$2:$D$64</c:f>
              <c:numCache>
                <c:formatCode>#,##0</c:formatCode>
                <c:ptCount val="63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47</c:v>
                </c:pt>
                <c:pt idx="4">
                  <c:v>45</c:v>
                </c:pt>
                <c:pt idx="5">
                  <c:v>48</c:v>
                </c:pt>
                <c:pt idx="6">
                  <c:v>49</c:v>
                </c:pt>
                <c:pt idx="7">
                  <c:v>49</c:v>
                </c:pt>
                <c:pt idx="8">
                  <c:v>53</c:v>
                </c:pt>
                <c:pt idx="9">
                  <c:v>56</c:v>
                </c:pt>
                <c:pt idx="10">
                  <c:v>61</c:v>
                </c:pt>
                <c:pt idx="11">
                  <c:v>56</c:v>
                </c:pt>
                <c:pt idx="12">
                  <c:v>60</c:v>
                </c:pt>
                <c:pt idx="13">
                  <c:v>69</c:v>
                </c:pt>
                <c:pt idx="14">
                  <c:v>66</c:v>
                </c:pt>
                <c:pt idx="15">
                  <c:v>69</c:v>
                </c:pt>
                <c:pt idx="16">
                  <c:v>75</c:v>
                </c:pt>
                <c:pt idx="17">
                  <c:v>95</c:v>
                </c:pt>
                <c:pt idx="18">
                  <c:v>103</c:v>
                </c:pt>
                <c:pt idx="19">
                  <c:v>115</c:v>
                </c:pt>
                <c:pt idx="20">
                  <c:v>134</c:v>
                </c:pt>
                <c:pt idx="21">
                  <c:v>123</c:v>
                </c:pt>
                <c:pt idx="22">
                  <c:v>133</c:v>
                </c:pt>
                <c:pt idx="23">
                  <c:v>141</c:v>
                </c:pt>
                <c:pt idx="24">
                  <c:v>139</c:v>
                </c:pt>
                <c:pt idx="25">
                  <c:v>143</c:v>
                </c:pt>
                <c:pt idx="26">
                  <c:v>160</c:v>
                </c:pt>
                <c:pt idx="27">
                  <c:v>174</c:v>
                </c:pt>
                <c:pt idx="28">
                  <c:v>180</c:v>
                </c:pt>
                <c:pt idx="29">
                  <c:v>178</c:v>
                </c:pt>
                <c:pt idx="30">
                  <c:v>205</c:v>
                </c:pt>
                <c:pt idx="31">
                  <c:v>207</c:v>
                </c:pt>
                <c:pt idx="32">
                  <c:v>235</c:v>
                </c:pt>
                <c:pt idx="33">
                  <c:v>251</c:v>
                </c:pt>
                <c:pt idx="34">
                  <c:v>260</c:v>
                </c:pt>
                <c:pt idx="35">
                  <c:v>297</c:v>
                </c:pt>
                <c:pt idx="36">
                  <c:v>328</c:v>
                </c:pt>
                <c:pt idx="37">
                  <c:v>338</c:v>
                </c:pt>
                <c:pt idx="38">
                  <c:v>363</c:v>
                </c:pt>
                <c:pt idx="39">
                  <c:v>397</c:v>
                </c:pt>
                <c:pt idx="40">
                  <c:v>396</c:v>
                </c:pt>
                <c:pt idx="41">
                  <c:v>414</c:v>
                </c:pt>
                <c:pt idx="42">
                  <c:v>433</c:v>
                </c:pt>
                <c:pt idx="43">
                  <c:v>460</c:v>
                </c:pt>
                <c:pt idx="44">
                  <c:v>486</c:v>
                </c:pt>
                <c:pt idx="45">
                  <c:v>526</c:v>
                </c:pt>
                <c:pt idx="46">
                  <c:v>545</c:v>
                </c:pt>
                <c:pt idx="47">
                  <c:v>570</c:v>
                </c:pt>
                <c:pt idx="48">
                  <c:v>598</c:v>
                </c:pt>
                <c:pt idx="49">
                  <c:v>613</c:v>
                </c:pt>
                <c:pt idx="50">
                  <c:v>681</c:v>
                </c:pt>
                <c:pt idx="51">
                  <c:v>726</c:v>
                </c:pt>
                <c:pt idx="52">
                  <c:v>740</c:v>
                </c:pt>
                <c:pt idx="53">
                  <c:v>755</c:v>
                </c:pt>
                <c:pt idx="54">
                  <c:v>793</c:v>
                </c:pt>
                <c:pt idx="55">
                  <c:v>892</c:v>
                </c:pt>
                <c:pt idx="56">
                  <c:v>887</c:v>
                </c:pt>
                <c:pt idx="57">
                  <c:v>905</c:v>
                </c:pt>
                <c:pt idx="58">
                  <c:v>1003</c:v>
                </c:pt>
                <c:pt idx="59">
                  <c:v>1032</c:v>
                </c:pt>
                <c:pt idx="60">
                  <c:v>1081</c:v>
                </c:pt>
                <c:pt idx="61">
                  <c:v>1122</c:v>
                </c:pt>
                <c:pt idx="62">
                  <c:v>1144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0871240"/>
        <c:axId val="37906112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49"/>
              <c:layout>
                <c:manualLayout>
                  <c:x val="3.7733382456056952E-2"/>
                  <c:y val="-0.18411341980688423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1 101</a:t>
                    </a:r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9DE1-45AA-9599-8A52E88A60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Sheet1!$A$2:$A$64</c:f>
              <c:numCache>
                <c:formatCode>m/d/yyyy</c:formatCode>
                <c:ptCount val="6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</c:numCache>
            </c:numRef>
          </c:cat>
          <c:val>
            <c:numRef>
              <c:f>Sheet1!$B$2:$B$64</c:f>
              <c:numCache>
                <c:formatCode>#,##0</c:formatCode>
                <c:ptCount val="63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Sheet1!$A$2:$A$64</c:f>
              <c:numCache>
                <c:formatCode>m/d/yyyy</c:formatCode>
                <c:ptCount val="6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</c:numCache>
            </c:numRef>
          </c:cat>
          <c:val>
            <c:numRef>
              <c:f>Sheet1!$C$2:$C$64</c:f>
              <c:numCache>
                <c:formatCode>General</c:formatCode>
                <c:ptCount val="6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0871240"/>
        <c:axId val="379061128"/>
      </c:lineChart>
      <c:dateAx>
        <c:axId val="38087124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79061128"/>
        <c:crosses val="autoZero"/>
        <c:auto val="1"/>
        <c:lblOffset val="100"/>
        <c:baseTimeUnit val="days"/>
      </c:dateAx>
      <c:valAx>
        <c:axId val="37906112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0871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Sheet1!$A$2:$A$64</c:f>
              <c:numCache>
                <c:formatCode>m/d/yyyy</c:formatCode>
                <c:ptCount val="6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</c:numCache>
            </c:numRef>
          </c:cat>
          <c:val>
            <c:numRef>
              <c:f>Sheet1!$D$2:$D$64</c:f>
              <c:numCache>
                <c:formatCode>#,##0</c:formatCode>
                <c:ptCount val="6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8</c:v>
                </c:pt>
                <c:pt idx="46">
                  <c:v>9</c:v>
                </c:pt>
                <c:pt idx="47">
                  <c:v>11</c:v>
                </c:pt>
                <c:pt idx="48">
                  <c:v>13</c:v>
                </c:pt>
                <c:pt idx="49">
                  <c:v>13</c:v>
                </c:pt>
                <c:pt idx="50">
                  <c:v>13</c:v>
                </c:pt>
                <c:pt idx="51">
                  <c:v>12</c:v>
                </c:pt>
                <c:pt idx="52">
                  <c:v>15</c:v>
                </c:pt>
                <c:pt idx="53">
                  <c:v>12</c:v>
                </c:pt>
                <c:pt idx="54">
                  <c:v>7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7</c:v>
                </c:pt>
                <c:pt idx="60">
                  <c:v>7</c:v>
                </c:pt>
                <c:pt idx="61">
                  <c:v>8</c:v>
                </c:pt>
                <c:pt idx="6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16272136"/>
        <c:axId val="37962396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923AD7DD-B830-4973-8860-8E861225F58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8AB-418B-A403-2CDF73CDB9E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5E9B329-173D-4884-BB5C-A2FABB3A6A8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93D-4036-873A-53CFA7EEC19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9A4055C-E2F1-4C76-9821-C149C713DD6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93D-4036-873A-53CFA7EEC19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9955C99-F499-481A-B4A5-C4CF1D2EC58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A93D-4036-873A-53CFA7EEC19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B40B36A2-B55F-4E90-A35F-5B66B9430D8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A93D-4036-873A-53CFA7EEC19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928A030-4EED-48D8-92F5-A7DFE485ECB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A93D-4036-873A-53CFA7EEC19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4EC5DAD1-5FBE-45A2-A54F-521DA8A4833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A93D-4036-873A-53CFA7EEC19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528B17DC-47A5-4D4D-9CE7-E5F5D1BD6D2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A93D-4036-873A-53CFA7EEC19C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BCBB56D1-5A07-44FD-9C8F-4E2DF406F66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A93D-4036-873A-53CFA7EEC19C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E00E0DCA-C565-4B0D-B6FC-5DE417339F5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A93D-4036-873A-53CFA7EEC19C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DCCC0301-DE9B-4376-8DD4-F7DFE8D1466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A93D-4036-873A-53CFA7EEC19C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662A726D-8D49-4C55-95B5-693B1815BB4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A93D-4036-873A-53CFA7EEC19C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9BADA7F0-AD6A-482A-BEEB-F0BE0A741A8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A93D-4036-873A-53CFA7EEC19C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E5BA55A4-9B25-4A74-8BDA-04E5F419EED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A93D-4036-873A-53CFA7EEC19C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DEC65FF1-249A-483E-9110-785346B07A0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A93D-4036-873A-53CFA7EEC19C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9F7BD05D-132E-4893-818B-BE9760F0484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A93D-4036-873A-53CFA7EEC19C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1E971818-36E1-4E09-B58E-169AD33F3A5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A93D-4036-873A-53CFA7EEC19C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694D7082-28C6-4329-88CF-0B38CB64842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A93D-4036-873A-53CFA7EEC19C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EB5BA954-D36B-4D29-B447-310AF47177D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A93D-4036-873A-53CFA7EEC19C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90DE9F0D-8724-4B66-A197-B41EBDE5101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A93D-4036-873A-53CFA7EEC19C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F38E488E-640F-4B7F-916B-995928E7032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A93D-4036-873A-53CFA7EEC19C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CDA9CBB5-AD9A-4F43-B19F-A2E4D8AD7B7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A93D-4036-873A-53CFA7EEC19C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C311D32D-A0D2-45AE-ACC3-49FB3DC4429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A93D-4036-873A-53CFA7EEC19C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E7E221DD-B7AF-43A7-AE1B-7B12586FEB4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A93D-4036-873A-53CFA7EEC19C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CA3AAE99-119E-4E52-B752-E077141FA1A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A93D-4036-873A-53CFA7EEC19C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1C0AD401-3F25-449B-B1B8-CF7127E26BB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A93D-4036-873A-53CFA7EEC19C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818C1066-B49C-4EA6-93D0-2633AC41033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A93D-4036-873A-53CFA7EEC19C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96F70182-CFBF-46D6-AB21-4B4DE03EFE7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A93D-4036-873A-53CFA7EEC19C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9456A414-46C6-4504-9CF4-ACB5CB81B0C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A93D-4036-873A-53CFA7EEC19C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2DB03D0B-289A-401B-80C3-9CA8E8997A8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A93D-4036-873A-53CFA7EEC19C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AA8EAA1B-6E35-468D-A6AE-52C62A206A2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A93D-4036-873A-53CFA7EEC19C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4A933744-B2B1-45EA-A5D9-E2BF311C9B2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A93D-4036-873A-53CFA7EEC19C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4042D6C7-C2B2-4828-BDC2-802AB254FE7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A93D-4036-873A-53CFA7EEC19C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B984CE6E-B7E7-4F97-A21D-38971D18081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A93D-4036-873A-53CFA7EEC19C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F6C2AD0D-7D05-4F65-81AE-23F107E31F8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A93D-4036-873A-53CFA7EEC19C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D1CC16C8-5DEF-4D75-B8BA-B01108F6E6B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A93D-4036-873A-53CFA7EEC19C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4C1DE93A-83B4-4C01-A607-253276A3DE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A93D-4036-873A-53CFA7EEC19C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E3E5F88B-76BF-415E-B912-EE5D3A6D0CF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A93D-4036-873A-53CFA7EEC19C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03780B58-7593-45FB-A251-17D93618CAE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A93D-4036-873A-53CFA7EEC19C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F7D707A8-F223-4E7B-B444-7F1AB4F1351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A93D-4036-873A-53CFA7EEC19C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6B25DAF3-7754-4A14-AF63-78B14A4EB65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A93D-4036-873A-53CFA7EEC19C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ED6E-46FE-89FD-167DC8A5A4F5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08AB-418B-A403-2CDF73CDB9E5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08AB-418B-A403-2CDF73CDB9E5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08AB-418B-A403-2CDF73CDB9E5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08AB-418B-A403-2CDF73CDB9E5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08AB-418B-A403-2CDF73CDB9E5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415F5DF7-7501-4EAF-8C1C-984FF1B3050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A93D-4036-873A-53CFA7EEC19C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897950A7-1422-4C19-B7AF-24F07EAC806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A93D-4036-873A-53CFA7EEC19C}"/>
                </c:ext>
              </c:extLst>
            </c:dLbl>
            <c:dLbl>
              <c:idx val="49"/>
              <c:layout>
                <c:manualLayout>
                  <c:x val="8.2541774122624575E-2"/>
                  <c:y val="-0.22901913195490475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A-A93D-4036-873A-53CFA7EEC19C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61EAAF35-9838-4124-8A25-95432B69E68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A93D-4036-873A-53CFA7EEC19C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1A57519A-BBA2-48BF-AA3D-502344C721F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A93D-4036-873A-53CFA7EEC19C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D4FF969A-92E8-4C8F-8EC9-4A68723D592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A93D-4036-873A-53CFA7EEC19C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572B186A-A38E-43F5-BA05-AEB6B47EA58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A93D-4036-873A-53CFA7EEC19C}"/>
                </c:ext>
              </c:extLst>
            </c:dLbl>
            <c:dLbl>
              <c:idx val="54"/>
              <c:layout>
                <c:manualLayout>
                  <c:x val="-3.8918492922762615E-2"/>
                  <c:y val="-6.4237444433601076E-2"/>
                </c:manualLayout>
              </c:layout>
              <c:tx>
                <c:rich>
                  <a:bodyPr/>
                  <a:lstStyle/>
                  <a:p>
                    <a:fld id="{6CC8A62F-9230-43F5-AC54-1270E4EBE75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A93D-4036-873A-53CFA7EEC19C}"/>
                </c:ext>
              </c:extLst>
            </c:dLbl>
            <c:dLbl>
              <c:idx val="5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A93D-4036-873A-53CFA7EEC19C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E7D6B9E0-702A-4C7F-A407-69EFEEC6D3C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A93D-4036-873A-53CFA7EEC19C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7B97B8A9-C9CA-4874-8EA6-3BEB8FFDEC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A93D-4036-873A-53CFA7EEC19C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61C22BD6-CE35-46A8-AC9A-30AC17BB4DC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A93D-4036-873A-53CFA7EEC19C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42D667CB-E048-4089-BFCA-45900453A16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A93D-4036-873A-53CFA7EEC19C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C281AF66-2329-4E11-9169-F36B395DA3B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A93D-4036-873A-53CFA7EEC19C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82D0651D-2668-48F7-9AAF-207EADE2E78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A93D-4036-873A-53CFA7EEC19C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F17D1B7F-F208-4277-8BD1-6B329524B7B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91E7-41BA-A21D-B60F30ABD41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Sheet1!$A$2:$A$64</c:f>
              <c:numCache>
                <c:formatCode>m/d/yyyy</c:formatCode>
                <c:ptCount val="6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</c:numCache>
            </c:numRef>
          </c:cat>
          <c:val>
            <c:numRef>
              <c:f>Sheet1!$B$2:$B$64</c:f>
              <c:numCache>
                <c:formatCode>#,##0</c:formatCode>
                <c:ptCount val="63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Sheet1!$C$2:$C$64</c15:f>
                <c15:dlblRangeCache>
                  <c:ptCount val="63"/>
                </c15:dlblRangeCache>
              </c15:datalabelsRange>
            </c:ext>
            <c:ext xmlns:c16="http://schemas.microsoft.com/office/drawing/2014/chart" uri="{C3380CC4-5D6E-409C-BE32-E72D297353CC}">
              <c16:uniqueId val="{00000029-7915-4F45-A571-76846695A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Sheet1!$A$2:$A$64</c:f>
              <c:numCache>
                <c:formatCode>m/d/yyyy</c:formatCode>
                <c:ptCount val="6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</c:numCache>
            </c:numRef>
          </c:cat>
          <c:val>
            <c:numRef>
              <c:f>Sheet1!$C$2:$C$64</c:f>
              <c:numCache>
                <c:formatCode>General</c:formatCode>
                <c:ptCount val="6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6272136"/>
        <c:axId val="379623968"/>
      </c:lineChart>
      <c:dateAx>
        <c:axId val="31627213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79623968"/>
        <c:crosses val="autoZero"/>
        <c:auto val="1"/>
        <c:lblOffset val="100"/>
        <c:baseTimeUnit val="days"/>
      </c:dateAx>
      <c:valAx>
        <c:axId val="37962396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16272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Sheet1!$A$2:$A$64</c:f>
              <c:numCache>
                <c:formatCode>m/d/yyyy</c:formatCode>
                <c:ptCount val="6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</c:numCache>
            </c:numRef>
          </c:cat>
          <c:val>
            <c:numRef>
              <c:f>Sheet1!$D$2:$D$64</c:f>
              <c:numCache>
                <c:formatCode>#,##0</c:formatCode>
                <c:ptCount val="63"/>
                <c:pt idx="0">
                  <c:v>26</c:v>
                </c:pt>
                <c:pt idx="1">
                  <c:v>28</c:v>
                </c:pt>
                <c:pt idx="2">
                  <c:v>30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58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110</c:v>
                </c:pt>
                <c:pt idx="29">
                  <c:v>111</c:v>
                </c:pt>
                <c:pt idx="30">
                  <c:v>127</c:v>
                </c:pt>
                <c:pt idx="31">
                  <c:v>128</c:v>
                </c:pt>
                <c:pt idx="32">
                  <c:v>127</c:v>
                </c:pt>
                <c:pt idx="33">
                  <c:v>131</c:v>
                </c:pt>
                <c:pt idx="34">
                  <c:v>145</c:v>
                </c:pt>
                <c:pt idx="35">
                  <c:v>157</c:v>
                </c:pt>
                <c:pt idx="36">
                  <c:v>174</c:v>
                </c:pt>
                <c:pt idx="37">
                  <c:v>176</c:v>
                </c:pt>
                <c:pt idx="38">
                  <c:v>190</c:v>
                </c:pt>
                <c:pt idx="39">
                  <c:v>203</c:v>
                </c:pt>
                <c:pt idx="40">
                  <c:v>189</c:v>
                </c:pt>
                <c:pt idx="41">
                  <c:v>217</c:v>
                </c:pt>
                <c:pt idx="42">
                  <c:v>236</c:v>
                </c:pt>
                <c:pt idx="43">
                  <c:v>249</c:v>
                </c:pt>
                <c:pt idx="44">
                  <c:v>268</c:v>
                </c:pt>
                <c:pt idx="45">
                  <c:v>288</c:v>
                </c:pt>
                <c:pt idx="46">
                  <c:v>301</c:v>
                </c:pt>
                <c:pt idx="47">
                  <c:v>313</c:v>
                </c:pt>
                <c:pt idx="48">
                  <c:v>330</c:v>
                </c:pt>
                <c:pt idx="49">
                  <c:v>347</c:v>
                </c:pt>
                <c:pt idx="50">
                  <c:v>369</c:v>
                </c:pt>
                <c:pt idx="51">
                  <c:v>392</c:v>
                </c:pt>
                <c:pt idx="52">
                  <c:v>398</c:v>
                </c:pt>
                <c:pt idx="53">
                  <c:v>398</c:v>
                </c:pt>
                <c:pt idx="54">
                  <c:v>409</c:v>
                </c:pt>
                <c:pt idx="55">
                  <c:v>451</c:v>
                </c:pt>
                <c:pt idx="56">
                  <c:v>476</c:v>
                </c:pt>
                <c:pt idx="57">
                  <c:v>496</c:v>
                </c:pt>
                <c:pt idx="58">
                  <c:v>543</c:v>
                </c:pt>
                <c:pt idx="59">
                  <c:v>558</c:v>
                </c:pt>
                <c:pt idx="60">
                  <c:v>583</c:v>
                </c:pt>
                <c:pt idx="61">
                  <c:v>598</c:v>
                </c:pt>
                <c:pt idx="62">
                  <c:v>618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14565128"/>
        <c:axId val="31456552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78ACC1C1-E5D9-4A98-9659-619FAE3783A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310-4D70-9564-C0BD17F85E3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F211044-0DF3-417B-9414-405957AC4D0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95D7-42C4-96E6-1DE4D0564D7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4C330E2-26A2-44EA-AAD7-7F06BC7E8DE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95D7-42C4-96E6-1DE4D0564D7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25D59DD-5C52-43C2-B4E7-1B7B0AA00D5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95D7-42C4-96E6-1DE4D0564D7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030B9A7-7B70-4405-BCE7-7EE25CEE8B2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95D7-42C4-96E6-1DE4D0564D76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00C31089-7D21-42A2-BD0E-5A68FCE8930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95D7-42C4-96E6-1DE4D0564D76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F85C4DD3-0E34-4055-8828-86525B5E94A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95D7-42C4-96E6-1DE4D0564D76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DE686BF5-5CF6-4B96-873D-5594B5E54CA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95D7-42C4-96E6-1DE4D0564D76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167466FA-9FBF-4808-BFC8-341759CB18A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95D7-42C4-96E6-1DE4D0564D76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EC54981B-BF1B-4971-A0ED-7462C6308E8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95D7-42C4-96E6-1DE4D0564D76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20F5E119-32D7-427B-B123-93917765797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95D7-42C4-96E6-1DE4D0564D76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76BC4AF4-8A36-46BF-B8FF-10B8B7EFE16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95D7-42C4-96E6-1DE4D0564D76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C1D6F578-098A-490F-A82E-8C27CC912B6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95D7-42C4-96E6-1DE4D0564D76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A126C70A-8685-455A-8F96-8AC2311E9C6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95D7-42C4-96E6-1DE4D0564D76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1DA9D257-3665-47F8-9E8E-19802073009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95D7-42C4-96E6-1DE4D0564D76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27F03C89-4312-4EF6-92E4-7D1E529BE50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95D7-42C4-96E6-1DE4D0564D76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922AFB74-070D-4548-8C85-B7BC7627DA9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95D7-42C4-96E6-1DE4D0564D76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D21E6241-CAA3-4862-B5D1-16992FF43B3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95D7-42C4-96E6-1DE4D0564D76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2BA9B405-1C7F-4491-8ACB-60ECBDA807F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95D7-42C4-96E6-1DE4D0564D76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763ED2E4-5EA4-4114-A93A-50129CE8CF2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95D7-42C4-96E6-1DE4D0564D76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85CB3DFE-1C71-46C0-930C-E0A7B602F12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95D7-42C4-96E6-1DE4D0564D76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0ADA45ED-C7D9-48C8-B4C5-979458D716E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95D7-42C4-96E6-1DE4D0564D76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BDC41013-66A4-4734-BC7E-C18CBD02286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95D7-42C4-96E6-1DE4D0564D76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47A7EE80-0801-40DD-B919-694CE7639D8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95D7-42C4-96E6-1DE4D0564D76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BBA5A003-4288-402E-B254-386266583DD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95D7-42C4-96E6-1DE4D0564D76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39D1079D-111C-48EE-BAFF-B2295029412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95D7-42C4-96E6-1DE4D0564D76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0A14BA2D-D30A-436D-9E21-84CAE845EF1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95D7-42C4-96E6-1DE4D0564D76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A379C711-09EF-4CE1-9A66-62327EC141C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95D7-42C4-96E6-1DE4D0564D76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26B38713-6E3F-484A-917D-831C564729D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95D7-42C4-96E6-1DE4D0564D76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C0E47544-E521-44CF-9EBD-7FA5DCEBA31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95D7-42C4-96E6-1DE4D0564D76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794EDDA4-0764-4340-8EB9-D696FC81A18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95D7-42C4-96E6-1DE4D0564D76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B5F7CC79-A92C-4FE5-886B-1EE5B96A6B1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95D7-42C4-96E6-1DE4D0564D76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B794B10E-BD7A-4D0E-8260-724BEB694A3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95D7-42C4-96E6-1DE4D0564D76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4DB73BBC-2CA5-44EC-BD6B-91F3C6EA7BB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95D7-42C4-96E6-1DE4D0564D76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E9F25AF4-4A89-4940-AEFE-2D8B2ACB7BF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95D7-42C4-96E6-1DE4D0564D76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C0DBF5A6-15CE-414C-8FD6-300BF4AB00A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95D7-42C4-96E6-1DE4D0564D76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89E367B2-C2EB-4C5C-9AFD-8984B76E18E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95D7-42C4-96E6-1DE4D0564D76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8758B883-29A6-4419-91C6-92D2CDD0167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95D7-42C4-96E6-1DE4D0564D76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B7EA4BEE-7688-4928-BECA-3F12BB19356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95D7-42C4-96E6-1DE4D0564D76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DAA6B3B4-5AD4-4329-99B3-AE6122BFD6A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95D7-42C4-96E6-1DE4D0564D76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ED3C6BED-DEA6-4970-BCA2-914ED061904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95D7-42C4-96E6-1DE4D0564D76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3955-42C1-9C29-38E44AB7FF53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6310-4D70-9564-C0BD17F85E39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6310-4D70-9564-C0BD17F85E39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6310-4D70-9564-C0BD17F85E39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6310-4D70-9564-C0BD17F85E39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6310-4D70-9564-C0BD17F85E39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F0C05617-7EF2-4F43-923D-02960EC8693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95D7-42C4-96E6-1DE4D0564D76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AC629FCF-7A37-4643-91ED-CD782D4A3CB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95D7-42C4-96E6-1DE4D0564D76}"/>
                </c:ext>
              </c:extLst>
            </c:dLbl>
            <c:dLbl>
              <c:idx val="49"/>
              <c:layout>
                <c:manualLayout>
                  <c:x val="7.0750092105106605E-2"/>
                  <c:y val="-0.11675485158485341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869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A-95D7-42C4-96E6-1DE4D0564D76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E54EE8E9-4A26-4F02-B08A-A6B09306ACC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95D7-42C4-96E6-1DE4D0564D76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A36D90B4-5730-49A6-BB4A-085C843426A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95D7-42C4-96E6-1DE4D0564D76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860A8D2E-61C5-4BBC-AD65-D52F3660072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95D7-42C4-96E6-1DE4D0564D76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68800E97-ECAD-4E33-A959-FF4D4564C05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95D7-42C4-96E6-1DE4D0564D76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E32299BB-763B-4CFA-B23E-A5DFFC37A86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95D7-42C4-96E6-1DE4D0564D76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40DF2A1F-9A50-4531-B212-E50A9092ECE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95D7-42C4-96E6-1DE4D0564D76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C68ADF96-CA22-4784-A49C-0C2150566CD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95D7-42C4-96E6-1DE4D0564D76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02532769-7771-4417-AA16-2432B9B3C5D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95D7-42C4-96E6-1DE4D0564D76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3BDF38DF-EE72-4573-AE13-3F1A8051E89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95D7-42C4-96E6-1DE4D0564D76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9AF48F37-9A1A-4C15-A67F-59BEAA13B8E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95D7-42C4-96E6-1DE4D0564D76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9593EF7E-954F-43ED-8A19-11B9BBFCC3E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95D7-42C4-96E6-1DE4D0564D76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068F2B8C-A182-4571-9FA2-6139E1262C5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95D7-42C4-96E6-1DE4D0564D76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62E1F3ED-4A5F-4C9F-8888-B1088D45EE8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CD67-4D9A-93B7-DD07F617CDC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Sheet1!$A$2:$A$64</c:f>
              <c:numCache>
                <c:formatCode>m/d/yyyy</c:formatCode>
                <c:ptCount val="6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</c:numCache>
            </c:numRef>
          </c:cat>
          <c:val>
            <c:numRef>
              <c:f>Sheet1!$B$2:$B$64</c:f>
              <c:numCache>
                <c:formatCode>#,##0</c:formatCode>
                <c:ptCount val="63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Sheet1!$C$2:$C$64</c15:f>
                <c15:dlblRangeCache>
                  <c:ptCount val="63"/>
                </c15:dlblRangeCache>
              </c15:datalabelsRange>
            </c:ex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Sheet1!$A$2:$A$64</c:f>
              <c:numCache>
                <c:formatCode>m/d/yyyy</c:formatCode>
                <c:ptCount val="6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</c:numCache>
            </c:numRef>
          </c:cat>
          <c:val>
            <c:numRef>
              <c:f>Sheet1!$C$2:$C$64</c:f>
              <c:numCache>
                <c:formatCode>General</c:formatCode>
                <c:ptCount val="6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4565128"/>
        <c:axId val="314565520"/>
      </c:lineChart>
      <c:dateAx>
        <c:axId val="31456512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14565520"/>
        <c:crosses val="autoZero"/>
        <c:auto val="1"/>
        <c:lblOffset val="100"/>
        <c:baseTimeUnit val="days"/>
      </c:dateAx>
      <c:valAx>
        <c:axId val="314565520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14565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Sheet1!$A$2:$A$64</c:f>
              <c:numCache>
                <c:formatCode>m/d/yyyy</c:formatCode>
                <c:ptCount val="6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</c:numCache>
            </c:numRef>
          </c:cat>
          <c:val>
            <c:numRef>
              <c:f>Sheet1!$D$2:$D$64</c:f>
              <c:numCache>
                <c:formatCode>#,##0</c:formatCode>
                <c:ptCount val="63"/>
                <c:pt idx="0">
                  <c:v>62</c:v>
                </c:pt>
                <c:pt idx="1">
                  <c:v>55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87</c:v>
                </c:pt>
                <c:pt idx="8">
                  <c:v>103</c:v>
                </c:pt>
                <c:pt idx="9">
                  <c:v>104</c:v>
                </c:pt>
                <c:pt idx="10">
                  <c:v>124</c:v>
                </c:pt>
                <c:pt idx="11">
                  <c:v>120</c:v>
                </c:pt>
                <c:pt idx="12">
                  <c:v>132</c:v>
                </c:pt>
                <c:pt idx="13">
                  <c:v>136</c:v>
                </c:pt>
                <c:pt idx="14">
                  <c:v>146</c:v>
                </c:pt>
                <c:pt idx="15">
                  <c:v>167</c:v>
                </c:pt>
                <c:pt idx="16">
                  <c:v>194</c:v>
                </c:pt>
                <c:pt idx="17">
                  <c:v>205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269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402</c:v>
                </c:pt>
                <c:pt idx="26">
                  <c:v>413</c:v>
                </c:pt>
                <c:pt idx="27">
                  <c:v>444</c:v>
                </c:pt>
                <c:pt idx="28">
                  <c:v>473</c:v>
                </c:pt>
                <c:pt idx="29">
                  <c:v>504</c:v>
                </c:pt>
                <c:pt idx="30">
                  <c:v>542</c:v>
                </c:pt>
                <c:pt idx="31">
                  <c:v>577</c:v>
                </c:pt>
                <c:pt idx="32">
                  <c:v>611</c:v>
                </c:pt>
                <c:pt idx="33">
                  <c:v>639</c:v>
                </c:pt>
                <c:pt idx="34">
                  <c:v>699</c:v>
                </c:pt>
                <c:pt idx="35">
                  <c:v>746</c:v>
                </c:pt>
                <c:pt idx="36">
                  <c:v>828</c:v>
                </c:pt>
                <c:pt idx="37">
                  <c:v>909</c:v>
                </c:pt>
                <c:pt idx="38">
                  <c:v>971</c:v>
                </c:pt>
                <c:pt idx="39">
                  <c:v>1036</c:v>
                </c:pt>
                <c:pt idx="40">
                  <c:v>1101</c:v>
                </c:pt>
                <c:pt idx="41">
                  <c:v>1184</c:v>
                </c:pt>
                <c:pt idx="42">
                  <c:v>1204</c:v>
                </c:pt>
                <c:pt idx="43">
                  <c:v>1334</c:v>
                </c:pt>
                <c:pt idx="44">
                  <c:v>1512</c:v>
                </c:pt>
                <c:pt idx="45">
                  <c:v>1623</c:v>
                </c:pt>
                <c:pt idx="46">
                  <c:v>1688</c:v>
                </c:pt>
                <c:pt idx="47">
                  <c:v>1790</c:v>
                </c:pt>
                <c:pt idx="48">
                  <c:v>1923</c:v>
                </c:pt>
                <c:pt idx="49">
                  <c:v>2068</c:v>
                </c:pt>
                <c:pt idx="50">
                  <c:v>2224</c:v>
                </c:pt>
                <c:pt idx="51">
                  <c:v>2374</c:v>
                </c:pt>
                <c:pt idx="52">
                  <c:v>2434</c:v>
                </c:pt>
                <c:pt idx="53">
                  <c:v>2569</c:v>
                </c:pt>
                <c:pt idx="54">
                  <c:v>2706</c:v>
                </c:pt>
                <c:pt idx="55">
                  <c:v>2901</c:v>
                </c:pt>
                <c:pt idx="56">
                  <c:v>3032</c:v>
                </c:pt>
                <c:pt idx="57">
                  <c:v>3095</c:v>
                </c:pt>
                <c:pt idx="58">
                  <c:v>3305</c:v>
                </c:pt>
                <c:pt idx="59">
                  <c:v>3338</c:v>
                </c:pt>
                <c:pt idx="60">
                  <c:v>3386</c:v>
                </c:pt>
                <c:pt idx="61">
                  <c:v>3496</c:v>
                </c:pt>
                <c:pt idx="62">
                  <c:v>3559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14563560"/>
        <c:axId val="31456473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B7B0F09B-740C-4BB8-AC95-1E903B3BD0A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299-44A6-99A2-B5EAFF1743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B20CB2D-3F90-49CE-A5CD-6AC1317D977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D102-4C57-BEC7-F5AF1FA453A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AEE1FB7-C83A-4C7B-B8FA-DD1F363ED9A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D102-4C57-BEC7-F5AF1FA453A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32CA630-3646-4E10-B61D-7877C28D22C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D102-4C57-BEC7-F5AF1FA453A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E651EFE-7D39-4F2D-929A-49D689C92E7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D102-4C57-BEC7-F5AF1FA453A4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F2955D4C-B2B7-47FD-B381-1CEA519C933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D102-4C57-BEC7-F5AF1FA453A4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D5492018-53AA-45C5-BB9C-A40F4C04930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D102-4C57-BEC7-F5AF1FA453A4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8E429BA1-78D2-4EF0-A395-C883B330F24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D102-4C57-BEC7-F5AF1FA453A4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CE36CB37-7E59-4FCE-AF9F-DF7D100D9FD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D102-4C57-BEC7-F5AF1FA453A4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551E912D-81DA-49A7-9622-FB3DB520507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D102-4C57-BEC7-F5AF1FA453A4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B670B5A8-76B5-4742-8085-16B83A49E70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D102-4C57-BEC7-F5AF1FA453A4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AB46917A-B80B-4449-B275-26D3D90D738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D102-4C57-BEC7-F5AF1FA453A4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89211A43-C796-4165-9071-6A62796DC91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D102-4C57-BEC7-F5AF1FA453A4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630069DE-A996-46F7-B378-5ABD6E4E13A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D102-4C57-BEC7-F5AF1FA453A4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23C80FCF-F617-49BA-B8E3-8D6AE879B0F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D102-4C57-BEC7-F5AF1FA453A4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36F619FC-3397-4D58-809D-2CC757C6DEE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D102-4C57-BEC7-F5AF1FA453A4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725C1046-6A29-4D8F-B7F1-88D57DFBE8E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D102-4C57-BEC7-F5AF1FA453A4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9112187E-1292-4F2D-9784-04E44756045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D102-4C57-BEC7-F5AF1FA453A4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614D604F-CD05-462E-BF13-D7081E484CF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D102-4C57-BEC7-F5AF1FA453A4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29C40D05-3B9D-4A5A-B159-F1B330B9C48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D102-4C57-BEC7-F5AF1FA453A4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16FCFDE5-3BC6-486E-A081-D070BFF21D5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D102-4C57-BEC7-F5AF1FA453A4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AB4C3E18-7B8A-441F-80FF-FC6C5082156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D102-4C57-BEC7-F5AF1FA453A4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75AD1780-4ACB-47F2-AAF2-53C678D219C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D102-4C57-BEC7-F5AF1FA453A4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CA7719B2-5FBE-47E8-8756-21915FF23CB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D102-4C57-BEC7-F5AF1FA453A4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1093BAA6-3BEB-4ABF-9BE1-89C47E5B51B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D102-4C57-BEC7-F5AF1FA453A4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35654113-E4AF-4E8C-B6FD-DD22CA73EF8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D102-4C57-BEC7-F5AF1FA453A4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C081F716-7443-45A3-B4BF-2199FEDD325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D102-4C57-BEC7-F5AF1FA453A4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A6EBC6B9-13E1-4279-A941-C72D86C80D1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D102-4C57-BEC7-F5AF1FA453A4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26017F50-AC27-4EC2-97BF-2DFA7ADBC67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D102-4C57-BEC7-F5AF1FA453A4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DCA48C40-8743-4BAC-85FC-57B31B4EB42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D102-4C57-BEC7-F5AF1FA453A4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6A08F6AF-16AC-4214-820B-1EA573728BE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D102-4C57-BEC7-F5AF1FA453A4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63FD280B-8446-476D-88CC-52CB8896E5D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D102-4C57-BEC7-F5AF1FA453A4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176921EE-213C-4D6D-8E18-F9319928617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D102-4C57-BEC7-F5AF1FA453A4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AF9B4914-8D07-451F-8BDF-C01315986C0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D102-4C57-BEC7-F5AF1FA453A4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1F67C7A5-EBDD-4B66-B85E-97F9B528C0A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D102-4C57-BEC7-F5AF1FA453A4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84969572-FC8A-4743-ACB5-46AC82DAD70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D102-4C57-BEC7-F5AF1FA453A4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03E4F242-0EE5-4570-A663-7E622C0FF5C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D102-4C57-BEC7-F5AF1FA453A4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B871F365-DFF7-46CF-A0D7-0783CCE9E2A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D102-4C57-BEC7-F5AF1FA453A4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6B901382-9900-4A9F-8D2D-31B271C662C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D102-4C57-BEC7-F5AF1FA453A4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613F34C3-C782-4200-A126-86BA155F41F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D102-4C57-BEC7-F5AF1FA453A4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D8CC8A90-0F7B-493D-923B-9FA43F46BEA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D102-4C57-BEC7-F5AF1FA453A4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4296-4AB6-AB47-1D95B42C9507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A299-44A6-99A2-B5EAFF174310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A299-44A6-99A2-B5EAFF174310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A299-44A6-99A2-B5EAFF174310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A299-44A6-99A2-B5EAFF174310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A299-44A6-99A2-B5EAFF17431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3AC1E9F7-09AE-46A8-88A1-CCB2189F12F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D102-4C57-BEC7-F5AF1FA453A4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3B490FA7-9CEF-4A43-B0A1-242008F83C1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D102-4C57-BEC7-F5AF1FA453A4}"/>
                </c:ext>
              </c:extLst>
            </c:dLbl>
            <c:dLbl>
              <c:idx val="49"/>
              <c:layout>
                <c:manualLayout>
                  <c:x val="4.716672807007119E-3"/>
                  <c:y val="4.939628336282259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7 216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A-D102-4C57-BEC7-F5AF1FA453A4}"/>
                </c:ext>
              </c:extLst>
            </c:dLbl>
            <c:dLbl>
              <c:idx val="50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CDC5CE1A-CBEE-48C1-B73E-8708C70F34C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044-4D2E-B7DB-8A1750D822FB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F5BE12BE-0512-4B72-A858-A317BDADFCC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D102-4C57-BEC7-F5AF1FA453A4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AEF0B368-CCF8-4CCF-9716-71E8AC6824C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D102-4C57-BEC7-F5AF1FA453A4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EB0B2317-07C9-40BF-8A42-3A77BD2D849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D102-4C57-BEC7-F5AF1FA453A4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A012A411-E92C-413E-BFA1-DA5E7D7D63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D102-4C57-BEC7-F5AF1FA453A4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9303B0F8-4908-49E7-A16F-3F75336FF04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D102-4C57-BEC7-F5AF1FA453A4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623AA115-E68F-4F4A-9A77-6D71A9DA0AA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D102-4C57-BEC7-F5AF1FA453A4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40BCE223-B736-4558-A776-677B79DD6FD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D102-4C57-BEC7-F5AF1FA453A4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6B76AEFF-A528-4F8C-97BB-6C743FA46B3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D102-4C57-BEC7-F5AF1FA453A4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88BC2D24-613D-4232-89F2-F418F95EC06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D102-4C57-BEC7-F5AF1FA453A4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8DE4ED50-99AF-4166-97F0-B08C7A115DE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D102-4C57-BEC7-F5AF1FA453A4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12D6BA93-0265-460F-B8B0-FAFA180786B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6-D102-4C57-BEC7-F5AF1FA453A4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5E066F64-EFBF-4520-9A7D-311A3FD4502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D744-42CC-8891-A718604E51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Sheet1!$A$2:$A$64</c:f>
              <c:numCache>
                <c:formatCode>m/d/yyyy</c:formatCode>
                <c:ptCount val="6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</c:numCache>
            </c:numRef>
          </c:cat>
          <c:val>
            <c:numRef>
              <c:f>Sheet1!$B$2:$B$64</c:f>
              <c:numCache>
                <c:formatCode>#,##0</c:formatCode>
                <c:ptCount val="63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Sheet1!$C$2:$C$64</c15:f>
                <c15:dlblRangeCache>
                  <c:ptCount val="63"/>
                </c15:dlblRangeCache>
              </c15:datalabelsRange>
            </c:ext>
            <c:ext xmlns:c16="http://schemas.microsoft.com/office/drawing/2014/chart" uri="{C3380CC4-5D6E-409C-BE32-E72D297353CC}">
              <c16:uniqueId val="{00000029-0FC3-45E7-8792-A623CEF8B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Sheet1!$A$2:$A$64</c:f>
              <c:numCache>
                <c:formatCode>m/d/yyyy</c:formatCode>
                <c:ptCount val="6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</c:numCache>
            </c:numRef>
          </c:cat>
          <c:val>
            <c:numRef>
              <c:f>Sheet1!$C$2:$C$64</c:f>
              <c:numCache>
                <c:formatCode>General</c:formatCode>
                <c:ptCount val="6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4563560"/>
        <c:axId val="314564736"/>
      </c:lineChart>
      <c:dateAx>
        <c:axId val="31456356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14564736"/>
        <c:crosses val="autoZero"/>
        <c:auto val="1"/>
        <c:lblOffset val="100"/>
        <c:baseTimeUnit val="days"/>
      </c:dateAx>
      <c:valAx>
        <c:axId val="31456473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14563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03.11.2020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03.11.2020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03.11.2020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6784239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7836632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9817254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4FD9DA0-3B9B-4118-A15A-E168468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1042017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173896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31.10.2020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31.10.2020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31.10.2020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31.10.2020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7 620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7 535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773059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31.10.2020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31.10.2020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31.10.2020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31.10.2020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3 381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4388</TotalTime>
  <Words>1214</Words>
  <Application>Microsoft Office PowerPoint</Application>
  <PresentationFormat>Širokoúhlá obrazovka</PresentationFormat>
  <Paragraphs>618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Bezděková Monika Mgr.</cp:lastModifiedBy>
  <cp:revision>283</cp:revision>
  <dcterms:created xsi:type="dcterms:W3CDTF">2020-08-08T14:25:07Z</dcterms:created>
  <dcterms:modified xsi:type="dcterms:W3CDTF">2020-11-03T04:45:11Z</dcterms:modified>
</cp:coreProperties>
</file>