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Sheet1!$D$2:$D$65</c:f>
              <c:numCache>
                <c:formatCode>#,##0</c:formatCode>
                <c:ptCount val="64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256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394</c:v>
                </c:pt>
                <c:pt idx="40">
                  <c:v>393</c:v>
                </c:pt>
                <c:pt idx="41">
                  <c:v>411</c:v>
                </c:pt>
                <c:pt idx="42">
                  <c:v>430</c:v>
                </c:pt>
                <c:pt idx="43">
                  <c:v>457</c:v>
                </c:pt>
                <c:pt idx="44">
                  <c:v>485</c:v>
                </c:pt>
                <c:pt idx="45">
                  <c:v>524</c:v>
                </c:pt>
                <c:pt idx="46">
                  <c:v>543</c:v>
                </c:pt>
                <c:pt idx="47">
                  <c:v>569</c:v>
                </c:pt>
                <c:pt idx="48">
                  <c:v>595</c:v>
                </c:pt>
                <c:pt idx="49">
                  <c:v>610</c:v>
                </c:pt>
                <c:pt idx="50">
                  <c:v>681</c:v>
                </c:pt>
                <c:pt idx="51">
                  <c:v>727</c:v>
                </c:pt>
                <c:pt idx="52">
                  <c:v>737</c:v>
                </c:pt>
                <c:pt idx="53">
                  <c:v>751</c:v>
                </c:pt>
                <c:pt idx="54">
                  <c:v>790</c:v>
                </c:pt>
                <c:pt idx="55">
                  <c:v>885</c:v>
                </c:pt>
                <c:pt idx="56">
                  <c:v>878</c:v>
                </c:pt>
                <c:pt idx="57">
                  <c:v>898</c:v>
                </c:pt>
                <c:pt idx="58">
                  <c:v>998</c:v>
                </c:pt>
                <c:pt idx="59">
                  <c:v>1033</c:v>
                </c:pt>
                <c:pt idx="60">
                  <c:v>1074</c:v>
                </c:pt>
                <c:pt idx="61">
                  <c:v>1122</c:v>
                </c:pt>
                <c:pt idx="62">
                  <c:v>1177</c:v>
                </c:pt>
                <c:pt idx="63">
                  <c:v>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3.7733382456056952E-2"/>
                  <c:y val="-0.184113419806884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1 047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Sheet1!$B$2:$B$65</c:f>
              <c:numCache>
                <c:formatCode>#,##0</c:formatCode>
                <c:ptCount val="6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Sheet1!$D$2:$D$65</c:f>
              <c:numCache>
                <c:formatCode>#,##0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12</c:v>
                </c:pt>
                <c:pt idx="54">
                  <c:v>6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FC0C85-F9BA-4738-9FF6-590BADF4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2884F-4021-4636-B9AE-4B850946DD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D41047-18A2-42FD-A087-D9CCB34C48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294374-B56A-4482-98B4-3AA9915CD8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BEAB0-B43F-412C-A089-52E68087BA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B737ADE-0879-49D3-923C-955C74F511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D99728-6FA8-4FB3-90C7-5BAB926A87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E7DEE4-6DC9-4959-B696-D77464EA48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F60B32-21E4-4869-B5EE-E25AE9AEE5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1F9982-5A97-4B4E-A3E1-4AFDACBE21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FC0599-9CC5-46EF-9C11-D360E812F3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A25825-CA95-498C-8F81-2D9736142D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C1B661-013D-4EA3-AADD-87ED53FAF6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EF09339-B98A-4218-90AA-1341DE3245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02B4249-6358-492B-86D9-88DF35D709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379D3E2-FD60-4630-99F9-426B6B1BDD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315F656-92DC-4DBD-B04B-4FE5233657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38D7D7B-CDB2-42CD-9182-1CA600A147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DB6448F-1BEE-4F59-BBB0-B5B91AF140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454E19F-67F7-4E79-BA7A-7E4333E7B9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44546B8-F36E-4AD1-AFAB-03D9A3D41F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CB59387-AE5B-4A38-BAE7-86C3741CCD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0C741D8-46AB-4A87-A4FB-FF5E33C9D6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866E6AA-9BB0-4072-AE32-9B672E11DB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B593D11-F005-446C-8D33-8EAC7DB257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166553-9339-4C4A-8410-F1ECD5D0D7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A5A5D5F-99F5-430F-8647-C5A6C7A2CC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55185C1-1621-4C16-A942-C112B2F157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343BE8A-7849-47C5-ACE6-2D56479AD9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27C2FDA-ED07-49EC-B774-D630E3632D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91195D-4650-4383-986F-1068371E37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EFFCFA2-DA18-4B82-99D3-B9882BC0CE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6D4E4DE-4585-44C2-BA7D-2606D09CEA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0F4DB91-86ED-41E9-BB31-3CF605E6FC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19000F-FA1D-4709-9DD2-615E2E7F24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DB742A9-64BE-4722-90E0-8CCA211FF3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BA626F4-6072-4F3B-BAF5-8974653D66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191E9A-6950-4D0E-B0ED-90A4E9F25E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DCC842-6155-4250-B0EC-A558149294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EE59BC-738A-4481-95D7-75B83F6431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48A34F-75EE-437D-84C4-E10EB771BC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FC97E40-2209-4617-A755-D8175407E0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9C13776-E36A-4AD0-98C3-922A99201B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6D4326A-3DBE-4A44-8E3F-82D5669BEB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6E44880-F1BC-49D3-8F34-6FE749C504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5FD6A74-A1E5-4D1D-8F29-879CF2FDA7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1B14781-B732-4821-A11A-34FB43C9B4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E59B0C0F-A1AF-4679-8BBD-2A4CE06F48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223147-6257-4AE3-99B3-B7291B030B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4909DB-E808-4348-B346-28ADC0F87F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674F223-7287-415B-A6B3-5E0C829824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96C831-F50B-49B7-A430-CC37CF8900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3B55F8B-2E02-490B-9347-8314AE86EE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05E81A-F165-4E7F-81B0-52EC367C8E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387DD06-3DCF-4227-B843-08FA12F857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9BBB7BB-21E4-4FBE-BE2D-9824BEEAFD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13E-42F8-82BD-CDEEAD8F4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Sheet1!$B$2:$B$65</c:f>
              <c:numCache>
                <c:formatCode>#,##0</c:formatCode>
                <c:ptCount val="6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Sheet1!$C$2:$C$65</c15:f>
                <c15:dlblRangeCache>
                  <c:ptCount val="64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Sheet1!$D$2:$D$65</c:f>
              <c:numCache>
                <c:formatCode>#,##0</c:formatCode>
                <c:ptCount val="64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154</c:v>
                </c:pt>
                <c:pt idx="36">
                  <c:v>171</c:v>
                </c:pt>
                <c:pt idx="37">
                  <c:v>173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216</c:v>
                </c:pt>
                <c:pt idx="42">
                  <c:v>234</c:v>
                </c:pt>
                <c:pt idx="43">
                  <c:v>247</c:v>
                </c:pt>
                <c:pt idx="44">
                  <c:v>267</c:v>
                </c:pt>
                <c:pt idx="45">
                  <c:v>287</c:v>
                </c:pt>
                <c:pt idx="46">
                  <c:v>300</c:v>
                </c:pt>
                <c:pt idx="47">
                  <c:v>313</c:v>
                </c:pt>
                <c:pt idx="48">
                  <c:v>330</c:v>
                </c:pt>
                <c:pt idx="49">
                  <c:v>347</c:v>
                </c:pt>
                <c:pt idx="50">
                  <c:v>369</c:v>
                </c:pt>
                <c:pt idx="51">
                  <c:v>393</c:v>
                </c:pt>
                <c:pt idx="52">
                  <c:v>397</c:v>
                </c:pt>
                <c:pt idx="53">
                  <c:v>395</c:v>
                </c:pt>
                <c:pt idx="54">
                  <c:v>404</c:v>
                </c:pt>
                <c:pt idx="55">
                  <c:v>447</c:v>
                </c:pt>
                <c:pt idx="56">
                  <c:v>472</c:v>
                </c:pt>
                <c:pt idx="57">
                  <c:v>489</c:v>
                </c:pt>
                <c:pt idx="58">
                  <c:v>536</c:v>
                </c:pt>
                <c:pt idx="59">
                  <c:v>553</c:v>
                </c:pt>
                <c:pt idx="60">
                  <c:v>579</c:v>
                </c:pt>
                <c:pt idx="61">
                  <c:v>597</c:v>
                </c:pt>
                <c:pt idx="62">
                  <c:v>634</c:v>
                </c:pt>
                <c:pt idx="63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BE37CB9-86B7-4B65-AE99-1B9E36D5C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AD047D-D6D6-4822-9DEE-A6D5DEA14E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42103-8243-4E1B-ACB0-74052C5DB9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52949-A6BD-4BE9-B5A2-A4A60DADB8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150C8A-2121-4784-8BC9-7D9F878D4C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D7600-C096-4FA4-A1AB-FF49ADF604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DE7779A-BF5D-4D3A-96A3-7E68BFCF21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65D41C-8F0B-4DE2-8F38-023F07A8F2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518CA3-3F7F-4608-8EAC-FA9AA809E2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A5E4DCE-6B01-4C45-B19D-1F7962B569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34FEED-BBC1-49AE-86BA-1654E23A48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50A33E-A484-433C-9F58-5FAF9DF8BC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761758-AD96-4EE0-B378-90E3C7C027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0B49E1-5426-463E-949D-7A60840085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F502E0-696A-4169-9231-5E78208F8C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79C951-1346-44F6-8BA0-0057023604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C419254-277C-4C37-ACD7-BDA6DDB1CB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6E3BE61-0E93-47DB-B8DE-E876372089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D01B94-3CF1-4E73-863C-D0D55FD08A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E232AE0-4401-468A-9236-6A52B58D86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442704-553F-493B-911B-FEFE82AF9E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F38B3A8-0595-4E9F-9BAA-4EBB58E7E9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7E1A99-163F-44AE-938C-E05195C072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560E31-C720-451C-B552-8A7C4D1B14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FF18CD6-D578-4328-8BD4-64E73D63F9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544299E-20A3-4D2A-8745-2AACA413B8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B6E6FC-4D13-44A9-A5D7-90FB45C364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DC43432-48EC-420C-B05C-21300C80DA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DF8A7AC-09ED-46ED-B3D1-F4A4B79F45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44DFA3B-84B2-4A8E-99B7-0B57114DCA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DB666FA-E68F-4D8D-A53A-64D363B866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00A07EF-60C1-4EAF-B687-277D3FF367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F63342D-56AF-4700-AB60-FFCA8381AD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C26206-A66D-4B48-9F32-CF920580BF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F5843B-45C2-4E0D-B396-8CF5BB54EE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1BD09CB-E55E-4E81-9435-802D1B824C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EE2AEDA-A0DC-4307-9A7D-2451458DE7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FDC5FB9-5CB1-49CE-B6A0-F854E9742A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3ABA59-EE23-42BF-B3A0-FA2B1115E6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B1721A-D931-4E4F-BBDA-FCF81F19D2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140FFF9-534B-4F9B-9CC1-150BDB0AF7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BEDA33B-9348-49CB-A124-8772D6C7E4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6FE50E6-C086-4177-BE6F-A7B4A697F6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225CFA-05C9-44E1-8742-911644F80C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76CF68-8963-4DC1-98CC-17551CD37A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B496C3E-0286-4CBF-8E38-5E68B9FD52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99DAB24-B91B-477D-ACEF-7BF943055E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F44925B-699C-40DB-B4FC-B4E7EC7E4A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325CD28-9D69-4DB8-B8C2-F98E5C495C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61B0074-D600-4F83-A1EA-5A68BEED4A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F213465-2018-42BF-9E3F-B0E1207AA5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062AC3D-69C7-45B8-8A46-A2BFA343BF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45875E1-E9EC-46CA-B557-07C386E9F7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D0290C-8C45-442B-BEF8-9F4F31BC79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06237F5-BC5E-4236-9A85-77C2B2DF47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049C3F5-D2A4-424D-9B6B-18058C977A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D851CAC-D4DA-4314-9C55-4F4BB530BD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4F0-4B01-887B-3E85F90D89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Sheet1!$B$2:$B$65</c:f>
              <c:numCache>
                <c:formatCode>#,##0</c:formatCode>
                <c:ptCount val="6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Sheet1!$C$2:$C$65</c15:f>
                <c15:dlblRangeCache>
                  <c:ptCount val="64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Sheet1!$D$2:$D$65</c:f>
              <c:numCache>
                <c:formatCode>#,##0</c:formatCode>
                <c:ptCount val="64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539</c:v>
                </c:pt>
                <c:pt idx="31">
                  <c:v>574</c:v>
                </c:pt>
                <c:pt idx="32">
                  <c:v>606</c:v>
                </c:pt>
                <c:pt idx="33">
                  <c:v>633</c:v>
                </c:pt>
                <c:pt idx="34">
                  <c:v>694</c:v>
                </c:pt>
                <c:pt idx="35">
                  <c:v>742</c:v>
                </c:pt>
                <c:pt idx="36">
                  <c:v>825</c:v>
                </c:pt>
                <c:pt idx="37">
                  <c:v>905</c:v>
                </c:pt>
                <c:pt idx="38">
                  <c:v>967</c:v>
                </c:pt>
                <c:pt idx="39">
                  <c:v>1031</c:v>
                </c:pt>
                <c:pt idx="40">
                  <c:v>1095</c:v>
                </c:pt>
                <c:pt idx="41">
                  <c:v>1180</c:v>
                </c:pt>
                <c:pt idx="42">
                  <c:v>1200</c:v>
                </c:pt>
                <c:pt idx="43">
                  <c:v>1330</c:v>
                </c:pt>
                <c:pt idx="44">
                  <c:v>1509</c:v>
                </c:pt>
                <c:pt idx="45">
                  <c:v>1619</c:v>
                </c:pt>
                <c:pt idx="46">
                  <c:v>1687</c:v>
                </c:pt>
                <c:pt idx="47">
                  <c:v>1788</c:v>
                </c:pt>
                <c:pt idx="48">
                  <c:v>1922</c:v>
                </c:pt>
                <c:pt idx="49">
                  <c:v>2063</c:v>
                </c:pt>
                <c:pt idx="50">
                  <c:v>2218</c:v>
                </c:pt>
                <c:pt idx="51">
                  <c:v>2367</c:v>
                </c:pt>
                <c:pt idx="52">
                  <c:v>2423</c:v>
                </c:pt>
                <c:pt idx="53">
                  <c:v>2556</c:v>
                </c:pt>
                <c:pt idx="54">
                  <c:v>2694</c:v>
                </c:pt>
                <c:pt idx="55">
                  <c:v>2886</c:v>
                </c:pt>
                <c:pt idx="56">
                  <c:v>3016</c:v>
                </c:pt>
                <c:pt idx="57">
                  <c:v>3077</c:v>
                </c:pt>
                <c:pt idx="58">
                  <c:v>3292</c:v>
                </c:pt>
                <c:pt idx="59">
                  <c:v>3354</c:v>
                </c:pt>
                <c:pt idx="60">
                  <c:v>3412</c:v>
                </c:pt>
                <c:pt idx="61">
                  <c:v>3535</c:v>
                </c:pt>
                <c:pt idx="62">
                  <c:v>3669</c:v>
                </c:pt>
                <c:pt idx="63">
                  <c:v>3660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1F48C6-256D-4198-9BDE-484F1EB11D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48B06B-BD56-4FBA-A06D-067996E14E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F20CF0-8B2F-4BB0-B319-C914A77CA6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287A4-FE29-458E-8152-C475033F48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59AEB9-E89F-44A2-A2D5-89863CFE11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918E43-47D5-45CE-ABBE-1C92C9F1ED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122760-E96B-49F1-ADA3-3941E5764C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FEC7F4-7C35-4B55-BD8A-A64D829254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F7E0F6-4B44-4982-B34D-3CAB8D8BEA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8B5ABA-9B39-4DFC-8B60-186F00F2A6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F84E5-BDAB-4889-BACA-EA518A138E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D07917-0DE5-47CD-A669-A3D122E050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7B6390E-CC5A-4E3B-B16D-6BB8FD88AA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E4E61CE-72FC-447E-88C5-ED9F9FE2BD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CD653E-5DA9-4C9F-A5B0-23FA1F8CC0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4733FF-7DD5-49B1-9DCE-FA19520177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6EEBFBE-98C2-4AD2-9869-C52DEA386B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0CC4D4-0AF0-4540-A5C8-E3A2C7A62C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137DEE-285A-4061-AAF9-95E5D7696D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011D6E-53CD-477D-B815-4B604C550E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8079DFF-844E-41FD-93D0-C6EA241F05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A42107-67B8-4E7C-A4DB-40D0F0A48E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B6AA430-22F6-4E60-BDD8-1F407C4CBF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FD50883-3E51-4A33-AF71-0DCBF9FC22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7E986E2-BE09-4E64-B3E9-C9B58C552D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A40FD2-D7B9-4952-85D5-21CBED9B9F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2B1E66-2E9B-4712-AB53-95174D1881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718020-7A38-4045-A46B-F7AC04563D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887A3F2-D2C7-4CEE-AFA7-1B24099744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B9DBA2-82FD-4898-BABE-1F22D5E996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E77E463-82FE-42EA-A6EC-B47765A659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4DC5AF8-5316-493C-9002-A6389B3CA3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0412D11-D406-475D-8AF8-4019B83425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EE1C7D-5ADD-48C6-B7EC-2FE21B1EF3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71FDE34-AEB2-4426-8C73-A6EED3A844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DF254F7-0690-4A6E-B9B4-966FEDC2FF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A725382-F836-4145-BB83-0A94ED8FFD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981948-9B61-4209-86F5-762F2EBA54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FA47D91-A074-4A7E-9923-2D80DD40B9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4C74134-B9F7-401F-833D-D687EF78F0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5ABA47B-0FE9-46D0-8F9F-D61946AC76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C5FD43F-0E1C-496A-A0A1-4F3A4EEA48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B6CADC5-72C5-4222-82E4-CED4AE01DD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7 090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1CB8453-8E5F-4C78-9711-B5D12079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C24CD5D-3387-4B21-9806-A6771B1CB2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5F00B57-3A72-4387-BD3F-08BE3CC42F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9A927E-ECCE-4B83-9421-D2F4959120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996ED8-60C8-414D-AC53-4B8EB6891D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2A4A567-02AA-472A-9625-1460603704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994EAE6-0255-4CDC-88FE-54D9ECE5CC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3B20CF-C294-4AE8-89ED-800901CD1D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9B08EE-6C3F-4887-8FA9-8942D5C82A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F85C55-318C-43AF-8A8C-F844EF001A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54E9BD0-8940-425A-B5A0-C53564A562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60B1B88-D006-4839-B962-F58861A584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866F96-24A3-4B88-86CB-B27CD084FA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FEE0D74-0DB2-4F53-A41C-6CEBD4A991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E68-4AAA-9B43-2A91697241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Sheet1!$B$2:$B$65</c:f>
              <c:numCache>
                <c:formatCode>#,##0</c:formatCode>
                <c:ptCount val="6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Sheet1!$C$2:$C$65</c15:f>
                <c15:dlblRangeCache>
                  <c:ptCount val="64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m/d/yyyy</c:formatCode>
                <c:ptCount val="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48945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78723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7518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78132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4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6451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1053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285</cp:revision>
  <dcterms:created xsi:type="dcterms:W3CDTF">2020-08-08T14:25:07Z</dcterms:created>
  <dcterms:modified xsi:type="dcterms:W3CDTF">2020-11-04T04:43:41Z</dcterms:modified>
</cp:coreProperties>
</file>