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Sheet1!$A$2:$A$66</c:f>
              <c:numCache>
                <c:formatCode>m/d/yyyy</c:formatCode>
                <c:ptCount val="6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</c:numCache>
            </c:numRef>
          </c:cat>
          <c:val>
            <c:numRef>
              <c:f>Sheet1!$D$2:$D$66</c:f>
              <c:numCache>
                <c:formatCode>#,##0</c:formatCode>
                <c:ptCount val="65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47</c:v>
                </c:pt>
                <c:pt idx="4">
                  <c:v>45</c:v>
                </c:pt>
                <c:pt idx="5">
                  <c:v>48</c:v>
                </c:pt>
                <c:pt idx="6">
                  <c:v>49</c:v>
                </c:pt>
                <c:pt idx="7">
                  <c:v>48</c:v>
                </c:pt>
                <c:pt idx="8">
                  <c:v>52</c:v>
                </c:pt>
                <c:pt idx="9">
                  <c:v>55</c:v>
                </c:pt>
                <c:pt idx="10">
                  <c:v>60</c:v>
                </c:pt>
                <c:pt idx="11">
                  <c:v>55</c:v>
                </c:pt>
                <c:pt idx="12">
                  <c:v>60</c:v>
                </c:pt>
                <c:pt idx="13">
                  <c:v>69</c:v>
                </c:pt>
                <c:pt idx="14">
                  <c:v>66</c:v>
                </c:pt>
                <c:pt idx="15">
                  <c:v>69</c:v>
                </c:pt>
                <c:pt idx="16">
                  <c:v>75</c:v>
                </c:pt>
                <c:pt idx="17">
                  <c:v>94</c:v>
                </c:pt>
                <c:pt idx="18">
                  <c:v>103</c:v>
                </c:pt>
                <c:pt idx="19">
                  <c:v>115</c:v>
                </c:pt>
                <c:pt idx="20">
                  <c:v>134</c:v>
                </c:pt>
                <c:pt idx="21">
                  <c:v>123</c:v>
                </c:pt>
                <c:pt idx="22">
                  <c:v>133</c:v>
                </c:pt>
                <c:pt idx="23">
                  <c:v>141</c:v>
                </c:pt>
                <c:pt idx="24">
                  <c:v>138</c:v>
                </c:pt>
                <c:pt idx="25">
                  <c:v>142</c:v>
                </c:pt>
                <c:pt idx="26">
                  <c:v>159</c:v>
                </c:pt>
                <c:pt idx="27">
                  <c:v>173</c:v>
                </c:pt>
                <c:pt idx="28">
                  <c:v>178</c:v>
                </c:pt>
                <c:pt idx="29">
                  <c:v>176</c:v>
                </c:pt>
                <c:pt idx="30">
                  <c:v>203</c:v>
                </c:pt>
                <c:pt idx="31">
                  <c:v>205</c:v>
                </c:pt>
                <c:pt idx="32">
                  <c:v>232</c:v>
                </c:pt>
                <c:pt idx="33">
                  <c:v>248</c:v>
                </c:pt>
                <c:pt idx="34">
                  <c:v>257</c:v>
                </c:pt>
                <c:pt idx="35">
                  <c:v>293</c:v>
                </c:pt>
                <c:pt idx="36">
                  <c:v>325</c:v>
                </c:pt>
                <c:pt idx="37">
                  <c:v>335</c:v>
                </c:pt>
                <c:pt idx="38">
                  <c:v>361</c:v>
                </c:pt>
                <c:pt idx="39">
                  <c:v>393</c:v>
                </c:pt>
                <c:pt idx="40">
                  <c:v>393</c:v>
                </c:pt>
                <c:pt idx="41">
                  <c:v>411</c:v>
                </c:pt>
                <c:pt idx="42">
                  <c:v>430</c:v>
                </c:pt>
                <c:pt idx="43">
                  <c:v>457</c:v>
                </c:pt>
                <c:pt idx="44">
                  <c:v>485</c:v>
                </c:pt>
                <c:pt idx="45">
                  <c:v>524</c:v>
                </c:pt>
                <c:pt idx="46">
                  <c:v>543</c:v>
                </c:pt>
                <c:pt idx="47">
                  <c:v>567</c:v>
                </c:pt>
                <c:pt idx="48">
                  <c:v>594</c:v>
                </c:pt>
                <c:pt idx="49">
                  <c:v>611</c:v>
                </c:pt>
                <c:pt idx="50">
                  <c:v>681</c:v>
                </c:pt>
                <c:pt idx="51">
                  <c:v>726</c:v>
                </c:pt>
                <c:pt idx="52">
                  <c:v>735</c:v>
                </c:pt>
                <c:pt idx="53">
                  <c:v>747</c:v>
                </c:pt>
                <c:pt idx="54">
                  <c:v>785</c:v>
                </c:pt>
                <c:pt idx="55">
                  <c:v>881</c:v>
                </c:pt>
                <c:pt idx="56">
                  <c:v>875</c:v>
                </c:pt>
                <c:pt idx="57">
                  <c:v>897</c:v>
                </c:pt>
                <c:pt idx="58">
                  <c:v>998</c:v>
                </c:pt>
                <c:pt idx="59">
                  <c:v>1034</c:v>
                </c:pt>
                <c:pt idx="60">
                  <c:v>1074</c:v>
                </c:pt>
                <c:pt idx="61">
                  <c:v>1121</c:v>
                </c:pt>
                <c:pt idx="62">
                  <c:v>1172</c:v>
                </c:pt>
                <c:pt idx="63">
                  <c:v>1193</c:v>
                </c:pt>
                <c:pt idx="64">
                  <c:v>1147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0871240"/>
        <c:axId val="37906112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49"/>
              <c:layout>
                <c:manualLayout>
                  <c:x val="3.7733382456056952E-2"/>
                  <c:y val="-0.1841134198068842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1 025</a:t>
                    </a:r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9DE1-45AA-9599-8A52E88A60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Sheet1!$A$2:$A$66</c:f>
              <c:numCache>
                <c:formatCode>m/d/yyyy</c:formatCode>
                <c:ptCount val="6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</c:numCache>
            </c:numRef>
          </c:cat>
          <c:val>
            <c:numRef>
              <c:f>Sheet1!$B$2:$B$66</c:f>
              <c:numCache>
                <c:formatCode>#,##0</c:formatCode>
                <c:ptCount val="65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</c:numCache>
            </c:numRef>
          </c:cat>
          <c:val>
            <c:numRef>
              <c:f>Sheet1!$C$2:$C$66</c:f>
              <c:numCache>
                <c:formatCode>General</c:formatCode>
                <c:ptCount val="6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0871240"/>
        <c:axId val="379061128"/>
      </c:lineChart>
      <c:dateAx>
        <c:axId val="38087124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79061128"/>
        <c:crosses val="autoZero"/>
        <c:auto val="1"/>
        <c:lblOffset val="100"/>
        <c:baseTimeUnit val="days"/>
      </c:dateAx>
      <c:valAx>
        <c:axId val="37906112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0871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Sheet1!$A$2:$A$66</c:f>
              <c:numCache>
                <c:formatCode>m/d/yyyy</c:formatCode>
                <c:ptCount val="6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</c:numCache>
            </c:numRef>
          </c:cat>
          <c:val>
            <c:numRef>
              <c:f>Sheet1!$D$2:$D$66</c:f>
              <c:numCache>
                <c:formatCode>#,##0</c:formatCode>
                <c:ptCount val="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8</c:v>
                </c:pt>
                <c:pt idx="46">
                  <c:v>9</c:v>
                </c:pt>
                <c:pt idx="47">
                  <c:v>11</c:v>
                </c:pt>
                <c:pt idx="48">
                  <c:v>13</c:v>
                </c:pt>
                <c:pt idx="49">
                  <c:v>13</c:v>
                </c:pt>
                <c:pt idx="50">
                  <c:v>13</c:v>
                </c:pt>
                <c:pt idx="51">
                  <c:v>12</c:v>
                </c:pt>
                <c:pt idx="52">
                  <c:v>15</c:v>
                </c:pt>
                <c:pt idx="53">
                  <c:v>11</c:v>
                </c:pt>
                <c:pt idx="54">
                  <c:v>5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7</c:v>
                </c:pt>
                <c:pt idx="60">
                  <c:v>7</c:v>
                </c:pt>
                <c:pt idx="61">
                  <c:v>8</c:v>
                </c:pt>
                <c:pt idx="62">
                  <c:v>8</c:v>
                </c:pt>
                <c:pt idx="63">
                  <c:v>10</c:v>
                </c:pt>
                <c:pt idx="6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16272136"/>
        <c:axId val="37962396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89FC0C85-F9BA-4738-9FF6-590BADF4EBA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8AB-418B-A403-2CDF73CDB9E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332884F-4021-4636-B9AE-4B850946DDE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93D-4036-873A-53CFA7EEC19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8D41047-18A2-42FD-A087-D9CCB34C488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93D-4036-873A-53CFA7EEC19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B294374-B56A-4482-98B4-3AA9915CD82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A93D-4036-873A-53CFA7EEC19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41BEAB0-B43F-412C-A089-52E68087BAD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A93D-4036-873A-53CFA7EEC19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B737ADE-0879-49D3-923C-955C74F5115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A93D-4036-873A-53CFA7EEC19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54D99728-6FA8-4FB3-90C7-5BAB926A876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A93D-4036-873A-53CFA7EEC19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2DE7DEE4-6DC9-4959-B696-D77464EA488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A93D-4036-873A-53CFA7EEC19C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2F60B32-21E4-4869-B5EE-E25AE9AEE59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A93D-4036-873A-53CFA7EEC19C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381F9982-5A97-4B4E-A3E1-4AFDACBE218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A93D-4036-873A-53CFA7EEC19C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A6FC0599-9CC5-46EF-9C11-D360E812F3C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A93D-4036-873A-53CFA7EEC19C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61A25825-CA95-498C-8F81-2D9736142D2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A93D-4036-873A-53CFA7EEC19C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E2C1B661-013D-4EA3-AADD-87ED53FAF60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A93D-4036-873A-53CFA7EEC19C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EEF09339-B98A-4218-90AA-1341DE32458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A93D-4036-873A-53CFA7EEC19C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E02B4249-6358-492B-86D9-88DF35D7098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A93D-4036-873A-53CFA7EEC19C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F379D3E2-FD60-4630-99F9-426B6B1BDD0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A93D-4036-873A-53CFA7EEC19C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F315F656-92DC-4DBD-B04B-4FE5233657F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A93D-4036-873A-53CFA7EEC19C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038D7D7B-CDB2-42CD-9182-1CA600A1478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A93D-4036-873A-53CFA7EEC19C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8DB6448F-1BEE-4F59-BBB0-B5B91AF1404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A93D-4036-873A-53CFA7EEC19C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5454E19F-67F7-4E79-BA7A-7E4333E7B96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A93D-4036-873A-53CFA7EEC19C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C44546B8-F36E-4AD1-AFAB-03D9A3D41FC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A93D-4036-873A-53CFA7EEC19C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5CB59387-AE5B-4A38-BAE7-86C3741CCD1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A93D-4036-873A-53CFA7EEC19C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B0C741D8-46AB-4A87-A4FB-FF5E33C9D6C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A93D-4036-873A-53CFA7EEC19C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B866E6AA-9BB0-4072-AE32-9B672E11DB7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A93D-4036-873A-53CFA7EEC19C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9B593D11-F005-446C-8D33-8EAC7DB2570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A93D-4036-873A-53CFA7EEC19C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39166553-9339-4C4A-8410-F1ECD5D0D7D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A93D-4036-873A-53CFA7EEC19C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DA5A5D5F-99F5-430F-8647-C5A6C7A2CC3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A93D-4036-873A-53CFA7EEC19C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455185C1-1621-4C16-A942-C112B2F157C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A93D-4036-873A-53CFA7EEC19C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8343BE8A-7849-47C5-ACE6-2D56479AD92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A93D-4036-873A-53CFA7EEC19C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827C2FDA-ED07-49EC-B774-D630E3632D4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A93D-4036-873A-53CFA7EEC19C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9B91195D-4650-4383-986F-1068371E375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A93D-4036-873A-53CFA7EEC19C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2EFFCFA2-DA18-4B82-99D3-B9882BC0CE9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A93D-4036-873A-53CFA7EEC19C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B6D4E4DE-4585-44C2-BA7D-2606D09CEA4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A93D-4036-873A-53CFA7EEC19C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70F4DB91-86ED-41E9-BB31-3CF605E6FCA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A93D-4036-873A-53CFA7EEC19C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9219000F-FA1D-4709-9DD2-615E2E7F249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A93D-4036-873A-53CFA7EEC19C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BDB742A9-64BE-4722-90E0-8CCA211FF3D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A93D-4036-873A-53CFA7EEC19C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4BA626F4-6072-4F3B-BAF5-8974653D662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A93D-4036-873A-53CFA7EEC19C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F8191E9A-6950-4D0E-B0ED-90A4E9F25E5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A93D-4036-873A-53CFA7EEC19C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07DCC842-6155-4250-B0EC-A558149294D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A93D-4036-873A-53CFA7EEC19C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9DEE59BC-738A-4481-95D7-75B83F64318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A93D-4036-873A-53CFA7EEC19C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C948A34F-75EE-437D-84C4-E10EB771BC2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A93D-4036-873A-53CFA7EEC19C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ED6E-46FE-89FD-167DC8A5A4F5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08AB-418B-A403-2CDF73CDB9E5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08AB-418B-A403-2CDF73CDB9E5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08AB-418B-A403-2CDF73CDB9E5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08AB-418B-A403-2CDF73CDB9E5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08AB-418B-A403-2CDF73CDB9E5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BFC97E40-2209-4617-A755-D8175407E0B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A93D-4036-873A-53CFA7EEC19C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39C13776-E36A-4AD0-98C3-922A99201B4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A93D-4036-873A-53CFA7EEC19C}"/>
                </c:ext>
              </c:extLst>
            </c:dLbl>
            <c:dLbl>
              <c:idx val="49"/>
              <c:layout>
                <c:manualLayout>
                  <c:x val="8.2541774122624575E-2"/>
                  <c:y val="-0.22901913195490475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A-A93D-4036-873A-53CFA7EEC19C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76D4326A-3DBE-4A44-8E3F-82D5669BEB8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A93D-4036-873A-53CFA7EEC19C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16E44880-F1BC-49D3-8F34-6FE749C504A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A93D-4036-873A-53CFA7EEC19C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D5FD6A74-A1E5-4D1D-8F29-879CF2FDA75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A93D-4036-873A-53CFA7EEC19C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71B14781-B732-4821-A11A-34FB43C9B43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A93D-4036-873A-53CFA7EEC19C}"/>
                </c:ext>
              </c:extLst>
            </c:dLbl>
            <c:dLbl>
              <c:idx val="54"/>
              <c:layout>
                <c:manualLayout>
                  <c:x val="-3.8918492922762615E-2"/>
                  <c:y val="-6.4237444433601076E-2"/>
                </c:manualLayout>
              </c:layout>
              <c:tx>
                <c:rich>
                  <a:bodyPr/>
                  <a:lstStyle/>
                  <a:p>
                    <a:fld id="{E59B0C0F-A1AF-4679-8BBD-2A4CE06F48C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A93D-4036-873A-53CFA7EEC19C}"/>
                </c:ext>
              </c:extLst>
            </c:dLbl>
            <c:dLbl>
              <c:idx val="5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A93D-4036-873A-53CFA7EEC19C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A3223147-6257-4AE3-99B3-B7291B030B5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A93D-4036-873A-53CFA7EEC19C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CD4909DB-E808-4348-B346-28ADC0F87FE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A93D-4036-873A-53CFA7EEC19C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4674F223-7287-415B-A6B3-5E0C829824B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A93D-4036-873A-53CFA7EEC19C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5796C831-F50B-49B7-A430-CC37CF8900C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A93D-4036-873A-53CFA7EEC19C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A3B55F8B-2E02-490B-9347-8314AE86EEE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A93D-4036-873A-53CFA7EEC19C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D205E81A-F165-4E7F-81B0-52EC367C8E6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A93D-4036-873A-53CFA7EEC19C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9387DD06-3DCF-4227-B843-08FA12F8574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91E7-41BA-A21D-B60F30ABD411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B9BBB7BB-21E4-4FBE-BE2D-9824BEEAFDF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713E-42F8-82BD-CDEEAD8F4E4F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89177275-FDD6-4376-AFDE-5AEDC20FDAC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D231-4235-A9BD-5FA3C63CEE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Sheet1!$A$2:$A$66</c:f>
              <c:numCache>
                <c:formatCode>m/d/yyyy</c:formatCode>
                <c:ptCount val="6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</c:numCache>
            </c:numRef>
          </c:cat>
          <c:val>
            <c:numRef>
              <c:f>Sheet1!$B$2:$B$66</c:f>
              <c:numCache>
                <c:formatCode>#,##0</c:formatCode>
                <c:ptCount val="65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Sheet1!$C$2:$C$66</c15:f>
                <c15:dlblRangeCache>
                  <c:ptCount val="65"/>
                </c15:dlblRangeCache>
              </c15:datalabelsRange>
            </c:ex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</c:numCache>
            </c:numRef>
          </c:cat>
          <c:val>
            <c:numRef>
              <c:f>Sheet1!$C$2:$C$66</c:f>
              <c:numCache>
                <c:formatCode>General</c:formatCode>
                <c:ptCount val="6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6272136"/>
        <c:axId val="379623968"/>
      </c:lineChart>
      <c:dateAx>
        <c:axId val="31627213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79623968"/>
        <c:crosses val="autoZero"/>
        <c:auto val="1"/>
        <c:lblOffset val="100"/>
        <c:baseTimeUnit val="days"/>
      </c:dateAx>
      <c:valAx>
        <c:axId val="37962396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6272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Sheet1!$A$2:$A$66</c:f>
              <c:numCache>
                <c:formatCode>m/d/yyyy</c:formatCode>
                <c:ptCount val="6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</c:numCache>
            </c:numRef>
          </c:cat>
          <c:val>
            <c:numRef>
              <c:f>Sheet1!$D$2:$D$66</c:f>
              <c:numCache>
                <c:formatCode>#,##0</c:formatCode>
                <c:ptCount val="65"/>
                <c:pt idx="0">
                  <c:v>26</c:v>
                </c:pt>
                <c:pt idx="1">
                  <c:v>28</c:v>
                </c:pt>
                <c:pt idx="2">
                  <c:v>30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95</c:v>
                </c:pt>
                <c:pt idx="25">
                  <c:v>97</c:v>
                </c:pt>
                <c:pt idx="26">
                  <c:v>106</c:v>
                </c:pt>
                <c:pt idx="27">
                  <c:v>100</c:v>
                </c:pt>
                <c:pt idx="28">
                  <c:v>108</c:v>
                </c:pt>
                <c:pt idx="29">
                  <c:v>109</c:v>
                </c:pt>
                <c:pt idx="30">
                  <c:v>125</c:v>
                </c:pt>
                <c:pt idx="31">
                  <c:v>126</c:v>
                </c:pt>
                <c:pt idx="32">
                  <c:v>125</c:v>
                </c:pt>
                <c:pt idx="33">
                  <c:v>128</c:v>
                </c:pt>
                <c:pt idx="34">
                  <c:v>142</c:v>
                </c:pt>
                <c:pt idx="35">
                  <c:v>153</c:v>
                </c:pt>
                <c:pt idx="36">
                  <c:v>170</c:v>
                </c:pt>
                <c:pt idx="37">
                  <c:v>172</c:v>
                </c:pt>
                <c:pt idx="38">
                  <c:v>189</c:v>
                </c:pt>
                <c:pt idx="39">
                  <c:v>202</c:v>
                </c:pt>
                <c:pt idx="40">
                  <c:v>189</c:v>
                </c:pt>
                <c:pt idx="41">
                  <c:v>216</c:v>
                </c:pt>
                <c:pt idx="42">
                  <c:v>234</c:v>
                </c:pt>
                <c:pt idx="43">
                  <c:v>247</c:v>
                </c:pt>
                <c:pt idx="44">
                  <c:v>267</c:v>
                </c:pt>
                <c:pt idx="45">
                  <c:v>287</c:v>
                </c:pt>
                <c:pt idx="46">
                  <c:v>300</c:v>
                </c:pt>
                <c:pt idx="47">
                  <c:v>312</c:v>
                </c:pt>
                <c:pt idx="48">
                  <c:v>329</c:v>
                </c:pt>
                <c:pt idx="49">
                  <c:v>345</c:v>
                </c:pt>
                <c:pt idx="50">
                  <c:v>367</c:v>
                </c:pt>
                <c:pt idx="51">
                  <c:v>392</c:v>
                </c:pt>
                <c:pt idx="52">
                  <c:v>395</c:v>
                </c:pt>
                <c:pt idx="53">
                  <c:v>391</c:v>
                </c:pt>
                <c:pt idx="54">
                  <c:v>399</c:v>
                </c:pt>
                <c:pt idx="55">
                  <c:v>444</c:v>
                </c:pt>
                <c:pt idx="56">
                  <c:v>469</c:v>
                </c:pt>
                <c:pt idx="57">
                  <c:v>487</c:v>
                </c:pt>
                <c:pt idx="58">
                  <c:v>535</c:v>
                </c:pt>
                <c:pt idx="59">
                  <c:v>552</c:v>
                </c:pt>
                <c:pt idx="60">
                  <c:v>578</c:v>
                </c:pt>
                <c:pt idx="61">
                  <c:v>594</c:v>
                </c:pt>
                <c:pt idx="62">
                  <c:v>632</c:v>
                </c:pt>
                <c:pt idx="63">
                  <c:v>652</c:v>
                </c:pt>
                <c:pt idx="64">
                  <c:v>635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14565128"/>
        <c:axId val="31456552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EBE37CB9-86B7-4B65-AE99-1B9E36D5C18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310-4D70-9564-C0BD17F85E3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5AD047D-D6D6-4822-9DEE-A6D5DEA14EB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95D7-42C4-96E6-1DE4D0564D7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1642103-8243-4E1B-ACB0-74052C5DB90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95D7-42C4-96E6-1DE4D0564D7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1452949-A6BD-4BE9-B5A2-A4A60DADB81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95D7-42C4-96E6-1DE4D0564D7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C150C8A-2121-4784-8BC9-7D9F878D4C0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95D7-42C4-96E6-1DE4D0564D76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3FD7600-C096-4FA4-A1AB-FF49ADF6041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95D7-42C4-96E6-1DE4D0564D76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0DE7779A-BF5D-4D3A-96A3-7E68BFCF213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95D7-42C4-96E6-1DE4D0564D76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0D65D41C-8F0B-4DE2-8F38-023F07A8F2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95D7-42C4-96E6-1DE4D0564D76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F518CA3-3F7F-4608-8EAC-FA9AA809E28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95D7-42C4-96E6-1DE4D0564D76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1A5E4DCE-6B01-4C45-B19D-1F7962B569A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95D7-42C4-96E6-1DE4D0564D76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A934FEED-BBC1-49AE-86BA-1654E23A489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95D7-42C4-96E6-1DE4D0564D76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BC50A33E-A484-433C-9F58-5FAF9DF8BC9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95D7-42C4-96E6-1DE4D0564D76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A9761758-AD96-4EE0-B378-90E3C7C0279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95D7-42C4-96E6-1DE4D0564D76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880B49E1-5426-463E-949D-7A608400851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95D7-42C4-96E6-1DE4D0564D76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60F502E0-696A-4169-9231-5E78208F8CD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95D7-42C4-96E6-1DE4D0564D76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2979C951-1346-44F6-8BA0-0057023604D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95D7-42C4-96E6-1DE4D0564D76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FC419254-277C-4C37-ACD7-BDA6DDB1CB5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95D7-42C4-96E6-1DE4D0564D76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76E3BE61-0E93-47DB-B8DE-E876372089C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95D7-42C4-96E6-1DE4D0564D76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A4D01B94-3CF1-4E73-863C-D0D55FD08A3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95D7-42C4-96E6-1DE4D0564D76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DE232AE0-4401-468A-9236-6A52B58D868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95D7-42C4-96E6-1DE4D0564D76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C1442704-553F-493B-911B-FEFE82AF9E9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95D7-42C4-96E6-1DE4D0564D76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6F38B3A8-0595-4E9F-9BAA-4EBB58E7E91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95D7-42C4-96E6-1DE4D0564D76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4E7E1A99-163F-44AE-938C-E05195C072F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95D7-42C4-96E6-1DE4D0564D76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D5560E31-C720-451C-B552-8A7C4D1B14B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95D7-42C4-96E6-1DE4D0564D76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AFF18CD6-D578-4328-8BD4-64E73D63F9E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95D7-42C4-96E6-1DE4D0564D76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8544299E-20A3-4D2A-8745-2AACA413B83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95D7-42C4-96E6-1DE4D0564D76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70B6E6FC-4D13-44A9-A5D7-90FB45C3646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95D7-42C4-96E6-1DE4D0564D76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0DC43432-48EC-420C-B05C-21300C80DA7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95D7-42C4-96E6-1DE4D0564D76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1DF8A7AC-09ED-46ED-B3D1-F4A4B79F45F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95D7-42C4-96E6-1DE4D0564D76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F44DFA3B-84B2-4A8E-99B7-0B57114DCA5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95D7-42C4-96E6-1DE4D0564D76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FDB666FA-E68F-4D8D-A53A-64D363B8666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95D7-42C4-96E6-1DE4D0564D76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200A07EF-60C1-4EAF-B687-277D3FF3675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95D7-42C4-96E6-1DE4D0564D76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0F63342D-56AF-4700-AB60-FFCA8381ADC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95D7-42C4-96E6-1DE4D0564D76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98C26206-A66D-4B48-9F32-CF920580BF7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95D7-42C4-96E6-1DE4D0564D76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C8F5843B-45C2-4E0D-B396-8CF5BB54EE4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95D7-42C4-96E6-1DE4D0564D76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11BD09CB-E55E-4E81-9435-802D1B824C1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95D7-42C4-96E6-1DE4D0564D76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2EE2AEDA-A0DC-4307-9A7D-2451458DE75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95D7-42C4-96E6-1DE4D0564D76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7FDC5FB9-5CB1-49CE-B6A0-F854E9742AB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95D7-42C4-96E6-1DE4D0564D76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233ABA59-EE23-42BF-B3A0-FA2B1115E6B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95D7-42C4-96E6-1DE4D0564D76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B8B1721A-D931-4E4F-BBDA-FCF81F19D2A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95D7-42C4-96E6-1DE4D0564D76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5140FFF9-534B-4F9B-9CC1-150BDB0AF75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95D7-42C4-96E6-1DE4D0564D76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3955-42C1-9C29-38E44AB7FF53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6310-4D70-9564-C0BD17F85E39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6310-4D70-9564-C0BD17F85E39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6310-4D70-9564-C0BD17F85E39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6310-4D70-9564-C0BD17F85E39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6310-4D70-9564-C0BD17F85E39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3BEDA33B-9348-49CB-A124-8772D6C7E4D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95D7-42C4-96E6-1DE4D0564D76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B6FE50E6-C086-4177-BE6F-A7B4A697F6F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95D7-42C4-96E6-1DE4D0564D76}"/>
                </c:ext>
              </c:extLst>
            </c:dLbl>
            <c:dLbl>
              <c:idx val="49"/>
              <c:layout>
                <c:manualLayout>
                  <c:x val="7.0750092105106605E-2"/>
                  <c:y val="-0.11675485158485341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842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A-95D7-42C4-96E6-1DE4D0564D76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49225CFA-05C9-44E1-8742-911644F80C0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95D7-42C4-96E6-1DE4D0564D76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7676CF68-8963-4DC1-98CC-17551CD37A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95D7-42C4-96E6-1DE4D0564D76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2B496C3E-0286-4CBF-8E38-5E68B9FD521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95D7-42C4-96E6-1DE4D0564D76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A99DAB24-B91B-477D-ACEF-7BF943055E7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95D7-42C4-96E6-1DE4D0564D76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DF44925B-699C-40DB-B4FC-B4E7EC7E4AB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95D7-42C4-96E6-1DE4D0564D76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F325CD28-9D69-4DB8-B8C2-F98E5C495CB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95D7-42C4-96E6-1DE4D0564D76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261B0074-D600-4F83-A1EA-5A68BEED4A9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95D7-42C4-96E6-1DE4D0564D76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9F213465-2018-42BF-9E3F-B0E1207AA5C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95D7-42C4-96E6-1DE4D0564D76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F062AC3D-69C7-45B8-8A46-A2BFA343BF9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95D7-42C4-96E6-1DE4D0564D76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445875E1-E9EC-46CA-B557-07C386E9F79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95D7-42C4-96E6-1DE4D0564D76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95D0290C-8C45-442B-BEF8-9F4F31BC790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95D7-42C4-96E6-1DE4D0564D76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806237F5-BC5E-4236-9A85-77C2B2DF470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95D7-42C4-96E6-1DE4D0564D76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A049C3F5-D2A4-424D-9B6B-18058C977A9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D67-4D9A-93B7-DD07F617CDCB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DD851CAC-D4DA-4314-9C55-4F4BB530BDD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04F0-4B01-887B-3E85F90D8927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A4DBDC47-E294-4248-AA98-1D5B7CD340A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685B-4F42-A220-F2248E39D0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Sheet1!$A$2:$A$66</c:f>
              <c:numCache>
                <c:formatCode>m/d/yyyy</c:formatCode>
                <c:ptCount val="6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</c:numCache>
            </c:numRef>
          </c:cat>
          <c:val>
            <c:numRef>
              <c:f>Sheet1!$B$2:$B$66</c:f>
              <c:numCache>
                <c:formatCode>#,##0</c:formatCode>
                <c:ptCount val="65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Sheet1!$C$2:$C$66</c15:f>
                <c15:dlblRangeCache>
                  <c:ptCount val="65"/>
                </c15:dlblRangeCache>
              </c15:datalabelsRange>
            </c:ex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</c:numCache>
            </c:numRef>
          </c:cat>
          <c:val>
            <c:numRef>
              <c:f>Sheet1!$C$2:$C$66</c:f>
              <c:numCache>
                <c:formatCode>General</c:formatCode>
                <c:ptCount val="6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4565128"/>
        <c:axId val="314565520"/>
      </c:lineChart>
      <c:dateAx>
        <c:axId val="31456512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4565520"/>
        <c:crosses val="autoZero"/>
        <c:auto val="1"/>
        <c:lblOffset val="100"/>
        <c:baseTimeUnit val="days"/>
      </c:dateAx>
      <c:valAx>
        <c:axId val="314565520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4565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Sheet1!$A$2:$A$66</c:f>
              <c:numCache>
                <c:formatCode>m/d/yyyy</c:formatCode>
                <c:ptCount val="6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</c:numCache>
            </c:numRef>
          </c:cat>
          <c:val>
            <c:numRef>
              <c:f>Sheet1!$D$2:$D$66</c:f>
              <c:numCache>
                <c:formatCode>#,##0</c:formatCode>
                <c:ptCount val="65"/>
                <c:pt idx="0">
                  <c:v>62</c:v>
                </c:pt>
                <c:pt idx="1">
                  <c:v>55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119</c:v>
                </c:pt>
                <c:pt idx="12">
                  <c:v>132</c:v>
                </c:pt>
                <c:pt idx="13">
                  <c:v>136</c:v>
                </c:pt>
                <c:pt idx="14">
                  <c:v>146</c:v>
                </c:pt>
                <c:pt idx="15">
                  <c:v>167</c:v>
                </c:pt>
                <c:pt idx="16">
                  <c:v>194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269</c:v>
                </c:pt>
                <c:pt idx="22">
                  <c:v>307</c:v>
                </c:pt>
                <c:pt idx="23">
                  <c:v>347</c:v>
                </c:pt>
                <c:pt idx="24">
                  <c:v>381</c:v>
                </c:pt>
                <c:pt idx="25">
                  <c:v>400</c:v>
                </c:pt>
                <c:pt idx="26">
                  <c:v>411</c:v>
                </c:pt>
                <c:pt idx="27">
                  <c:v>442</c:v>
                </c:pt>
                <c:pt idx="28">
                  <c:v>470</c:v>
                </c:pt>
                <c:pt idx="29">
                  <c:v>501</c:v>
                </c:pt>
                <c:pt idx="30">
                  <c:v>538</c:v>
                </c:pt>
                <c:pt idx="31">
                  <c:v>573</c:v>
                </c:pt>
                <c:pt idx="32">
                  <c:v>603</c:v>
                </c:pt>
                <c:pt idx="33">
                  <c:v>630</c:v>
                </c:pt>
                <c:pt idx="34">
                  <c:v>692</c:v>
                </c:pt>
                <c:pt idx="35">
                  <c:v>739</c:v>
                </c:pt>
                <c:pt idx="36">
                  <c:v>821</c:v>
                </c:pt>
                <c:pt idx="37">
                  <c:v>901</c:v>
                </c:pt>
                <c:pt idx="38">
                  <c:v>965</c:v>
                </c:pt>
                <c:pt idx="39">
                  <c:v>1027</c:v>
                </c:pt>
                <c:pt idx="40">
                  <c:v>1092</c:v>
                </c:pt>
                <c:pt idx="41">
                  <c:v>1175</c:v>
                </c:pt>
                <c:pt idx="42">
                  <c:v>1195</c:v>
                </c:pt>
                <c:pt idx="43">
                  <c:v>1327</c:v>
                </c:pt>
                <c:pt idx="44">
                  <c:v>1505</c:v>
                </c:pt>
                <c:pt idx="45">
                  <c:v>1616</c:v>
                </c:pt>
                <c:pt idx="46">
                  <c:v>1685</c:v>
                </c:pt>
                <c:pt idx="47">
                  <c:v>1783</c:v>
                </c:pt>
                <c:pt idx="48">
                  <c:v>1918</c:v>
                </c:pt>
                <c:pt idx="49">
                  <c:v>2060</c:v>
                </c:pt>
                <c:pt idx="50">
                  <c:v>2218</c:v>
                </c:pt>
                <c:pt idx="51">
                  <c:v>2366</c:v>
                </c:pt>
                <c:pt idx="52">
                  <c:v>2419</c:v>
                </c:pt>
                <c:pt idx="53">
                  <c:v>2551</c:v>
                </c:pt>
                <c:pt idx="54">
                  <c:v>2687</c:v>
                </c:pt>
                <c:pt idx="55">
                  <c:v>2877</c:v>
                </c:pt>
                <c:pt idx="56">
                  <c:v>3008</c:v>
                </c:pt>
                <c:pt idx="57">
                  <c:v>3072</c:v>
                </c:pt>
                <c:pt idx="58">
                  <c:v>3288</c:v>
                </c:pt>
                <c:pt idx="59">
                  <c:v>3351</c:v>
                </c:pt>
                <c:pt idx="60">
                  <c:v>3423</c:v>
                </c:pt>
                <c:pt idx="61">
                  <c:v>3513</c:v>
                </c:pt>
                <c:pt idx="62">
                  <c:v>3668</c:v>
                </c:pt>
                <c:pt idx="63">
                  <c:v>3729</c:v>
                </c:pt>
                <c:pt idx="64">
                  <c:v>3590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14563560"/>
        <c:axId val="31456473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571F48C6-256D-4198-9BDE-484F1EB11DF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448B06B-BD56-4FBA-A06D-067996E14E6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102-4C57-BEC7-F5AF1FA453A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AF20CF0-8B2F-4BB0-B319-C914A77CA62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D102-4C57-BEC7-F5AF1FA453A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54287A4-FE29-458E-8152-C475033F48B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D102-4C57-BEC7-F5AF1FA453A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F59AEB9-E89F-44A2-A2D5-89863CFE117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D102-4C57-BEC7-F5AF1FA453A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0918E43-47D5-45CE-ABBE-1C92C9F1EDC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D102-4C57-BEC7-F5AF1FA453A4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7A122760-E96B-49F1-ADA3-3941E5764C9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D102-4C57-BEC7-F5AF1FA453A4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2FEC7F4-7C35-4B55-BD8A-A64D8292547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D102-4C57-BEC7-F5AF1FA453A4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F0F7E0F6-4B44-4982-B34D-3CAB8D8BEAB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D102-4C57-BEC7-F5AF1FA453A4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468B5ABA-9B39-4DFC-8B60-186F00F2A69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D102-4C57-BEC7-F5AF1FA453A4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889F84E5-BDAB-4889-BACA-EA518A138E5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D102-4C57-BEC7-F5AF1FA453A4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86D07917-0DE5-47CD-A669-A3D122E0502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D102-4C57-BEC7-F5AF1FA453A4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17B6390E-CC5A-4E3B-B16D-6BB8FD88AA8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D102-4C57-BEC7-F5AF1FA453A4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9E4E61CE-72FC-447E-88C5-ED9F9FE2BD2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D102-4C57-BEC7-F5AF1FA453A4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72CD653E-5DA9-4C9F-A5B0-23FA1F8CC06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D102-4C57-BEC7-F5AF1FA453A4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114733FF-7DD5-49B1-9DCE-FA195201778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D102-4C57-BEC7-F5AF1FA453A4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26EEBFBE-98C2-4AD2-9869-C52DEA386B7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D102-4C57-BEC7-F5AF1FA453A4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890CC4D4-0AF0-4540-A5C8-E3A2C7A62CE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D102-4C57-BEC7-F5AF1FA453A4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D9137DEE-285A-4061-AAF9-95E5D7696D1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D102-4C57-BEC7-F5AF1FA453A4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B5011D6E-53CD-477D-B815-4B604C550EF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D102-4C57-BEC7-F5AF1FA453A4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48079DFF-844E-41FD-93D0-C6EA241F056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D102-4C57-BEC7-F5AF1FA453A4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5FA42107-67B8-4E7C-A4DB-40D0F0A48E8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D102-4C57-BEC7-F5AF1FA453A4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AB6AA430-22F6-4E60-BDD8-1F407C4CBFF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D102-4C57-BEC7-F5AF1FA453A4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6FD50883-3E51-4A33-AF71-0DCBF9FC22A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D102-4C57-BEC7-F5AF1FA453A4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97E986E2-BE09-4E64-B3E9-C9B58C552D6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D102-4C57-BEC7-F5AF1FA453A4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10A40FD2-D7B9-4952-85D5-21CBED9B9F1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D102-4C57-BEC7-F5AF1FA453A4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342B1E66-2E9B-4712-AB53-95174D1881E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D102-4C57-BEC7-F5AF1FA453A4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F8718020-7A38-4045-A46B-F7AC04563D1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D102-4C57-BEC7-F5AF1FA453A4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5887A3F2-D2C7-4CEE-AFA7-1B240997445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D102-4C57-BEC7-F5AF1FA453A4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2FB9DBA2-82FD-4898-BABE-1F22D5E996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D102-4C57-BEC7-F5AF1FA453A4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BE77E463-82FE-42EA-A6EC-B47765A6591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D102-4C57-BEC7-F5AF1FA453A4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84DC5AF8-5316-493C-9002-A6389B3CA34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D102-4C57-BEC7-F5AF1FA453A4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50412D11-D406-475D-8AF8-4019B83425B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D102-4C57-BEC7-F5AF1FA453A4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78EE1C7D-5ADD-48C6-B7EC-2FE21B1EF30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D102-4C57-BEC7-F5AF1FA453A4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471FDE34-AEB2-4426-8C73-A6EED3A844C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D102-4C57-BEC7-F5AF1FA453A4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DDF254F7-0690-4A6E-B9B4-966FEDC2FFC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D102-4C57-BEC7-F5AF1FA453A4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EA725382-F836-4145-BB83-0A94ED8FFD3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D102-4C57-BEC7-F5AF1FA453A4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EA981948-9B61-4209-86F5-762F2EBA547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D102-4C57-BEC7-F5AF1FA453A4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AFA47D91-A074-4A7E-9923-2D80DD40B9D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D102-4C57-BEC7-F5AF1FA453A4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64C74134-B9F7-401F-833D-D687EF78F02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D102-4C57-BEC7-F5AF1FA453A4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F5ABA47B-0FE9-46D0-8F9F-D61946AC76F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D102-4C57-BEC7-F5AF1FA453A4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EC5FD43F-0E1C-496A-A0A1-4F3A4EEA484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D102-4C57-BEC7-F5AF1FA453A4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AB6CADC5-72C5-4222-82E4-CED4AE01DDE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D102-4C57-BEC7-F5AF1FA453A4}"/>
                </c:ext>
              </c:extLst>
            </c:dLbl>
            <c:dLbl>
              <c:idx val="49"/>
              <c:layout>
                <c:manualLayout>
                  <c:x val="4.716672807007119E-3"/>
                  <c:y val="4.939628336282259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7 085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41CB8453-8E5F-4C78-9711-B5D120790A6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FC24CD5D-3387-4B21-9806-A6771B1CB2E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D102-4C57-BEC7-F5AF1FA453A4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C5F00B57-3A72-4387-BD3F-08BE3CC42F5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D102-4C57-BEC7-F5AF1FA453A4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E79A927E-ECCE-4B83-9421-D2F49591209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D102-4C57-BEC7-F5AF1FA453A4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90996ED8-60C8-414D-AC53-4B8EB6891DD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D102-4C57-BEC7-F5AF1FA453A4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72A4A567-02AA-472A-9625-14606037040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D102-4C57-BEC7-F5AF1FA453A4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C994EAE6-0255-4CDC-88FE-54D9ECE5CCB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D102-4C57-BEC7-F5AF1FA453A4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EA3B20CF-C294-4AE8-89ED-800901CD1D5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D102-4C57-BEC7-F5AF1FA453A4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559B08EE-6C3F-4887-8FA9-8942D5C82A6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D102-4C57-BEC7-F5AF1FA453A4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4DF85C55-318C-43AF-8A8C-F844EF001A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D102-4C57-BEC7-F5AF1FA453A4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654E9BD0-8940-425A-B5A0-C53564A562D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D102-4C57-BEC7-F5AF1FA453A4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760B1B88-D006-4839-B962-F58861A5842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D102-4C57-BEC7-F5AF1FA453A4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82866F96-24A3-4B88-86CB-B27CD084FAD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D744-42CC-8891-A718604E5116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BFEE0D74-0DB2-4F53-A41C-6CEBD4A991E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DE68-4AAA-9B43-2A9169724152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C75D3B10-A039-4C94-8AB2-A7C5749CB26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C39D-4648-80E7-17EF3C735D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Sheet1!$A$2:$A$66</c:f>
              <c:numCache>
                <c:formatCode>m/d/yyyy</c:formatCode>
                <c:ptCount val="6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</c:numCache>
            </c:numRef>
          </c:cat>
          <c:val>
            <c:numRef>
              <c:f>Sheet1!$B$2:$B$66</c:f>
              <c:numCache>
                <c:formatCode>#,##0</c:formatCode>
                <c:ptCount val="65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Sheet1!$C$2:$C$66</c15:f>
                <c15:dlblRangeCache>
                  <c:ptCount val="65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</c:numCache>
            </c:numRef>
          </c:cat>
          <c:val>
            <c:numRef>
              <c:f>Sheet1!$C$2:$C$66</c:f>
              <c:numCache>
                <c:formatCode>General</c:formatCode>
                <c:ptCount val="6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4563560"/>
        <c:axId val="314564736"/>
      </c:lineChart>
      <c:dateAx>
        <c:axId val="31456356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4564736"/>
        <c:crosses val="autoZero"/>
        <c:auto val="1"/>
        <c:lblOffset val="100"/>
        <c:baseTimeUnit val="days"/>
      </c:dateAx>
      <c:valAx>
        <c:axId val="31456473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4563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05.11.2020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05.11.2020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05.11.2020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5583599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1431935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9682983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6047514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08941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7 090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7 085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844820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4395</TotalTime>
  <Words>1217</Words>
  <Application>Microsoft Office PowerPoint</Application>
  <PresentationFormat>Širokoúhlá obrazovka</PresentationFormat>
  <Paragraphs>624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Bezděková Monika Mgr.</cp:lastModifiedBy>
  <cp:revision>286</cp:revision>
  <dcterms:created xsi:type="dcterms:W3CDTF">2020-08-08T14:25:07Z</dcterms:created>
  <dcterms:modified xsi:type="dcterms:W3CDTF">2020-11-05T04:19:31Z</dcterms:modified>
</cp:coreProperties>
</file>