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Sheet1!$D$2:$D$67</c:f>
              <c:numCache>
                <c:formatCode>#,##0</c:formatCode>
                <c:ptCount val="66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47</c:v>
                </c:pt>
                <c:pt idx="4">
                  <c:v>45</c:v>
                </c:pt>
                <c:pt idx="5">
                  <c:v>48</c:v>
                </c:pt>
                <c:pt idx="6">
                  <c:v>49</c:v>
                </c:pt>
                <c:pt idx="7">
                  <c:v>48</c:v>
                </c:pt>
                <c:pt idx="8">
                  <c:v>52</c:v>
                </c:pt>
                <c:pt idx="9">
                  <c:v>55</c:v>
                </c:pt>
                <c:pt idx="10">
                  <c:v>60</c:v>
                </c:pt>
                <c:pt idx="11">
                  <c:v>55</c:v>
                </c:pt>
                <c:pt idx="12">
                  <c:v>60</c:v>
                </c:pt>
                <c:pt idx="13">
                  <c:v>69</c:v>
                </c:pt>
                <c:pt idx="14">
                  <c:v>66</c:v>
                </c:pt>
                <c:pt idx="15">
                  <c:v>69</c:v>
                </c:pt>
                <c:pt idx="16">
                  <c:v>75</c:v>
                </c:pt>
                <c:pt idx="17">
                  <c:v>94</c:v>
                </c:pt>
                <c:pt idx="18">
                  <c:v>103</c:v>
                </c:pt>
                <c:pt idx="19">
                  <c:v>115</c:v>
                </c:pt>
                <c:pt idx="20">
                  <c:v>134</c:v>
                </c:pt>
                <c:pt idx="21">
                  <c:v>123</c:v>
                </c:pt>
                <c:pt idx="22">
                  <c:v>133</c:v>
                </c:pt>
                <c:pt idx="23">
                  <c:v>141</c:v>
                </c:pt>
                <c:pt idx="24">
                  <c:v>138</c:v>
                </c:pt>
                <c:pt idx="25">
                  <c:v>142</c:v>
                </c:pt>
                <c:pt idx="26">
                  <c:v>159</c:v>
                </c:pt>
                <c:pt idx="27">
                  <c:v>173</c:v>
                </c:pt>
                <c:pt idx="28">
                  <c:v>178</c:v>
                </c:pt>
                <c:pt idx="29">
                  <c:v>176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248</c:v>
                </c:pt>
                <c:pt idx="34">
                  <c:v>257</c:v>
                </c:pt>
                <c:pt idx="35">
                  <c:v>293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393</c:v>
                </c:pt>
                <c:pt idx="41">
                  <c:v>411</c:v>
                </c:pt>
                <c:pt idx="42">
                  <c:v>430</c:v>
                </c:pt>
                <c:pt idx="43">
                  <c:v>457</c:v>
                </c:pt>
                <c:pt idx="44">
                  <c:v>485</c:v>
                </c:pt>
                <c:pt idx="45">
                  <c:v>524</c:v>
                </c:pt>
                <c:pt idx="46">
                  <c:v>543</c:v>
                </c:pt>
                <c:pt idx="47">
                  <c:v>567</c:v>
                </c:pt>
                <c:pt idx="48">
                  <c:v>593</c:v>
                </c:pt>
                <c:pt idx="49">
                  <c:v>609</c:v>
                </c:pt>
                <c:pt idx="50">
                  <c:v>681</c:v>
                </c:pt>
                <c:pt idx="51">
                  <c:v>726</c:v>
                </c:pt>
                <c:pt idx="52">
                  <c:v>735</c:v>
                </c:pt>
                <c:pt idx="53">
                  <c:v>746</c:v>
                </c:pt>
                <c:pt idx="54">
                  <c:v>783</c:v>
                </c:pt>
                <c:pt idx="55">
                  <c:v>879</c:v>
                </c:pt>
                <c:pt idx="56">
                  <c:v>874</c:v>
                </c:pt>
                <c:pt idx="57">
                  <c:v>895</c:v>
                </c:pt>
                <c:pt idx="58">
                  <c:v>996</c:v>
                </c:pt>
                <c:pt idx="59">
                  <c:v>1033</c:v>
                </c:pt>
                <c:pt idx="60">
                  <c:v>1070</c:v>
                </c:pt>
                <c:pt idx="61">
                  <c:v>1117</c:v>
                </c:pt>
                <c:pt idx="62">
                  <c:v>1171</c:v>
                </c:pt>
                <c:pt idx="63">
                  <c:v>1184</c:v>
                </c:pt>
                <c:pt idx="64">
                  <c:v>1166</c:v>
                </c:pt>
                <c:pt idx="65">
                  <c:v>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0871240"/>
        <c:axId val="3790611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49"/>
              <c:layout>
                <c:manualLayout>
                  <c:x val="2.5941700438539154E-2"/>
                  <c:y val="-0.2020757046660924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1 039</a:t>
                    </a:r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E1-45AA-9599-8A52E88A60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Sheet1!$B$2:$B$67</c:f>
              <c:numCache>
                <c:formatCode>#,##0</c:formatCode>
                <c:ptCount val="6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0871240"/>
        <c:axId val="379061128"/>
      </c:lineChart>
      <c:dateAx>
        <c:axId val="3808712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061128"/>
        <c:crosses val="autoZero"/>
        <c:auto val="1"/>
        <c:lblOffset val="100"/>
        <c:baseTimeUnit val="days"/>
      </c:dateAx>
      <c:valAx>
        <c:axId val="37906112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0871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Sheet1!$D$2:$D$67</c:f>
              <c:numCache>
                <c:formatCode>#,##0</c:formatCode>
                <c:ptCount val="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8</c:v>
                </c:pt>
                <c:pt idx="46">
                  <c:v>9</c:v>
                </c:pt>
                <c:pt idx="47">
                  <c:v>11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12</c:v>
                </c:pt>
                <c:pt idx="52">
                  <c:v>15</c:v>
                </c:pt>
                <c:pt idx="53">
                  <c:v>11</c:v>
                </c:pt>
                <c:pt idx="54">
                  <c:v>5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7</c:v>
                </c:pt>
                <c:pt idx="60">
                  <c:v>7</c:v>
                </c:pt>
                <c:pt idx="61">
                  <c:v>8</c:v>
                </c:pt>
                <c:pt idx="62">
                  <c:v>8</c:v>
                </c:pt>
                <c:pt idx="63">
                  <c:v>11</c:v>
                </c:pt>
                <c:pt idx="64">
                  <c:v>11</c:v>
                </c:pt>
                <c:pt idx="6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6272136"/>
        <c:axId val="3796239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89FC0C85-F9BA-4738-9FF6-590BADF4EB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8AB-418B-A403-2CDF73CDB9E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2884F-4021-4636-B9AE-4B850946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93D-4036-873A-53CFA7EEC19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8D41047-18A2-42FD-A087-D9CCB34C48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93D-4036-873A-53CFA7EEC19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294374-B56A-4482-98B4-3AA9915CD82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93D-4036-873A-53CFA7EEC19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1BEAB0-B43F-412C-A089-52E68087BA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93D-4036-873A-53CFA7EEC19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B737ADE-0879-49D3-923C-955C74F511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93D-4036-873A-53CFA7EEC19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4D99728-6FA8-4FB3-90C7-5BAB926A87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93D-4036-873A-53CFA7EEC19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DE7DEE4-6DC9-4959-B696-D77464EA48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93D-4036-873A-53CFA7EEC19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2F60B32-21E4-4869-B5EE-E25AE9AEE5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93D-4036-873A-53CFA7EEC19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81F9982-5A97-4B4E-A3E1-4AFDACBE2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93D-4036-873A-53CFA7EEC19C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FC0599-9CC5-46EF-9C11-D360E812F3C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93D-4036-873A-53CFA7EEC19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1A25825-CA95-498C-8F81-2D9736142D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93D-4036-873A-53CFA7EEC19C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2C1B661-013D-4EA3-AADD-87ED53FAF6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93D-4036-873A-53CFA7EEC19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EF09339-B98A-4218-90AA-1341DE3245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93D-4036-873A-53CFA7EEC19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02B4249-6358-492B-86D9-88DF35D7098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93D-4036-873A-53CFA7EEC19C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F379D3E2-FD60-4630-99F9-426B6B1BDD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A93D-4036-873A-53CFA7EEC19C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315F656-92DC-4DBD-B04B-4FE523365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93D-4036-873A-53CFA7EEC19C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38D7D7B-CDB2-42CD-9182-1CA600A147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93D-4036-873A-53CFA7EEC19C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DB6448F-1BEE-4F59-BBB0-B5B91AF140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93D-4036-873A-53CFA7EEC19C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454E19F-67F7-4E79-BA7A-7E4333E7B96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93D-4036-873A-53CFA7EEC19C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44546B8-F36E-4AD1-AFAB-03D9A3D41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93D-4036-873A-53CFA7EEC19C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CB59387-AE5B-4A38-BAE7-86C3741CCD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93D-4036-873A-53CFA7EEC19C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B0C741D8-46AB-4A87-A4FB-FF5E33C9D6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93D-4036-873A-53CFA7EEC19C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866E6AA-9BB0-4072-AE32-9B672E11DB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93D-4036-873A-53CFA7EEC19C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B593D11-F005-446C-8D33-8EAC7DB257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93D-4036-873A-53CFA7EEC19C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39166553-9339-4C4A-8410-F1ECD5D0D7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93D-4036-873A-53CFA7EEC19C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A5A5D5F-99F5-430F-8647-C5A6C7A2C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93D-4036-873A-53CFA7EEC19C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455185C1-1621-4C16-A942-C112B2F157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93D-4036-873A-53CFA7EEC19C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343BE8A-7849-47C5-ACE6-2D56479AD9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93D-4036-873A-53CFA7EEC19C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827C2FDA-ED07-49EC-B774-D630E3632D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A93D-4036-873A-53CFA7EEC19C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B91195D-4650-4383-986F-1068371E37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93D-4036-873A-53CFA7EEC19C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EFFCFA2-DA18-4B82-99D3-B9882BC0CE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A93D-4036-873A-53CFA7EEC19C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B6D4E4DE-4585-44C2-BA7D-2606D09CEA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93D-4036-873A-53CFA7EEC19C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0F4DB91-86ED-41E9-BB31-3CF605E6FCA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93D-4036-873A-53CFA7EEC19C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219000F-FA1D-4709-9DD2-615E2E7F249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93D-4036-873A-53CFA7EEC19C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BDB742A9-64BE-4722-90E0-8CCA211FF3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93D-4036-873A-53CFA7EEC19C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BA626F4-6072-4F3B-BAF5-8974653D66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93D-4036-873A-53CFA7EEC19C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F8191E9A-6950-4D0E-B0ED-90A4E9F25E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93D-4036-873A-53CFA7EEC19C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7DCC842-6155-4250-B0EC-A558149294D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A93D-4036-873A-53CFA7EEC19C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DEE59BC-738A-4481-95D7-75B83F6431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A93D-4036-873A-53CFA7EEC19C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948A34F-75EE-437D-84C4-E10EB771BC2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A93D-4036-873A-53CFA7EEC19C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D6E-46FE-89FD-167DC8A5A4F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8AB-418B-A403-2CDF73CDB9E5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8AB-418B-A403-2CDF73CDB9E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08AB-418B-A403-2CDF73CDB9E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08AB-418B-A403-2CDF73CDB9E5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08AB-418B-A403-2CDF73CDB9E5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BFC97E40-2209-4617-A755-D8175407E0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A93D-4036-873A-53CFA7EEC19C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39C13776-E36A-4AD0-98C3-922A99201B4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93D-4036-873A-53CFA7EEC19C}"/>
                </c:ext>
              </c:extLst>
            </c:dLbl>
            <c:dLbl>
              <c:idx val="49"/>
              <c:layout>
                <c:manualLayout>
                  <c:x val="8.2541774122624575E-2"/>
                  <c:y val="-0.2290191319549047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A93D-4036-873A-53CFA7EEC19C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76D4326A-3DBE-4A44-8E3F-82D5669BEB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A93D-4036-873A-53CFA7EEC19C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16E44880-F1BC-49D3-8F34-6FE749C504A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A93D-4036-873A-53CFA7EEC19C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D5FD6A74-A1E5-4D1D-8F29-879CF2FDA75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A93D-4036-873A-53CFA7EEC19C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71B14781-B732-4821-A11A-34FB43C9B4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A93D-4036-873A-53CFA7EEC19C}"/>
                </c:ext>
              </c:extLst>
            </c:dLbl>
            <c:dLbl>
              <c:idx val="54"/>
              <c:layout>
                <c:manualLayout>
                  <c:x val="-3.8918492922762615E-2"/>
                  <c:y val="-6.4237444433601076E-2"/>
                </c:manualLayout>
              </c:layout>
              <c:tx>
                <c:rich>
                  <a:bodyPr/>
                  <a:lstStyle/>
                  <a:p>
                    <a:fld id="{E59B0C0F-A1AF-4679-8BBD-2A4CE06F48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A93D-4036-873A-53CFA7EEC19C}"/>
                </c:ext>
              </c:extLst>
            </c:dLbl>
            <c:dLbl>
              <c:idx val="5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93D-4036-873A-53CFA7EEC19C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A3223147-6257-4AE3-99B3-B7291B030B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A93D-4036-873A-53CFA7EEC19C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CD4909DB-E808-4348-B346-28ADC0F87F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A93D-4036-873A-53CFA7EEC19C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4674F223-7287-415B-A6B3-5E0C829824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A93D-4036-873A-53CFA7EEC19C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796C831-F50B-49B7-A430-CC37CF8900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A93D-4036-873A-53CFA7EEC19C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A3B55F8B-2E02-490B-9347-8314AE86EE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A93D-4036-873A-53CFA7EEC19C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D205E81A-F165-4E7F-81B0-52EC367C8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A93D-4036-873A-53CFA7EEC19C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387DD06-3DCF-4227-B843-08FA12F857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1E7-41BA-A21D-B60F30ABD411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9BBB7BB-21E4-4FBE-BE2D-9824BEEAFDF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E-42F8-82BD-CDEEAD8F4E4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9177275-FDD6-4376-AFDE-5AEDC20FDAC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231-4235-A9BD-5FA3C63CEE15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47DF6BAC-FFB0-4C88-9D6B-879E6B1ABD81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0C0-4217-A569-C85C977049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Sheet1!$B$2:$B$67</c:f>
              <c:numCache>
                <c:formatCode>#,##0</c:formatCode>
                <c:ptCount val="6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Sheet1!$C$2:$C$67</c15:f>
                <c15:dlblRangeCache>
                  <c:ptCount val="66"/>
                </c15:dlblRangeCache>
              </c15:datalabelsRange>
            </c:ex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272136"/>
        <c:axId val="379623968"/>
      </c:lineChart>
      <c:dateAx>
        <c:axId val="3162721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79623968"/>
        <c:crosses val="autoZero"/>
        <c:auto val="1"/>
        <c:lblOffset val="100"/>
        <c:baseTimeUnit val="days"/>
      </c:dateAx>
      <c:valAx>
        <c:axId val="37962396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6272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Sheet1!$D$2:$D$67</c:f>
              <c:numCache>
                <c:formatCode>#,##0</c:formatCode>
                <c:ptCount val="66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95</c:v>
                </c:pt>
                <c:pt idx="25">
                  <c:v>97</c:v>
                </c:pt>
                <c:pt idx="26">
                  <c:v>106</c:v>
                </c:pt>
                <c:pt idx="27">
                  <c:v>100</c:v>
                </c:pt>
                <c:pt idx="28">
                  <c:v>108</c:v>
                </c:pt>
                <c:pt idx="29">
                  <c:v>109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216</c:v>
                </c:pt>
                <c:pt idx="42">
                  <c:v>234</c:v>
                </c:pt>
                <c:pt idx="43">
                  <c:v>247</c:v>
                </c:pt>
                <c:pt idx="44">
                  <c:v>268</c:v>
                </c:pt>
                <c:pt idx="45">
                  <c:v>288</c:v>
                </c:pt>
                <c:pt idx="46">
                  <c:v>301</c:v>
                </c:pt>
                <c:pt idx="47">
                  <c:v>313</c:v>
                </c:pt>
                <c:pt idx="48">
                  <c:v>330</c:v>
                </c:pt>
                <c:pt idx="49">
                  <c:v>346</c:v>
                </c:pt>
                <c:pt idx="50">
                  <c:v>368</c:v>
                </c:pt>
                <c:pt idx="51">
                  <c:v>393</c:v>
                </c:pt>
                <c:pt idx="52">
                  <c:v>396</c:v>
                </c:pt>
                <c:pt idx="53">
                  <c:v>392</c:v>
                </c:pt>
                <c:pt idx="54">
                  <c:v>399</c:v>
                </c:pt>
                <c:pt idx="55">
                  <c:v>444</c:v>
                </c:pt>
                <c:pt idx="56">
                  <c:v>469</c:v>
                </c:pt>
                <c:pt idx="57">
                  <c:v>488</c:v>
                </c:pt>
                <c:pt idx="58">
                  <c:v>536</c:v>
                </c:pt>
                <c:pt idx="59">
                  <c:v>552</c:v>
                </c:pt>
                <c:pt idx="60">
                  <c:v>576</c:v>
                </c:pt>
                <c:pt idx="61">
                  <c:v>590</c:v>
                </c:pt>
                <c:pt idx="62">
                  <c:v>627</c:v>
                </c:pt>
                <c:pt idx="63">
                  <c:v>644</c:v>
                </c:pt>
                <c:pt idx="64">
                  <c:v>631</c:v>
                </c:pt>
                <c:pt idx="65">
                  <c:v>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5128"/>
        <c:axId val="3145655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EBE37CB9-86B7-4B65-AE99-1B9E36D5C18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10-4D70-9564-C0BD17F85E3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AD047D-D6D6-4822-9DEE-A6D5DEA14E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5D7-42C4-96E6-1DE4D0564D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642103-8243-4E1B-ACB0-74052C5DB9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5D7-42C4-96E6-1DE4D0564D7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452949-A6BD-4BE9-B5A2-A4A60DADB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5D7-42C4-96E6-1DE4D0564D7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C150C8A-2121-4784-8BC9-7D9F878D4C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5D7-42C4-96E6-1DE4D0564D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FD7600-C096-4FA4-A1AB-FF49ADF604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5D7-42C4-96E6-1DE4D0564D7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DE7779A-BF5D-4D3A-96A3-7E68BFCF213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5D7-42C4-96E6-1DE4D0564D7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D65D41C-8F0B-4DE2-8F38-023F07A8F2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5D7-42C4-96E6-1DE4D0564D7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F518CA3-3F7F-4608-8EAC-FA9AA809E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95D7-42C4-96E6-1DE4D0564D7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A5E4DCE-6B01-4C45-B19D-1F7962B569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5D7-42C4-96E6-1DE4D0564D7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34FEED-BBC1-49AE-86BA-1654E23A48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5D7-42C4-96E6-1DE4D0564D7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50A33E-A484-433C-9F58-5FAF9DF8BC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5D7-42C4-96E6-1DE4D0564D7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9761758-AD96-4EE0-B378-90E3C7C027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5D7-42C4-96E6-1DE4D0564D7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80B49E1-5426-463E-949D-7A60840085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5D7-42C4-96E6-1DE4D0564D7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0F502E0-696A-4169-9231-5E78208F8C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95D7-42C4-96E6-1DE4D0564D7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2979C951-1346-44F6-8BA0-0057023604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95D7-42C4-96E6-1DE4D0564D76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C419254-277C-4C37-ACD7-BDA6DDB1CB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95D7-42C4-96E6-1DE4D0564D76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76E3BE61-0E93-47DB-B8DE-E876372089C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95D7-42C4-96E6-1DE4D0564D76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D01B94-3CF1-4E73-863C-D0D55FD08A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5D7-42C4-96E6-1DE4D0564D76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E232AE0-4401-468A-9236-6A52B58D86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5D7-42C4-96E6-1DE4D0564D76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1442704-553F-493B-911B-FEFE82AF9E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5D7-42C4-96E6-1DE4D0564D76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6F38B3A8-0595-4E9F-9BAA-4EBB58E7E9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95D7-42C4-96E6-1DE4D0564D76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E7E1A99-163F-44AE-938C-E05195C072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95D7-42C4-96E6-1DE4D0564D76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D5560E31-C720-451C-B552-8A7C4D1B14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95D7-42C4-96E6-1DE4D0564D76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AFF18CD6-D578-4328-8BD4-64E73D63F9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95D7-42C4-96E6-1DE4D0564D76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8544299E-20A3-4D2A-8745-2AACA413B83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95D7-42C4-96E6-1DE4D0564D7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70B6E6FC-4D13-44A9-A5D7-90FB45C364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95D7-42C4-96E6-1DE4D0564D76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DC43432-48EC-420C-B05C-21300C80DA7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95D7-42C4-96E6-1DE4D0564D76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DF8A7AC-09ED-46ED-B3D1-F4A4B79F45F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95D7-42C4-96E6-1DE4D0564D76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44DFA3B-84B2-4A8E-99B7-0B57114DCA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95D7-42C4-96E6-1DE4D0564D76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FDB666FA-E68F-4D8D-A53A-64D363B866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95D7-42C4-96E6-1DE4D0564D76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200A07EF-60C1-4EAF-B687-277D3FF36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95D7-42C4-96E6-1DE4D0564D76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0F63342D-56AF-4700-AB60-FFCA8381AD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95D7-42C4-96E6-1DE4D0564D76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8C26206-A66D-4B48-9F32-CF920580BF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95D7-42C4-96E6-1DE4D0564D76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8F5843B-45C2-4E0D-B396-8CF5BB54EE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95D7-42C4-96E6-1DE4D0564D76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11BD09CB-E55E-4E81-9435-802D1B824C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95D7-42C4-96E6-1DE4D0564D76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2EE2AEDA-A0DC-4307-9A7D-2451458DE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95D7-42C4-96E6-1DE4D0564D76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FDC5FB9-5CB1-49CE-B6A0-F854E9742A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95D7-42C4-96E6-1DE4D0564D76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33ABA59-EE23-42BF-B3A0-FA2B1115E6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95D7-42C4-96E6-1DE4D0564D76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8B1721A-D931-4E4F-BBDA-FCF81F19D2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95D7-42C4-96E6-1DE4D0564D76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5140FFF9-534B-4F9B-9CC1-150BDB0AF7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95D7-42C4-96E6-1DE4D0564D76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3955-42C1-9C29-38E44AB7FF53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310-4D70-9564-C0BD17F85E39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6310-4D70-9564-C0BD17F85E39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310-4D70-9564-C0BD17F85E39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6310-4D70-9564-C0BD17F85E39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6310-4D70-9564-C0BD17F85E39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3BEDA33B-9348-49CB-A124-8772D6C7E4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95D7-42C4-96E6-1DE4D0564D76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B6FE50E6-C086-4177-BE6F-A7B4A697F6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95D7-42C4-96E6-1DE4D0564D76}"/>
                </c:ext>
              </c:extLst>
            </c:dLbl>
            <c:dLbl>
              <c:idx val="49"/>
              <c:layout>
                <c:manualLayout>
                  <c:x val="7.0750092105106605E-2"/>
                  <c:y val="-0.1167548515848534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838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95D7-42C4-96E6-1DE4D0564D76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9225CFA-05C9-44E1-8742-911644F80C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95D7-42C4-96E6-1DE4D0564D76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7676CF68-8963-4DC1-98CC-17551CD37A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95D7-42C4-96E6-1DE4D0564D76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2B496C3E-0286-4CBF-8E38-5E68B9FD52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95D7-42C4-96E6-1DE4D0564D76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A99DAB24-B91B-477D-ACEF-7BF943055E7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95D7-42C4-96E6-1DE4D0564D76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DF44925B-699C-40DB-B4FC-B4E7EC7E4A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95D7-42C4-96E6-1DE4D0564D76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F325CD28-9D69-4DB8-B8C2-F98E5C495C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95D7-42C4-96E6-1DE4D0564D76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261B0074-D600-4F83-A1EA-5A68BEED4A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95D7-42C4-96E6-1DE4D0564D76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9F213465-2018-42BF-9E3F-B0E1207AA5C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95D7-42C4-96E6-1DE4D0564D76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F062AC3D-69C7-45B8-8A46-A2BFA343BF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95D7-42C4-96E6-1DE4D0564D76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45875E1-E9EC-46CA-B557-07C386E9F7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95D7-42C4-96E6-1DE4D0564D76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95D0290C-8C45-442B-BEF8-9F4F31BC790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95D7-42C4-96E6-1DE4D0564D76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806237F5-BC5E-4236-9A85-77C2B2DF47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95D7-42C4-96E6-1DE4D0564D76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A049C3F5-D2A4-424D-9B6B-18058C977A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D67-4D9A-93B7-DD07F617CDCB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D851CAC-D4DA-4314-9C55-4F4BB530BD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4F0-4B01-887B-3E85F90D8927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A4DBDC47-E294-4248-AA98-1D5B7CD340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85B-4F42-A220-F2248E39D0E1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217E99EC-EF62-4D58-979E-D2999705839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B7D-449C-9CDF-AF14F0993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Sheet1!$B$2:$B$67</c:f>
              <c:numCache>
                <c:formatCode>#,##0</c:formatCode>
                <c:ptCount val="6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Sheet1!$C$2:$C$67</c15:f>
                <c15:dlblRangeCache>
                  <c:ptCount val="66"/>
                </c15:dlblRangeCache>
              </c15:datalabelsRange>
            </c:ex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5128"/>
        <c:axId val="314565520"/>
      </c:lineChart>
      <c:dateAx>
        <c:axId val="3145651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520"/>
        <c:crosses val="autoZero"/>
        <c:auto val="1"/>
        <c:lblOffset val="100"/>
        <c:baseTimeUnit val="days"/>
      </c:dateAx>
      <c:valAx>
        <c:axId val="314565520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5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Sheet1!$D$2:$D$67</c:f>
              <c:numCache>
                <c:formatCode>#,##0</c:formatCode>
                <c:ptCount val="66"/>
                <c:pt idx="0">
                  <c:v>62</c:v>
                </c:pt>
                <c:pt idx="1">
                  <c:v>55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119</c:v>
                </c:pt>
                <c:pt idx="12">
                  <c:v>132</c:v>
                </c:pt>
                <c:pt idx="13">
                  <c:v>136</c:v>
                </c:pt>
                <c:pt idx="14">
                  <c:v>146</c:v>
                </c:pt>
                <c:pt idx="15">
                  <c:v>167</c:v>
                </c:pt>
                <c:pt idx="16">
                  <c:v>194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269</c:v>
                </c:pt>
                <c:pt idx="22">
                  <c:v>307</c:v>
                </c:pt>
                <c:pt idx="23">
                  <c:v>347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470</c:v>
                </c:pt>
                <c:pt idx="29">
                  <c:v>501</c:v>
                </c:pt>
                <c:pt idx="30">
                  <c:v>538</c:v>
                </c:pt>
                <c:pt idx="31">
                  <c:v>573</c:v>
                </c:pt>
                <c:pt idx="32">
                  <c:v>603</c:v>
                </c:pt>
                <c:pt idx="33">
                  <c:v>630</c:v>
                </c:pt>
                <c:pt idx="34">
                  <c:v>692</c:v>
                </c:pt>
                <c:pt idx="35">
                  <c:v>739</c:v>
                </c:pt>
                <c:pt idx="36">
                  <c:v>821</c:v>
                </c:pt>
                <c:pt idx="37">
                  <c:v>901</c:v>
                </c:pt>
                <c:pt idx="38">
                  <c:v>965</c:v>
                </c:pt>
                <c:pt idx="39">
                  <c:v>1027</c:v>
                </c:pt>
                <c:pt idx="40">
                  <c:v>1092</c:v>
                </c:pt>
                <c:pt idx="41">
                  <c:v>1175</c:v>
                </c:pt>
                <c:pt idx="42">
                  <c:v>1195</c:v>
                </c:pt>
                <c:pt idx="43">
                  <c:v>1327</c:v>
                </c:pt>
                <c:pt idx="44">
                  <c:v>1504</c:v>
                </c:pt>
                <c:pt idx="45">
                  <c:v>1613</c:v>
                </c:pt>
                <c:pt idx="46">
                  <c:v>1683</c:v>
                </c:pt>
                <c:pt idx="47">
                  <c:v>1783</c:v>
                </c:pt>
                <c:pt idx="48">
                  <c:v>1915</c:v>
                </c:pt>
                <c:pt idx="49">
                  <c:v>2057</c:v>
                </c:pt>
                <c:pt idx="50">
                  <c:v>2216</c:v>
                </c:pt>
                <c:pt idx="51">
                  <c:v>2364</c:v>
                </c:pt>
                <c:pt idx="52">
                  <c:v>2415</c:v>
                </c:pt>
                <c:pt idx="53">
                  <c:v>2548</c:v>
                </c:pt>
                <c:pt idx="54">
                  <c:v>2685</c:v>
                </c:pt>
                <c:pt idx="55">
                  <c:v>2875</c:v>
                </c:pt>
                <c:pt idx="56">
                  <c:v>3005</c:v>
                </c:pt>
                <c:pt idx="57">
                  <c:v>3070</c:v>
                </c:pt>
                <c:pt idx="58">
                  <c:v>3281</c:v>
                </c:pt>
                <c:pt idx="59">
                  <c:v>3341</c:v>
                </c:pt>
                <c:pt idx="60">
                  <c:v>3424</c:v>
                </c:pt>
                <c:pt idx="61">
                  <c:v>3515</c:v>
                </c:pt>
                <c:pt idx="62">
                  <c:v>3660</c:v>
                </c:pt>
                <c:pt idx="63">
                  <c:v>3723</c:v>
                </c:pt>
                <c:pt idx="64">
                  <c:v>3689</c:v>
                </c:pt>
                <c:pt idx="65">
                  <c:v>3545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4563560"/>
        <c:axId val="31456473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71F48C6-256D-4198-9BDE-484F1EB11DF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448B06B-BD56-4FBA-A06D-067996E14E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02-4C57-BEC7-F5AF1FA453A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F20CF0-8B2F-4BB0-B319-C914A77CA6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102-4C57-BEC7-F5AF1FA453A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54287A4-FE29-458E-8152-C475033F48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102-4C57-BEC7-F5AF1FA453A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59AEB9-E89F-44A2-A2D5-89863CFE11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102-4C57-BEC7-F5AF1FA453A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0918E43-47D5-45CE-ABBE-1C92C9F1ED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102-4C57-BEC7-F5AF1FA453A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122760-E96B-49F1-ADA3-3941E5764C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102-4C57-BEC7-F5AF1FA453A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2FEC7F4-7C35-4B55-BD8A-A64D8292547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102-4C57-BEC7-F5AF1FA453A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F7E0F6-4B44-4982-B34D-3CAB8D8BEAB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102-4C57-BEC7-F5AF1FA453A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68B5ABA-9B39-4DFC-8B60-186F00F2A6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102-4C57-BEC7-F5AF1FA453A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F84E5-BDAB-4889-BACA-EA518A138E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102-4C57-BEC7-F5AF1FA453A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D07917-0DE5-47CD-A669-A3D122E050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102-4C57-BEC7-F5AF1FA453A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7B6390E-CC5A-4E3B-B16D-6BB8FD88AA8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102-4C57-BEC7-F5AF1FA453A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E4E61CE-72FC-447E-88C5-ED9F9FE2BD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102-4C57-BEC7-F5AF1FA453A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2CD653E-5DA9-4C9F-A5B0-23FA1F8CC0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102-4C57-BEC7-F5AF1FA453A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114733FF-7DD5-49B1-9DCE-FA19520177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D102-4C57-BEC7-F5AF1FA453A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26EEBFBE-98C2-4AD2-9869-C52DEA386B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D102-4C57-BEC7-F5AF1FA453A4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0CC4D4-0AF0-4540-A5C8-E3A2C7A62C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D102-4C57-BEC7-F5AF1FA453A4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D9137DEE-285A-4061-AAF9-95E5D7696D1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D102-4C57-BEC7-F5AF1FA453A4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5011D6E-53CD-477D-B815-4B604C550EF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D102-4C57-BEC7-F5AF1FA453A4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48079DFF-844E-41FD-93D0-C6EA241F056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D102-4C57-BEC7-F5AF1FA453A4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5FA42107-67B8-4E7C-A4DB-40D0F0A48E8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D102-4C57-BEC7-F5AF1FA453A4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B6AA430-22F6-4E60-BDD8-1F407C4CBF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D102-4C57-BEC7-F5AF1FA453A4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FD50883-3E51-4A33-AF71-0DCBF9FC22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D102-4C57-BEC7-F5AF1FA453A4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97E986E2-BE09-4E64-B3E9-C9B58C552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D102-4C57-BEC7-F5AF1FA453A4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0A40FD2-D7B9-4952-85D5-21CBED9B9F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D102-4C57-BEC7-F5AF1FA453A4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42B1E66-2E9B-4712-AB53-95174D1881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D102-4C57-BEC7-F5AF1FA453A4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718020-7A38-4045-A46B-F7AC04563D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D102-4C57-BEC7-F5AF1FA453A4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887A3F2-D2C7-4CEE-AFA7-1B24099744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D102-4C57-BEC7-F5AF1FA453A4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FB9DBA2-82FD-4898-BABE-1F22D5E996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D102-4C57-BEC7-F5AF1FA453A4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BE77E463-82FE-42EA-A6EC-B47765A659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D102-4C57-BEC7-F5AF1FA453A4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84DC5AF8-5316-493C-9002-A6389B3CA34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D102-4C57-BEC7-F5AF1FA453A4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0412D11-D406-475D-8AF8-4019B83425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D102-4C57-BEC7-F5AF1FA453A4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78EE1C7D-5ADD-48C6-B7EC-2FE21B1EF3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D102-4C57-BEC7-F5AF1FA453A4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71FDE34-AEB2-4426-8C73-A6EED3A844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D102-4C57-BEC7-F5AF1FA453A4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DF254F7-0690-4A6E-B9B4-966FEDC2FFC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D102-4C57-BEC7-F5AF1FA453A4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A725382-F836-4145-BB83-0A94ED8FFD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D102-4C57-BEC7-F5AF1FA453A4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A981948-9B61-4209-86F5-762F2EBA54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D102-4C57-BEC7-F5AF1FA453A4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FA47D91-A074-4A7E-9923-2D80DD40B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D102-4C57-BEC7-F5AF1FA453A4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64C74134-B9F7-401F-833D-D687EF78F0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D102-4C57-BEC7-F5AF1FA453A4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F5ABA47B-0FE9-46D0-8F9F-D61946AC76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D102-4C57-BEC7-F5AF1FA453A4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EC5FD43F-0E1C-496A-A0A1-4F3A4EEA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D102-4C57-BEC7-F5AF1FA453A4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AB6CADC5-72C5-4222-82E4-CED4AE01DD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D102-4C57-BEC7-F5AF1FA453A4}"/>
                </c:ext>
              </c:extLst>
            </c:dLbl>
            <c:dLbl>
              <c:idx val="49"/>
              <c:layout>
                <c:manualLayout>
                  <c:x val="4.716672807007119E-3"/>
                  <c:y val="4.939628336282259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7 121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41CB8453-8E5F-4C78-9711-B5D120790A6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FC24CD5D-3387-4B21-9806-A6771B1CB2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D102-4C57-BEC7-F5AF1FA453A4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C5F00B57-3A72-4387-BD3F-08BE3CC42F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D102-4C57-BEC7-F5AF1FA453A4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E79A927E-ECCE-4B83-9421-D2F49591209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D102-4C57-BEC7-F5AF1FA453A4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90996ED8-60C8-414D-AC53-4B8EB6891D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D102-4C57-BEC7-F5AF1FA453A4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72A4A567-02AA-472A-9625-1460603704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D102-4C57-BEC7-F5AF1FA453A4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C994EAE6-0255-4CDC-88FE-54D9ECE5CC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D102-4C57-BEC7-F5AF1FA453A4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EA3B20CF-C294-4AE8-89ED-800901CD1D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D102-4C57-BEC7-F5AF1FA453A4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559B08EE-6C3F-4887-8FA9-8942D5C82A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D102-4C57-BEC7-F5AF1FA453A4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DF85C55-318C-43AF-8A8C-F844EF001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D102-4C57-BEC7-F5AF1FA453A4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654E9BD0-8940-425A-B5A0-C53564A562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D102-4C57-BEC7-F5AF1FA453A4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760B1B88-D006-4839-B962-F58861A5842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D102-4C57-BEC7-F5AF1FA453A4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82866F96-24A3-4B88-86CB-B27CD084FA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744-42CC-8891-A718604E5116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BFEE0D74-0DB2-4F53-A41C-6CEBD4A991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E68-4AAA-9B43-2A916972415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C75D3B10-A039-4C94-8AB2-A7C5749CB2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39D-4648-80E7-17EF3C735D44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E96CE9E0-8CDD-463C-9BEB-E10368C635A3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190-4661-A25B-1C94668340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Sheet1!$B$2:$B$67</c:f>
              <c:numCache>
                <c:formatCode>#,##0</c:formatCode>
                <c:ptCount val="6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Sheet1!$C$2:$C$67</c15:f>
                <c15:dlblRangeCache>
                  <c:ptCount val="66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Sheet1!$A$2:$A$67</c:f>
              <c:numCache>
                <c:formatCode>m/d/yyyy</c:formatCode>
                <c:ptCount val="6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4563560"/>
        <c:axId val="314564736"/>
      </c:lineChart>
      <c:dateAx>
        <c:axId val="31456356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4736"/>
        <c:crosses val="autoZero"/>
        <c:auto val="1"/>
        <c:lblOffset val="100"/>
        <c:baseTimeUnit val="days"/>
      </c:dateAx>
      <c:valAx>
        <c:axId val="31456473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456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06.11.2020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06.11.2020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19126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254242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3173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518752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7908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2656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1220</Words>
  <Application>Microsoft Office PowerPoint</Application>
  <PresentationFormat>Širokoúhlá obrazovka</PresentationFormat>
  <Paragraphs>627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Bezděková Monika Mgr.</cp:lastModifiedBy>
  <cp:revision>287</cp:revision>
  <dcterms:created xsi:type="dcterms:W3CDTF">2020-08-08T14:25:07Z</dcterms:created>
  <dcterms:modified xsi:type="dcterms:W3CDTF">2020-11-06T04:20:51Z</dcterms:modified>
</cp:coreProperties>
</file>