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" y="12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Sheet1!$A$2:$A$70</c:f>
              <c:numCache>
                <c:formatCode>m/d/yyyy</c:formatCode>
                <c:ptCount val="6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</c:numCache>
            </c:numRef>
          </c:cat>
          <c:val>
            <c:numRef>
              <c:f>Sheet1!$D$2:$D$70</c:f>
              <c:numCache>
                <c:formatCode>#,##0</c:formatCode>
                <c:ptCount val="69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47</c:v>
                </c:pt>
                <c:pt idx="4">
                  <c:v>45</c:v>
                </c:pt>
                <c:pt idx="5">
                  <c:v>48</c:v>
                </c:pt>
                <c:pt idx="6">
                  <c:v>49</c:v>
                </c:pt>
                <c:pt idx="7">
                  <c:v>48</c:v>
                </c:pt>
                <c:pt idx="8">
                  <c:v>52</c:v>
                </c:pt>
                <c:pt idx="9">
                  <c:v>55</c:v>
                </c:pt>
                <c:pt idx="10">
                  <c:v>60</c:v>
                </c:pt>
                <c:pt idx="11">
                  <c:v>55</c:v>
                </c:pt>
                <c:pt idx="12">
                  <c:v>60</c:v>
                </c:pt>
                <c:pt idx="13">
                  <c:v>69</c:v>
                </c:pt>
                <c:pt idx="14">
                  <c:v>66</c:v>
                </c:pt>
                <c:pt idx="15">
                  <c:v>69</c:v>
                </c:pt>
                <c:pt idx="16">
                  <c:v>75</c:v>
                </c:pt>
                <c:pt idx="17">
                  <c:v>94</c:v>
                </c:pt>
                <c:pt idx="18">
                  <c:v>103</c:v>
                </c:pt>
                <c:pt idx="19">
                  <c:v>115</c:v>
                </c:pt>
                <c:pt idx="20">
                  <c:v>134</c:v>
                </c:pt>
                <c:pt idx="21">
                  <c:v>123</c:v>
                </c:pt>
                <c:pt idx="22">
                  <c:v>133</c:v>
                </c:pt>
                <c:pt idx="23">
                  <c:v>141</c:v>
                </c:pt>
                <c:pt idx="24">
                  <c:v>138</c:v>
                </c:pt>
                <c:pt idx="25">
                  <c:v>142</c:v>
                </c:pt>
                <c:pt idx="26">
                  <c:v>159</c:v>
                </c:pt>
                <c:pt idx="27">
                  <c:v>173</c:v>
                </c:pt>
                <c:pt idx="28">
                  <c:v>178</c:v>
                </c:pt>
                <c:pt idx="29">
                  <c:v>176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248</c:v>
                </c:pt>
                <c:pt idx="34">
                  <c:v>257</c:v>
                </c:pt>
                <c:pt idx="35">
                  <c:v>293</c:v>
                </c:pt>
                <c:pt idx="36">
                  <c:v>325</c:v>
                </c:pt>
                <c:pt idx="37">
                  <c:v>335</c:v>
                </c:pt>
                <c:pt idx="38">
                  <c:v>361</c:v>
                </c:pt>
                <c:pt idx="39">
                  <c:v>394</c:v>
                </c:pt>
                <c:pt idx="40">
                  <c:v>393</c:v>
                </c:pt>
                <c:pt idx="41">
                  <c:v>412</c:v>
                </c:pt>
                <c:pt idx="42">
                  <c:v>431</c:v>
                </c:pt>
                <c:pt idx="43">
                  <c:v>458</c:v>
                </c:pt>
                <c:pt idx="44">
                  <c:v>486</c:v>
                </c:pt>
                <c:pt idx="45">
                  <c:v>526</c:v>
                </c:pt>
                <c:pt idx="46">
                  <c:v>543</c:v>
                </c:pt>
                <c:pt idx="47">
                  <c:v>567</c:v>
                </c:pt>
                <c:pt idx="48">
                  <c:v>593</c:v>
                </c:pt>
                <c:pt idx="49">
                  <c:v>608</c:v>
                </c:pt>
                <c:pt idx="50">
                  <c:v>678</c:v>
                </c:pt>
                <c:pt idx="51">
                  <c:v>720</c:v>
                </c:pt>
                <c:pt idx="52">
                  <c:v>728</c:v>
                </c:pt>
                <c:pt idx="53">
                  <c:v>737</c:v>
                </c:pt>
                <c:pt idx="54">
                  <c:v>772</c:v>
                </c:pt>
                <c:pt idx="55">
                  <c:v>867</c:v>
                </c:pt>
                <c:pt idx="56">
                  <c:v>863</c:v>
                </c:pt>
                <c:pt idx="57">
                  <c:v>885</c:v>
                </c:pt>
                <c:pt idx="58">
                  <c:v>987</c:v>
                </c:pt>
                <c:pt idx="59">
                  <c:v>1026</c:v>
                </c:pt>
                <c:pt idx="60">
                  <c:v>1062</c:v>
                </c:pt>
                <c:pt idx="61">
                  <c:v>1111</c:v>
                </c:pt>
                <c:pt idx="62">
                  <c:v>1162</c:v>
                </c:pt>
                <c:pt idx="63">
                  <c:v>1175</c:v>
                </c:pt>
                <c:pt idx="64">
                  <c:v>1161</c:v>
                </c:pt>
                <c:pt idx="65">
                  <c:v>1178</c:v>
                </c:pt>
                <c:pt idx="66">
                  <c:v>1231</c:v>
                </c:pt>
                <c:pt idx="67">
                  <c:v>1189</c:v>
                </c:pt>
                <c:pt idx="68">
                  <c:v>1188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49"/>
              <c:layout>
                <c:manualLayout>
                  <c:x val="2.5941700438539154E-2"/>
                  <c:y val="-0.2020757046660924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/>
                      <a:t>1 018</a:t>
                    </a:r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9DE1-45AA-9599-8A52E88A608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Sheet1!$A$2:$A$70</c:f>
              <c:numCache>
                <c:formatCode>m/d/yyyy</c:formatCode>
                <c:ptCount val="6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</c:numCache>
            </c:numRef>
          </c:cat>
          <c:val>
            <c:numRef>
              <c:f>Sheet1!$B$2:$B$70</c:f>
              <c:numCache>
                <c:formatCode>#,##0</c:formatCode>
                <c:ptCount val="69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Sheet1!$A$2:$A$70</c:f>
              <c:numCache>
                <c:formatCode>m/d/yyyy</c:formatCode>
                <c:ptCount val="6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</c:numCache>
            </c:numRef>
          </c:cat>
          <c:val>
            <c:numRef>
              <c:f>Sheet1!$C$2:$C$70</c:f>
              <c:numCache>
                <c:formatCode>General</c:formatCode>
                <c:ptCount val="69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Sheet1!$A$2:$A$70</c:f>
              <c:numCache>
                <c:formatCode>m/d/yyyy</c:formatCode>
                <c:ptCount val="6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</c:numCache>
            </c:numRef>
          </c:cat>
          <c:val>
            <c:numRef>
              <c:f>Sheet1!$D$2:$D$70</c:f>
              <c:numCache>
                <c:formatCode>#,##0</c:formatCode>
                <c:ptCount val="6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8</c:v>
                </c:pt>
                <c:pt idx="46">
                  <c:v>9</c:v>
                </c:pt>
                <c:pt idx="47">
                  <c:v>11</c:v>
                </c:pt>
                <c:pt idx="48">
                  <c:v>13</c:v>
                </c:pt>
                <c:pt idx="49">
                  <c:v>13</c:v>
                </c:pt>
                <c:pt idx="50">
                  <c:v>13</c:v>
                </c:pt>
                <c:pt idx="51">
                  <c:v>12</c:v>
                </c:pt>
                <c:pt idx="52">
                  <c:v>15</c:v>
                </c:pt>
                <c:pt idx="53">
                  <c:v>11</c:v>
                </c:pt>
                <c:pt idx="54">
                  <c:v>5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7</c:v>
                </c:pt>
                <c:pt idx="60">
                  <c:v>7</c:v>
                </c:pt>
                <c:pt idx="61">
                  <c:v>8</c:v>
                </c:pt>
                <c:pt idx="62">
                  <c:v>8</c:v>
                </c:pt>
                <c:pt idx="63">
                  <c:v>11</c:v>
                </c:pt>
                <c:pt idx="64">
                  <c:v>11</c:v>
                </c:pt>
                <c:pt idx="65">
                  <c:v>10</c:v>
                </c:pt>
                <c:pt idx="66">
                  <c:v>15</c:v>
                </c:pt>
                <c:pt idx="67">
                  <c:v>12</c:v>
                </c:pt>
                <c:pt idx="68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tx>
                <c:rich>
                  <a:bodyPr/>
                  <a:lstStyle/>
                  <a:p>
                    <a:fld id="{FA9B0EA9-A51C-4202-B3C3-E6488AF62D4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08AB-418B-A403-2CDF73CDB9E5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4B3771E-C3DD-4CF4-A531-228BD70C50C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82A73A1-F929-4FE4-A0F8-1150B660776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6E7AFF9-DE0C-4997-92FC-9BFD1C50D69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6051704-6686-45B3-A5E1-743B95525FB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961D1A58-B92F-49D1-9E1A-8500047BAC8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946D5B2-EBB0-4494-8236-E74E8B66B0A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710D585-4EF3-4A0E-A650-2F84A2B9C27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55705FD4-900B-4A10-B82C-B4B009A0CB8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3B77FA90-8FE7-4EC8-BB8E-1EDD657EAB1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0F6582CF-62AD-47FC-8E11-62EC06AE541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41D6A431-3D08-4475-857A-A9EFCB52725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8EC9EB36-E8CB-4980-8CB1-0700969AFC8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C723625B-6FB6-49FE-9118-DE50E837426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AC826E0B-C109-42C5-B92F-CEEA6E4FD11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BC4D1EB5-0EFE-455C-8C99-4A931CD5204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72AE8A66-E8E1-4E35-BE19-5F24A2193B4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D1663C13-331E-4C83-AC11-7340A200EE5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923430EB-54B4-445A-9463-C3494B162D2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14A0F680-A579-4E7E-BCBA-F3252771587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8A133EF7-545A-4898-9F95-5B24633C597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C04B79D0-E2BF-4DDD-A89E-6530207DD9F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23B89729-76CF-4333-859B-AF23F0CE7FD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3B139DB3-8E59-4434-85D7-375EABCB09C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A40AB1F7-6975-4F75-A91E-2F5F7B9A600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EA9AE724-4A78-46C0-B583-332FECF3612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0BE98915-EA7B-4D73-8996-C7C101B7A64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C723436D-0420-48FE-B2DF-8AF5C19404B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F009D5B9-258B-4F33-9462-0BBD873FDD6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2E4FC47C-9540-4928-87D3-D6416550577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6AB84937-3D62-4FF8-B52A-93FDB514CA6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68094351-AD99-44A1-AA92-28FFE7131A3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D67A93F7-8B0B-47FE-B719-D7BE9AEC3A5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A68BA9F2-68DD-40EE-885D-BD7241E8DE9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835697EA-D9DF-4449-8819-1F902DBDBF0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E18934BB-408C-4B86-8356-4BFF540E6A2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A458DDBA-98BE-40E1-ACB9-3274FA1B20C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B623DDD3-DCA9-4230-9779-374187C1106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13AFB3D6-3FF8-48C2-9803-31AC0F8DA9E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A97327B9-0E5B-4946-8A80-E6FAF5B1A59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F7F7183E-11FF-4F3D-BEE2-4DD683524D3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4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9-ED6E-46FE-89FD-167DC8A5A4F5}"/>
                </c:ext>
                <c:ext xmlns:c15="http://schemas.microsoft.com/office/drawing/2012/chart" uri="{CE6537A1-D6FC-4f65-9D91-7224C49458BB}"/>
              </c:extLst>
            </c:dLbl>
            <c:dLbl>
              <c:idx val="4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9-08AB-418B-A403-2CDF73CDB9E5}"/>
                </c:ext>
                <c:ext xmlns:c15="http://schemas.microsoft.com/office/drawing/2012/chart" uri="{CE6537A1-D6FC-4f65-9D91-7224C49458BB}"/>
              </c:extLst>
            </c:dLbl>
            <c:dLbl>
              <c:idx val="4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A-08AB-418B-A403-2CDF73CDB9E5}"/>
                </c:ext>
                <c:ext xmlns:c15="http://schemas.microsoft.com/office/drawing/2012/chart" uri="{CE6537A1-D6FC-4f65-9D91-7224C49458BB}"/>
              </c:extLst>
            </c:dLbl>
            <c:dLbl>
              <c:idx val="4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B-08AB-418B-A403-2CDF73CDB9E5}"/>
                </c:ext>
                <c:ext xmlns:c15="http://schemas.microsoft.com/office/drawing/2012/chart" uri="{CE6537A1-D6FC-4f65-9D91-7224C49458BB}"/>
              </c:extLst>
            </c:dLbl>
            <c:dLbl>
              <c:idx val="4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C-08AB-418B-A403-2CDF73CDB9E5}"/>
                </c:ext>
                <c:ext xmlns:c15="http://schemas.microsoft.com/office/drawing/2012/chart" uri="{CE6537A1-D6FC-4f65-9D91-7224C49458BB}"/>
              </c:extLst>
            </c:dLbl>
            <c:dLbl>
              <c:idx val="4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D-08AB-418B-A403-2CDF73CDB9E5}"/>
                </c:ext>
                <c:ext xmlns:c15="http://schemas.microsoft.com/office/drawing/2012/chart" uri="{CE6537A1-D6FC-4f65-9D91-7224C49458BB}"/>
              </c:extLst>
            </c:dLbl>
            <c:dLbl>
              <c:idx val="47"/>
              <c:tx>
                <c:rich>
                  <a:bodyPr/>
                  <a:lstStyle/>
                  <a:p>
                    <a:fld id="{B4A462B7-9153-472B-A832-1540913203A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DEC8CC9A-247F-49B6-8A15-73B3BEDDAAB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49"/>
              <c:layout>
                <c:manualLayout>
                  <c:x val="8.2541774122624575E-2"/>
                  <c:y val="-0.22901913195490475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49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A-A93D-4036-873A-53CFA7EEC19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21D69751-41A7-40EF-96CE-11A41FE77D7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44678769-15DD-4D91-8CD7-3EDC4D78977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E91DD453-1C42-44AD-AB6D-366F73FDBBD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2C91D6E4-30AF-49CE-A933-CE9F2D9AD39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4"/>
              <c:layout>
                <c:manualLayout>
                  <c:x val="-3.8918492922762615E-2"/>
                  <c:y val="-6.4237444433601076E-2"/>
                </c:manualLayout>
              </c:layout>
              <c:tx>
                <c:rich>
                  <a:bodyPr/>
                  <a:lstStyle/>
                  <a:p>
                    <a:fld id="{FAEA7BD2-C196-4011-B42D-012BDA59AF1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F-A93D-4036-873A-53CFA7EEC19C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5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30-A93D-4036-873A-53CFA7EEC19C}"/>
                </c:ext>
                <c:ext xmlns:c15="http://schemas.microsoft.com/office/drawing/2012/chart" uri="{CE6537A1-D6FC-4f65-9D91-7224C49458BB}"/>
              </c:extLst>
            </c:dLbl>
            <c:dLbl>
              <c:idx val="56"/>
              <c:tx>
                <c:rich>
                  <a:bodyPr/>
                  <a:lstStyle/>
                  <a:p>
                    <a:fld id="{4C1B206A-10A1-4D80-9AFF-FEB9020BCB7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08D79D24-0AF4-4396-BF14-0030327E697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D09A49FD-EF5F-4A11-BF23-36E61172D75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71D3449A-7627-400A-97A1-9E233E4AF46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D4A5B478-E13F-472B-B64C-CE873F7160E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C4568265-6F6B-4EB3-B022-2D64E1E9FE4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22E524DF-AD4E-42D0-B46A-60AE64A562E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E1763127-F35E-4485-8936-E4D24834EB1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037924A7-AC50-48EE-AEB5-AEA062956E4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39C72478-EB76-48B9-B2E0-FAF4E9D4ED0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5B96834C-DFF1-4A54-A0B9-140C2F68C20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00BB5431-D930-4F16-8526-A2A0B0C50F3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0EE404FA-FCAB-41B8-BC7C-80A9BDB01A3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Sheet1!$A$2:$A$70</c:f>
              <c:numCache>
                <c:formatCode>m/d/yyyy</c:formatCode>
                <c:ptCount val="6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</c:numCache>
            </c:numRef>
          </c:cat>
          <c:val>
            <c:numRef>
              <c:f>Sheet1!$B$2:$B$70</c:f>
              <c:numCache>
                <c:formatCode>#,##0</c:formatCode>
                <c:ptCount val="69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9-7915-4F45-A571-76846695ABE5}"/>
            </c:ext>
            <c:ext xmlns:c15="http://schemas.microsoft.com/office/drawing/2012/chart" uri="{02D57815-91ED-43cb-92C2-25804820EDAC}">
              <c15:datalabelsRange>
                <c15:f>Sheet1!$C$2:$C$70</c15:f>
                <c15:dlblRangeCache>
                  <c:ptCount val="69"/>
                </c15:dlblRangeCache>
              </c15:datalabelsRange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Sheet1!$A$2:$A$70</c:f>
              <c:numCache>
                <c:formatCode>m/d/yyyy</c:formatCode>
                <c:ptCount val="6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</c:numCache>
            </c:numRef>
          </c:cat>
          <c:val>
            <c:numRef>
              <c:f>Sheet1!$C$2:$C$70</c:f>
              <c:numCache>
                <c:formatCode>General</c:formatCode>
                <c:ptCount val="69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Sheet1!$A$2:$A$70</c:f>
              <c:numCache>
                <c:formatCode>m/d/yyyy</c:formatCode>
                <c:ptCount val="6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</c:numCache>
            </c:numRef>
          </c:cat>
          <c:val>
            <c:numRef>
              <c:f>Sheet1!$D$2:$D$70</c:f>
              <c:numCache>
                <c:formatCode>#,##0</c:formatCode>
                <c:ptCount val="69"/>
                <c:pt idx="0">
                  <c:v>26</c:v>
                </c:pt>
                <c:pt idx="1">
                  <c:v>28</c:v>
                </c:pt>
                <c:pt idx="2">
                  <c:v>30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95</c:v>
                </c:pt>
                <c:pt idx="25">
                  <c:v>97</c:v>
                </c:pt>
                <c:pt idx="26">
                  <c:v>106</c:v>
                </c:pt>
                <c:pt idx="27">
                  <c:v>100</c:v>
                </c:pt>
                <c:pt idx="28">
                  <c:v>108</c:v>
                </c:pt>
                <c:pt idx="29">
                  <c:v>109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142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203</c:v>
                </c:pt>
                <c:pt idx="40">
                  <c:v>190</c:v>
                </c:pt>
                <c:pt idx="41">
                  <c:v>217</c:v>
                </c:pt>
                <c:pt idx="42">
                  <c:v>235</c:v>
                </c:pt>
                <c:pt idx="43">
                  <c:v>248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313</c:v>
                </c:pt>
                <c:pt idx="48">
                  <c:v>330</c:v>
                </c:pt>
                <c:pt idx="49">
                  <c:v>346</c:v>
                </c:pt>
                <c:pt idx="50">
                  <c:v>367</c:v>
                </c:pt>
                <c:pt idx="51">
                  <c:v>390</c:v>
                </c:pt>
                <c:pt idx="52">
                  <c:v>389</c:v>
                </c:pt>
                <c:pt idx="53">
                  <c:v>384</c:v>
                </c:pt>
                <c:pt idx="54">
                  <c:v>393</c:v>
                </c:pt>
                <c:pt idx="55">
                  <c:v>437</c:v>
                </c:pt>
                <c:pt idx="56">
                  <c:v>464</c:v>
                </c:pt>
                <c:pt idx="57">
                  <c:v>482</c:v>
                </c:pt>
                <c:pt idx="58">
                  <c:v>533</c:v>
                </c:pt>
                <c:pt idx="59">
                  <c:v>551</c:v>
                </c:pt>
                <c:pt idx="60">
                  <c:v>575</c:v>
                </c:pt>
                <c:pt idx="61">
                  <c:v>589</c:v>
                </c:pt>
                <c:pt idx="62">
                  <c:v>626</c:v>
                </c:pt>
                <c:pt idx="63">
                  <c:v>640</c:v>
                </c:pt>
                <c:pt idx="64">
                  <c:v>626</c:v>
                </c:pt>
                <c:pt idx="65">
                  <c:v>623</c:v>
                </c:pt>
                <c:pt idx="66">
                  <c:v>637</c:v>
                </c:pt>
                <c:pt idx="67">
                  <c:v>624</c:v>
                </c:pt>
                <c:pt idx="68">
                  <c:v>623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tx>
                <c:rich>
                  <a:bodyPr/>
                  <a:lstStyle/>
                  <a:p>
                    <a:fld id="{A411ED16-80C1-4921-A4B4-6791D23D128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6310-4D70-9564-C0BD17F85E39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1B84343-91C1-43AD-917D-4F612CF8143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6A70E4C-76F3-468F-A657-DCBB4354453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5106E66-2AC8-4EAC-B0B6-59494EE0597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280C5D6-B021-4296-9B70-37B03252F98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A5DFF46E-274C-4B9E-A0AA-2A704B7C203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000BE01-0DA8-4F02-9C09-0AFA11E28BF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27A7051-5946-46B6-9B8F-C0E5C6B1123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F84AFD93-BC12-4A8A-8569-AB3F50F977C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B42A3BC5-5496-44A4-87DF-A94817B4850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267FB31C-16D6-47D4-AAFB-355FB0546C4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6A089438-A108-4A32-9AB7-178F52E6FAA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1CE04B40-5EA3-49FC-8677-0BAA8493EEA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1CC57E13-FBEF-4406-8F90-D6575F66C1A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6A045766-7442-4A99-9E95-911D12E6F18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01350F56-4CD2-443D-8965-79D23F684CF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3BBA9094-1CAF-4805-AFBC-9EF8E667760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6AAEF8C5-F0C3-4F34-9149-1C5800E9B53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D9E22DA7-89A9-4D0A-ABF3-BA75F7F1DEF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0392A5A9-241A-438D-AD5B-2FCB4FE0D7E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4992373D-9D70-4C28-BF41-9EB1617CC19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3004A2C5-4929-489B-9DE2-A052879973F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475DA5E6-E275-4BAA-ABCC-5695DC09DFB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2EA7C231-15AC-42EB-B4D5-E3AEABA59B7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0985CF92-B85C-4DB1-82DD-867B3654B6F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CBECFB5A-144E-4685-BC8D-158890DFB9F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07CC2076-1924-4A2A-B7EB-080E5DDC21E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7FBE1C44-4BC2-4FA6-B211-72459DEFAFE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31C12ABD-BA44-4239-8D8B-54208C1EB18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33EEA5AC-33C1-41E4-B57D-2578263F816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735127BA-35EB-41D7-8782-AE5810C9AE5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B8D51B0B-5B7D-4818-88ED-F94A5D86277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217E472B-9CC9-4965-BEE1-C1149247DC0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63939FD6-77D3-4DA5-B52E-3014CBB6998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6DAA4239-3144-409E-9911-2236D627278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EE2E67C4-5A24-46B9-989B-56EA56989FC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AE98A760-D432-432B-9869-1BB63B1D608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9871F2AE-8BF8-44B6-BDB4-AFF7B7240AF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23628244-F55E-4E7B-BE26-49CF6766F4C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944EC93D-8B35-4D7E-85A4-1DA57DDD9FF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60835BC5-F496-4D75-975B-0C60E8F4777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4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9-3955-42C1-9C29-38E44AB7FF53}"/>
                </c:ext>
                <c:ext xmlns:c15="http://schemas.microsoft.com/office/drawing/2012/chart" uri="{CE6537A1-D6FC-4f65-9D91-7224C49458BB}"/>
              </c:extLst>
            </c:dLbl>
            <c:dLbl>
              <c:idx val="4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9-6310-4D70-9564-C0BD17F85E39}"/>
                </c:ext>
                <c:ext xmlns:c15="http://schemas.microsoft.com/office/drawing/2012/chart" uri="{CE6537A1-D6FC-4f65-9D91-7224C49458BB}"/>
              </c:extLst>
            </c:dLbl>
            <c:dLbl>
              <c:idx val="4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A-6310-4D70-9564-C0BD17F85E39}"/>
                </c:ext>
                <c:ext xmlns:c15="http://schemas.microsoft.com/office/drawing/2012/chart" uri="{CE6537A1-D6FC-4f65-9D91-7224C49458BB}"/>
              </c:extLst>
            </c:dLbl>
            <c:dLbl>
              <c:idx val="4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B-6310-4D70-9564-C0BD17F85E39}"/>
                </c:ext>
                <c:ext xmlns:c15="http://schemas.microsoft.com/office/drawing/2012/chart" uri="{CE6537A1-D6FC-4f65-9D91-7224C49458BB}"/>
              </c:extLst>
            </c:dLbl>
            <c:dLbl>
              <c:idx val="4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C-6310-4D70-9564-C0BD17F85E39}"/>
                </c:ext>
                <c:ext xmlns:c15="http://schemas.microsoft.com/office/drawing/2012/chart" uri="{CE6537A1-D6FC-4f65-9D91-7224C49458BB}"/>
              </c:extLst>
            </c:dLbl>
            <c:dLbl>
              <c:idx val="4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D-6310-4D70-9564-C0BD17F85E39}"/>
                </c:ext>
                <c:ext xmlns:c15="http://schemas.microsoft.com/office/drawing/2012/chart" uri="{CE6537A1-D6FC-4f65-9D91-7224C49458BB}"/>
              </c:extLst>
            </c:dLbl>
            <c:dLbl>
              <c:idx val="47"/>
              <c:tx>
                <c:rich>
                  <a:bodyPr/>
                  <a:lstStyle/>
                  <a:p>
                    <a:fld id="{581C130C-4DDD-4FC9-8D91-3D2A87337D8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84CFB470-BE17-4F97-9763-BC6F55421AF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49"/>
              <c:layout>
                <c:manualLayout>
                  <c:x val="7.0750092105106605E-2"/>
                  <c:y val="-0.11675485158485341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852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A-95D7-42C4-96E6-1DE4D0564D7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1936B0E7-30F2-47AB-957D-F93BAC63A2F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2701A688-748B-422F-BEC2-E46C0F8BFC8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3231EECB-A34D-4EB7-93F3-4B2DEDE8249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3AAD4E3E-637F-4C55-A12D-2D7679FCC6F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5C840F7D-3983-4E98-A8B5-64600D17728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197E8100-B9EE-4D28-9711-F4EFFD3A8AD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2B7008A2-8EE0-4369-9C6C-41AC5C6937C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D1A11C51-2D5A-46F4-969A-45EB91B35E9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694339E4-123B-48F1-8FA4-63FF6711C18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545B18B7-E7FD-4A8F-976C-B18EF00984E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A8993D7F-5E67-4AC7-B799-5CEEFE1AC86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2E13D1B0-9312-4BA3-8B19-877B2BDADF7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90D494FB-9139-42F9-B452-6B1FFB50840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1E04E82B-F766-4D3A-B772-48661FD0828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9017C2DC-097E-4CDE-97A6-7B2D6FA5F46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B42FAA3E-8912-4032-A7BF-E6CA0137116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9403A1F3-9163-40C5-A766-0E8260A0BB7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4A703094-9974-43FA-9EB1-34D0012037C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CC8900AC-9BF8-40A3-809B-20D7AE277E2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Sheet1!$A$2:$A$70</c:f>
              <c:numCache>
                <c:formatCode>m/d/yyyy</c:formatCode>
                <c:ptCount val="6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</c:numCache>
            </c:numRef>
          </c:cat>
          <c:val>
            <c:numRef>
              <c:f>Sheet1!$B$2:$B$70</c:f>
              <c:numCache>
                <c:formatCode>#,##0</c:formatCode>
                <c:ptCount val="69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9-158F-4D66-9C17-755B1D8C8437}"/>
            </c:ext>
            <c:ext xmlns:c15="http://schemas.microsoft.com/office/drawing/2012/chart" uri="{02D57815-91ED-43cb-92C2-25804820EDAC}">
              <c15:datalabelsRange>
                <c15:f>Sheet1!$C$2:$C$70</c15:f>
                <c15:dlblRangeCache>
                  <c:ptCount val="69"/>
                </c15:dlblRangeCache>
              </c15:datalabelsRange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Sheet1!$A$2:$A$70</c:f>
              <c:numCache>
                <c:formatCode>m/d/yyyy</c:formatCode>
                <c:ptCount val="6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</c:numCache>
            </c:numRef>
          </c:cat>
          <c:val>
            <c:numRef>
              <c:f>Sheet1!$C$2:$C$70</c:f>
              <c:numCache>
                <c:formatCode>General</c:formatCode>
                <c:ptCount val="69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Sheet1!$A$2:$A$70</c:f>
              <c:numCache>
                <c:formatCode>m/d/yyyy</c:formatCode>
                <c:ptCount val="6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</c:numCache>
            </c:numRef>
          </c:cat>
          <c:val>
            <c:numRef>
              <c:f>Sheet1!$D$2:$D$70</c:f>
              <c:numCache>
                <c:formatCode>#,##0</c:formatCode>
                <c:ptCount val="69"/>
                <c:pt idx="0">
                  <c:v>62</c:v>
                </c:pt>
                <c:pt idx="1">
                  <c:v>55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119</c:v>
                </c:pt>
                <c:pt idx="12">
                  <c:v>132</c:v>
                </c:pt>
                <c:pt idx="13">
                  <c:v>136</c:v>
                </c:pt>
                <c:pt idx="14">
                  <c:v>146</c:v>
                </c:pt>
                <c:pt idx="15">
                  <c:v>167</c:v>
                </c:pt>
                <c:pt idx="16">
                  <c:v>194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269</c:v>
                </c:pt>
                <c:pt idx="22">
                  <c:v>307</c:v>
                </c:pt>
                <c:pt idx="23">
                  <c:v>347</c:v>
                </c:pt>
                <c:pt idx="24">
                  <c:v>381</c:v>
                </c:pt>
                <c:pt idx="25">
                  <c:v>400</c:v>
                </c:pt>
                <c:pt idx="26">
                  <c:v>411</c:v>
                </c:pt>
                <c:pt idx="27">
                  <c:v>442</c:v>
                </c:pt>
                <c:pt idx="28">
                  <c:v>470</c:v>
                </c:pt>
                <c:pt idx="29">
                  <c:v>501</c:v>
                </c:pt>
                <c:pt idx="30">
                  <c:v>538</c:v>
                </c:pt>
                <c:pt idx="31">
                  <c:v>573</c:v>
                </c:pt>
                <c:pt idx="32">
                  <c:v>603</c:v>
                </c:pt>
                <c:pt idx="33">
                  <c:v>630</c:v>
                </c:pt>
                <c:pt idx="34">
                  <c:v>692</c:v>
                </c:pt>
                <c:pt idx="35">
                  <c:v>740</c:v>
                </c:pt>
                <c:pt idx="36">
                  <c:v>821</c:v>
                </c:pt>
                <c:pt idx="37">
                  <c:v>901</c:v>
                </c:pt>
                <c:pt idx="38">
                  <c:v>966</c:v>
                </c:pt>
                <c:pt idx="39">
                  <c:v>1026</c:v>
                </c:pt>
                <c:pt idx="40">
                  <c:v>1092</c:v>
                </c:pt>
                <c:pt idx="41">
                  <c:v>1177</c:v>
                </c:pt>
                <c:pt idx="42">
                  <c:v>1198</c:v>
                </c:pt>
                <c:pt idx="43">
                  <c:v>1328</c:v>
                </c:pt>
                <c:pt idx="44">
                  <c:v>1505</c:v>
                </c:pt>
                <c:pt idx="45">
                  <c:v>1614</c:v>
                </c:pt>
                <c:pt idx="46">
                  <c:v>1680</c:v>
                </c:pt>
                <c:pt idx="47">
                  <c:v>1783</c:v>
                </c:pt>
                <c:pt idx="48">
                  <c:v>1909</c:v>
                </c:pt>
                <c:pt idx="49">
                  <c:v>2048</c:v>
                </c:pt>
                <c:pt idx="50">
                  <c:v>2211</c:v>
                </c:pt>
                <c:pt idx="51">
                  <c:v>2345</c:v>
                </c:pt>
                <c:pt idx="52">
                  <c:v>2401</c:v>
                </c:pt>
                <c:pt idx="53">
                  <c:v>2520</c:v>
                </c:pt>
                <c:pt idx="54">
                  <c:v>2648</c:v>
                </c:pt>
                <c:pt idx="55">
                  <c:v>2847</c:v>
                </c:pt>
                <c:pt idx="56">
                  <c:v>2983</c:v>
                </c:pt>
                <c:pt idx="57">
                  <c:v>3047</c:v>
                </c:pt>
                <c:pt idx="58">
                  <c:v>3262</c:v>
                </c:pt>
                <c:pt idx="59">
                  <c:v>3327</c:v>
                </c:pt>
                <c:pt idx="60">
                  <c:v>3406</c:v>
                </c:pt>
                <c:pt idx="61">
                  <c:v>3501</c:v>
                </c:pt>
                <c:pt idx="62">
                  <c:v>3628</c:v>
                </c:pt>
                <c:pt idx="63">
                  <c:v>3652</c:v>
                </c:pt>
                <c:pt idx="64">
                  <c:v>3629</c:v>
                </c:pt>
                <c:pt idx="65">
                  <c:v>3580</c:v>
                </c:pt>
                <c:pt idx="66">
                  <c:v>3484</c:v>
                </c:pt>
                <c:pt idx="67">
                  <c:v>3525</c:v>
                </c:pt>
                <c:pt idx="68">
                  <c:v>3511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tx>
                <c:rich>
                  <a:bodyPr/>
                  <a:lstStyle/>
                  <a:p>
                    <a:fld id="{82BA8757-A560-4862-A1CA-8ADA979795A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A299-44A6-99A2-B5EAFF174310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603F530-5F40-454A-BE99-5BF73845A6C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1C12FEF-232D-4DC6-A4F8-7AF273254C6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B07806C-A677-452E-9ADE-13EAF61C3D4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1708EC7-B12D-4003-A066-51FA8DD76C4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E7AF74A2-D2E5-434B-986E-0299C54AB2C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938E622-EC2C-43D7-BA94-328C0E23DA7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FFABD063-7616-4AC4-81D4-A584605B8AD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185ACC1-24DD-4888-9400-2EE17CD9164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4E49C3A5-9744-41B0-ACBB-08F2A49C6A0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9E5AB046-7C63-4F5F-879E-2F69031BA25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9E7932CA-E8E7-4114-8370-A51AAC3E63A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C97853A9-AB61-436F-A457-74050D650AC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C126A11B-D448-4EFB-AFC8-87B33407245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938B212B-D589-48CD-8E97-C579BF0D806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EF0EAFCD-AD75-488D-BBBA-9224BE891BA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FBF79BE4-DDBA-41CF-93E8-59490027B0A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4473D5E7-46A5-4305-AD82-529B6D84806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24C8B15F-1EA2-4663-8ED9-8A59A6CB3FC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14B76F99-EA98-45DE-8D4B-10E3958BD33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AC1F44A1-A467-4BF6-B546-621F328F02A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C639C6DA-BD36-41DC-A439-A0DCF4C6868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785611C2-5015-4370-A7B1-D033CB5B971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DFD64864-5789-4314-BDEC-756C57D0C6E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65E3F64C-5CA8-4618-A09C-6AAE654FD25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25F49782-4B9B-420B-9622-09C0F2B7816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E83E8536-2494-441C-9340-83DA4BAFE99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C63C324C-0E78-40F0-B864-9D61ADAD6F5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374B02F4-15ED-481F-87AF-FC4D823072B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D8361F6F-5445-48E6-BBAA-937A0549700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956BA048-DC68-47AF-BE0C-2E6DFEE4C32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4F215EA3-2C74-494C-9E1E-CCADE7E5FED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F8B3DA13-7733-4807-A453-02386E2AEC3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5684409B-4D24-4300-9701-39A8BF5AC98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F099DCCB-C448-455E-846C-71DD89A5070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45E4FF49-465D-46E4-BD9D-CDBFAB8877E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6ADEE8B6-6D26-4407-9D94-53C4AA4D311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6499FC6F-8FE7-48EB-8768-C3FA6B6E5AB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A09271D7-BDEA-461E-84A2-20EA5590A9D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B62D9C1F-217D-4DDF-8230-A28FA0F267D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1024741D-B200-4D6F-9F7D-ED90CE120E6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4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9-4296-4AB6-AB47-1D95B42C9507}"/>
                </c:ext>
                <c:ext xmlns:c15="http://schemas.microsoft.com/office/drawing/2012/chart" uri="{CE6537A1-D6FC-4f65-9D91-7224C49458BB}"/>
              </c:extLst>
            </c:dLbl>
            <c:dLbl>
              <c:idx val="4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9-A299-44A6-99A2-B5EAFF174310}"/>
                </c:ext>
                <c:ext xmlns:c15="http://schemas.microsoft.com/office/drawing/2012/chart" uri="{CE6537A1-D6FC-4f65-9D91-7224C49458BB}"/>
              </c:extLst>
            </c:dLbl>
            <c:dLbl>
              <c:idx val="4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A-A299-44A6-99A2-B5EAFF174310}"/>
                </c:ext>
                <c:ext xmlns:c15="http://schemas.microsoft.com/office/drawing/2012/chart" uri="{CE6537A1-D6FC-4f65-9D91-7224C49458BB}"/>
              </c:extLst>
            </c:dLbl>
            <c:dLbl>
              <c:idx val="4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B-A299-44A6-99A2-B5EAFF174310}"/>
                </c:ext>
                <c:ext xmlns:c15="http://schemas.microsoft.com/office/drawing/2012/chart" uri="{CE6537A1-D6FC-4f65-9D91-7224C49458BB}"/>
              </c:extLst>
            </c:dLbl>
            <c:dLbl>
              <c:idx val="4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C-A299-44A6-99A2-B5EAFF174310}"/>
                </c:ext>
                <c:ext xmlns:c15="http://schemas.microsoft.com/office/drawing/2012/chart" uri="{CE6537A1-D6FC-4f65-9D91-7224C49458BB}"/>
              </c:extLst>
            </c:dLbl>
            <c:dLbl>
              <c:idx val="4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D-A299-44A6-99A2-B5EAFF174310}"/>
                </c:ext>
                <c:ext xmlns:c15="http://schemas.microsoft.com/office/drawing/2012/chart" uri="{CE6537A1-D6FC-4f65-9D91-7224C49458BB}"/>
              </c:extLst>
            </c:dLbl>
            <c:dLbl>
              <c:idx val="47"/>
              <c:tx>
                <c:rich>
                  <a:bodyPr/>
                  <a:lstStyle/>
                  <a:p>
                    <a:fld id="{ABF31582-82CF-4C01-B722-EADEB0F23A1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88CAF3E4-2124-496B-B686-EF1D80F5F26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49"/>
              <c:layout>
                <c:manualLayout>
                  <c:x val="4.716672807007119E-3"/>
                  <c:y val="4.9396283362822598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7 478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A-D102-4C57-BEC7-F5AF1FA453A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0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3ECDBE9D-5812-4B5F-9E31-17A4484548F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3044-4D2E-B7DB-8A1750D822F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A9DED1F1-3950-439E-9C4B-BE614CBD885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96A4881A-02FE-4058-B72E-52C38A13DA4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9EA3035C-1424-4CA1-B027-B4AA1FF127D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8C733E31-10B7-4AA3-BF29-A1DD9561621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03D2DB61-922D-4143-94AF-865CF15730F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3A2C66B7-FEB1-40BB-B86B-16C1080FD42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88FF02DE-5F5B-40DD-A03B-E02FAEE1AA2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93B833F7-0CA3-47A2-A642-08146BBA39C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F2F31627-389B-4DE1-898E-F6991D21CCD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CC8029D7-F0B0-469B-ACFB-511B8F0450C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CBC871CE-9CFB-491F-9519-59E9392D27C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06846106-E2CF-43FF-B6D4-642A988718A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4B413F8A-1206-4C2E-8F0C-748E1E48586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05E9F1F3-E29D-4F36-8F11-E667DACBB47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15875882-ACDC-4360-A1D8-4CC9D04FEF3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99D04644-DE3D-42D5-9842-1F37EB740AC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30706B06-932E-4284-AF7C-9DE570E589B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98C2F480-1D6A-49E5-AB6C-33B00AB22AB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Sheet1!$A$2:$A$70</c:f>
              <c:numCache>
                <c:formatCode>m/d/yyyy</c:formatCode>
                <c:ptCount val="6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</c:numCache>
            </c:numRef>
          </c:cat>
          <c:val>
            <c:numRef>
              <c:f>Sheet1!$B$2:$B$70</c:f>
              <c:numCache>
                <c:formatCode>#,##0</c:formatCode>
                <c:ptCount val="69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9-0FC3-45E7-8792-A623CEF8BC61}"/>
            </c:ext>
            <c:ext xmlns:c15="http://schemas.microsoft.com/office/drawing/2012/chart" uri="{02D57815-91ED-43cb-92C2-25804820EDAC}">
              <c15:datalabelsRange>
                <c15:f>Sheet1!$C$2:$C$70</c15:f>
                <c15:dlblRangeCache>
                  <c:ptCount val="69"/>
                </c15:dlblRangeCache>
              </c15:datalabelsRange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Sheet1!$A$2:$A$70</c:f>
              <c:numCache>
                <c:formatCode>m/d/yyyy</c:formatCode>
                <c:ptCount val="6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</c:numCache>
            </c:numRef>
          </c:cat>
          <c:val>
            <c:numRef>
              <c:f>Sheet1!$C$2:$C$70</c:f>
              <c:numCache>
                <c:formatCode>General</c:formatCode>
                <c:ptCount val="69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09.11.2020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xmlns="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xmlns="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xmlns="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xmlns="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xmlns="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xmlns="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xmlns="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xmlns="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xmlns="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xmlns="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xmlns="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xmlns="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xmlns="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xmlns="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xmlns="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xmlns="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09.11.2020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xmlns="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xmlns="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09.11.2020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xmlns="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xmlns="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3543002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xmlns="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2975902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xmlns="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4624140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xmlns="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43190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2955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xmlns="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xmlns="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xmlns="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xmlns="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xmlns="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xmlns="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xmlns="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xmlns="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xmlns="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xmlns="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xmlns="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xmlns="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xmlns="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7 293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7 506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7 478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xmlns="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855393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xmlns="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xmlns="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xmlns="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xmlns="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xmlns="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xmlns="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xmlns="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xmlns="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xmlns="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xmlns="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xmlns="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xmlns="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xmlns="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xmlns="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xmlns="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4407</TotalTime>
  <Words>623</Words>
  <Application>Microsoft Office PowerPoint</Application>
  <PresentationFormat>Širokoúhlá obrazovka</PresentationFormat>
  <Paragraphs>459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Martina Hlostová</cp:lastModifiedBy>
  <cp:revision>290</cp:revision>
  <dcterms:created xsi:type="dcterms:W3CDTF">2020-08-08T14:25:07Z</dcterms:created>
  <dcterms:modified xsi:type="dcterms:W3CDTF">2020-11-09T04:39:39Z</dcterms:modified>
</cp:coreProperties>
</file>