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Sheet1!$D$2:$D$71</c:f>
              <c:numCache>
                <c:formatCode>#,##0</c:formatCode>
                <c:ptCount val="70"/>
                <c:pt idx="0">
                  <c:v>40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132</c:v>
                </c:pt>
                <c:pt idx="23">
                  <c:v>140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292</c:v>
                </c:pt>
                <c:pt idx="36">
                  <c:v>324</c:v>
                </c:pt>
                <c:pt idx="37">
                  <c:v>335</c:v>
                </c:pt>
                <c:pt idx="38">
                  <c:v>361</c:v>
                </c:pt>
                <c:pt idx="39">
                  <c:v>394</c:v>
                </c:pt>
                <c:pt idx="40">
                  <c:v>394</c:v>
                </c:pt>
                <c:pt idx="41">
                  <c:v>413</c:v>
                </c:pt>
                <c:pt idx="42">
                  <c:v>427</c:v>
                </c:pt>
                <c:pt idx="43">
                  <c:v>453</c:v>
                </c:pt>
                <c:pt idx="44">
                  <c:v>483</c:v>
                </c:pt>
                <c:pt idx="45">
                  <c:v>523</c:v>
                </c:pt>
                <c:pt idx="46">
                  <c:v>540</c:v>
                </c:pt>
                <c:pt idx="47">
                  <c:v>562</c:v>
                </c:pt>
                <c:pt idx="48">
                  <c:v>587</c:v>
                </c:pt>
                <c:pt idx="49">
                  <c:v>603</c:v>
                </c:pt>
                <c:pt idx="50">
                  <c:v>673</c:v>
                </c:pt>
                <c:pt idx="51">
                  <c:v>714</c:v>
                </c:pt>
                <c:pt idx="52">
                  <c:v>720</c:v>
                </c:pt>
                <c:pt idx="53">
                  <c:v>731</c:v>
                </c:pt>
                <c:pt idx="54">
                  <c:v>766</c:v>
                </c:pt>
                <c:pt idx="55">
                  <c:v>861</c:v>
                </c:pt>
                <c:pt idx="56">
                  <c:v>854</c:v>
                </c:pt>
                <c:pt idx="57">
                  <c:v>877</c:v>
                </c:pt>
                <c:pt idx="58">
                  <c:v>981</c:v>
                </c:pt>
                <c:pt idx="59">
                  <c:v>1018</c:v>
                </c:pt>
                <c:pt idx="60">
                  <c:v>1059</c:v>
                </c:pt>
                <c:pt idx="61">
                  <c:v>1105</c:v>
                </c:pt>
                <c:pt idx="62">
                  <c:v>1157</c:v>
                </c:pt>
                <c:pt idx="63">
                  <c:v>1174</c:v>
                </c:pt>
                <c:pt idx="64">
                  <c:v>1161</c:v>
                </c:pt>
                <c:pt idx="65">
                  <c:v>1172</c:v>
                </c:pt>
                <c:pt idx="66">
                  <c:v>1230</c:v>
                </c:pt>
                <c:pt idx="67">
                  <c:v>1182</c:v>
                </c:pt>
                <c:pt idx="68">
                  <c:v>1194</c:v>
                </c:pt>
                <c:pt idx="69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1.6508354824524916E-2"/>
                  <c:y val="-9.430199551084314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1 061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Sheet1!$B$2:$B$71</c:f>
              <c:numCache>
                <c:formatCode>#,##0</c:formatCode>
                <c:ptCount val="7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Sheet1!$D$2:$D$71</c:f>
              <c:numCache>
                <c:formatCode>#,##0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10</c:v>
                </c:pt>
                <c:pt idx="64">
                  <c:v>10</c:v>
                </c:pt>
                <c:pt idx="65">
                  <c:v>9</c:v>
                </c:pt>
                <c:pt idx="66">
                  <c:v>13</c:v>
                </c:pt>
                <c:pt idx="67">
                  <c:v>12</c:v>
                </c:pt>
                <c:pt idx="68">
                  <c:v>13</c:v>
                </c:pt>
                <c:pt idx="6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7C09068-4C5B-4F30-9471-3EE5B7A391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F10EF7-46B9-419E-BB71-7EAD60DF42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196-47E2-9E11-A0B2F6D6A1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078712-21A9-4940-8F89-78058B4BB9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196-47E2-9E11-A0B2F6D6A1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ADECC5-B0BA-481B-8E01-8C9394EE74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196-47E2-9E11-A0B2F6D6A1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F35DEDD-2109-4572-BF5D-0B1D29242B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196-47E2-9E11-A0B2F6D6A16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090599D-0C03-4B89-BF27-E3222543B0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196-47E2-9E11-A0B2F6D6A1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BECF164-8693-4DC2-B205-DCE328560A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196-47E2-9E11-A0B2F6D6A1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D70CC53-A66A-4567-BCE3-A6A871E4DA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196-47E2-9E11-A0B2F6D6A16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2119ACF-74DE-410F-BECB-FB927D628A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196-47E2-9E11-A0B2F6D6A16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3527D9C-ED21-4113-92BC-A47F0525F3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196-47E2-9E11-A0B2F6D6A16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519F555-86EC-447A-BCB1-DBFB725C1A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196-47E2-9E11-A0B2F6D6A16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F98D73E-B244-4DD6-B2C3-A4E85B0604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196-47E2-9E11-A0B2F6D6A16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2B2BFC3-E4B7-42C9-8E31-D1777BC2A9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196-47E2-9E11-A0B2F6D6A16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16507A3-55B7-47D6-A25F-4AAC60B993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196-47E2-9E11-A0B2F6D6A16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5AE8736-B399-4AB3-ABBF-710C8064A2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196-47E2-9E11-A0B2F6D6A16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175E7B5-409A-4D7C-9A70-09AED1309D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196-47E2-9E11-A0B2F6D6A162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11C2285-E7B1-4F53-BB22-871EA18B05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196-47E2-9E11-A0B2F6D6A162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ACD54379-FCF1-4B54-9A96-F5776350B6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196-47E2-9E11-A0B2F6D6A162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EC12518-1054-408F-B79D-E32562C20B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196-47E2-9E11-A0B2F6D6A162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9472861-6451-4110-8B74-B20D25337B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196-47E2-9E11-A0B2F6D6A162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24DBEA3-A63C-43B5-914D-DF22822467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196-47E2-9E11-A0B2F6D6A162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29486BD-F44C-43A4-8F5E-254DE7A706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196-47E2-9E11-A0B2F6D6A162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50CBD32-416F-4945-A8BA-0A24DA6675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196-47E2-9E11-A0B2F6D6A162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6A8280F-E8FB-417C-B1F3-71152235D9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196-47E2-9E11-A0B2F6D6A16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FC8BA0C-BEA0-40D1-8B07-C9CEA4D6FC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196-47E2-9E11-A0B2F6D6A162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78B231C5-427F-4B66-A476-D43683689B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196-47E2-9E11-A0B2F6D6A16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448D67D-5751-4E29-AF50-685CD4C1FF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196-47E2-9E11-A0B2F6D6A162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A01296F-AC53-4CA4-99BC-6EA21BD64A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196-47E2-9E11-A0B2F6D6A16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54F41B9-5B90-4131-AB40-F32AF1D699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196-47E2-9E11-A0B2F6D6A162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991376F-B3E2-44F6-900D-F7A4FE65C0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196-47E2-9E11-A0B2F6D6A16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97E4BCB-B985-45CF-9F46-1EC444F979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196-47E2-9E11-A0B2F6D6A16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28E91BB-26A0-494A-8140-162D11ECC9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196-47E2-9E11-A0B2F6D6A162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376926C-8A2A-4631-9231-A4BE6F30B6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196-47E2-9E11-A0B2F6D6A162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6D0E46C7-A6D1-4335-BF4F-0F5C60952E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196-47E2-9E11-A0B2F6D6A162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B401E469-DEE5-426E-9533-87EE340B31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196-47E2-9E11-A0B2F6D6A162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062D303-50DA-4E0F-BA12-55A63E62A7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196-47E2-9E11-A0B2F6D6A162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809D606C-DD80-4B08-B8BD-E73992BA72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196-47E2-9E11-A0B2F6D6A162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8767710-5CBB-4731-B32B-A6374F1C54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196-47E2-9E11-A0B2F6D6A162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8C570BF-9130-4E12-BACC-23358B7C62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196-47E2-9E11-A0B2F6D6A162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8A08272-743D-4219-84BE-8C04E87BE4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196-47E2-9E11-A0B2F6D6A162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71B3B88-740C-42D6-B9D6-C083ECE0C9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196-47E2-9E11-A0B2F6D6A162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FB0F542-032D-4F01-86EF-F746DFABA6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196-47E2-9E11-A0B2F6D6A162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6C7FB948-0814-4338-A8D0-7C8000287D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196-47E2-9E11-A0B2F6D6A162}"/>
                </c:ext>
              </c:extLst>
            </c:dLbl>
            <c:dLbl>
              <c:idx val="49"/>
              <c:layout>
                <c:manualLayout>
                  <c:x val="0.20753360350831324"/>
                  <c:y val="-0.1032831379404472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756638995519534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9BC16D4-4CB2-4416-882C-2700B29784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196-47E2-9E11-A0B2F6D6A162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C11E4325-A43D-469F-9E88-AF29EBF02B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196-47E2-9E11-A0B2F6D6A162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191D0BB-2BEB-463E-B5A0-82D4172B1C8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196-47E2-9E11-A0B2F6D6A162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D50A883-0DA5-4AA6-8313-5CA39F830F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196-47E2-9E11-A0B2F6D6A162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B8B4DA57-95E8-4926-8897-BEE37BDA69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FCA53C6-5C9B-4C56-985C-AD724EC3D6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196-47E2-9E11-A0B2F6D6A162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984A80-A8F0-47F9-8690-B186309A5D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196-47E2-9E11-A0B2F6D6A162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A913B6B-858F-4AB4-AF5D-C9EF8BA2A2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196-47E2-9E11-A0B2F6D6A162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00F66605-59CE-41CA-BF50-B0696BADC3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196-47E2-9E11-A0B2F6D6A162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C31CF480-A5A1-4498-85CE-C417372E60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196-47E2-9E11-A0B2F6D6A162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5D13023-0B75-44E2-A9FE-F9335F590E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196-47E2-9E11-A0B2F6D6A162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4E7CBAD-EDDE-4582-AFA3-4F74E8A1A7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196-47E2-9E11-A0B2F6D6A162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FFB845B0-7416-4FC1-AF04-1D40795681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196-47E2-9E11-A0B2F6D6A16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552FF8A-8036-4BA7-90A0-F27C69B6A4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196-47E2-9E11-A0B2F6D6A162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53083E5-5DF6-4F22-91B0-F7F4325038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196-47E2-9E11-A0B2F6D6A162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85320E62-A125-4106-906C-E275DB64AB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196-47E2-9E11-A0B2F6D6A162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7089F02-847F-43ED-A1D7-AA09D00730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196-47E2-9E11-A0B2F6D6A162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C2D17098-3199-4390-97A3-4B7E822A25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196-47E2-9E11-A0B2F6D6A162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AD4A35D-3773-45EB-9149-F88572885D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196-47E2-9E11-A0B2F6D6A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Sheet1!$B$2:$B$71</c:f>
              <c:numCache>
                <c:formatCode>#,##0</c:formatCode>
                <c:ptCount val="7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Sheet1!$C$2:$C$71</c15:f>
                <c15:dlblRangeCache>
                  <c:ptCount val="70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Sheet1!$D$2:$D$71</c:f>
              <c:numCache>
                <c:formatCode>#,##0</c:formatCode>
                <c:ptCount val="70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343</c:v>
                </c:pt>
                <c:pt idx="50">
                  <c:v>362</c:v>
                </c:pt>
                <c:pt idx="51">
                  <c:v>384</c:v>
                </c:pt>
                <c:pt idx="52">
                  <c:v>382</c:v>
                </c:pt>
                <c:pt idx="53">
                  <c:v>377</c:v>
                </c:pt>
                <c:pt idx="54">
                  <c:v>387</c:v>
                </c:pt>
                <c:pt idx="55">
                  <c:v>432</c:v>
                </c:pt>
                <c:pt idx="56">
                  <c:v>458</c:v>
                </c:pt>
                <c:pt idx="57">
                  <c:v>477</c:v>
                </c:pt>
                <c:pt idx="58">
                  <c:v>529</c:v>
                </c:pt>
                <c:pt idx="59">
                  <c:v>546</c:v>
                </c:pt>
                <c:pt idx="60">
                  <c:v>572</c:v>
                </c:pt>
                <c:pt idx="61">
                  <c:v>586</c:v>
                </c:pt>
                <c:pt idx="62">
                  <c:v>625</c:v>
                </c:pt>
                <c:pt idx="63">
                  <c:v>640</c:v>
                </c:pt>
                <c:pt idx="64">
                  <c:v>627</c:v>
                </c:pt>
                <c:pt idx="65">
                  <c:v>618</c:v>
                </c:pt>
                <c:pt idx="66">
                  <c:v>631</c:v>
                </c:pt>
                <c:pt idx="67">
                  <c:v>617</c:v>
                </c:pt>
                <c:pt idx="68">
                  <c:v>623</c:v>
                </c:pt>
                <c:pt idx="69">
                  <c:v>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6A4DB6E-679E-45F5-B58C-0B78338136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3F420A4-92E9-4FC0-90CD-48F08CCAFE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ED-4899-8B6D-87BE6EE5A9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01A3A28-FB13-45F9-8CAA-FB5424451E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4ED-4899-8B6D-87BE6EE5A9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CD345B2-3657-434F-9C57-7268E38B0D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4ED-4899-8B6D-87BE6EE5A9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8828173-A438-468D-A97B-45C9B9D0BC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4ED-4899-8B6D-87BE6EE5A97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B990CA5-B795-4CB5-AB7B-3FB1893916B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4ED-4899-8B6D-87BE6EE5A9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89D165D-4632-482E-9E00-D3E96D9E89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4ED-4899-8B6D-87BE6EE5A9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2532B26-1DD8-45C3-8984-18CBA9DBAA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4ED-4899-8B6D-87BE6EE5A97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CE452F0-635A-4DE0-BBE3-354CF20E93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4ED-4899-8B6D-87BE6EE5A9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7033298-AF77-4B98-8DA2-136F87E747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4ED-4899-8B6D-87BE6EE5A97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A4880B3-24EC-4E0B-BF9A-6C4B5F5383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4ED-4899-8B6D-87BE6EE5A97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9CDE8FA-A4C6-4E79-9FC3-18EA8395EF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4ED-4899-8B6D-87BE6EE5A9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9F903F2-4395-4606-A82B-B82D8E79BF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4ED-4899-8B6D-87BE6EE5A97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94DAFBA-24DE-454B-9A83-3F0C5219F8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4ED-4899-8B6D-87BE6EE5A97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CF78181-9545-46C2-AFAA-D7264D024B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4ED-4899-8B6D-87BE6EE5A9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CA640A7-CF80-4411-A0A4-A2AD2698F1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4ED-4899-8B6D-87BE6EE5A97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602AEAD-ECB7-4605-91D3-5AA2B7C431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4ED-4899-8B6D-87BE6EE5A97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A0B5C2B-B79C-4B56-A52C-DD8F38AAA9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4ED-4899-8B6D-87BE6EE5A9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AA8F018-860D-467B-94C9-B369947E780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4ED-4899-8B6D-87BE6EE5A97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FDB3440-7C8C-4A25-AFB6-F59218C97D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4ED-4899-8B6D-87BE6EE5A97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6B86A33-C574-4303-B37A-4B137CF77B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4ED-4899-8B6D-87BE6EE5A97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AEE5E5B-CCB3-431E-814A-DB88534482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4ED-4899-8B6D-87BE6EE5A97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6330A3E-C70C-4613-8C36-7375B7989B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4ED-4899-8B6D-87BE6EE5A97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933AD87-CF9D-450C-B95B-F1171BBE9C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4ED-4899-8B6D-87BE6EE5A97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8D45D2F-5E39-479F-9F5D-93835210FF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4ED-4899-8B6D-87BE6EE5A97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4A2692A1-7DA6-44BB-94F3-31E48E30BB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4ED-4899-8B6D-87BE6EE5A97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25024F2-C012-4158-9797-93BF43BE9B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4ED-4899-8B6D-87BE6EE5A97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0229A64-164D-49BE-9E7C-4493977D3B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4ED-4899-8B6D-87BE6EE5A97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7FE574D-EC13-4BAF-8EF4-9B730C3A12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4ED-4899-8B6D-87BE6EE5A97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5E802067-159C-4EDD-A87A-6217BDEFD8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4ED-4899-8B6D-87BE6EE5A97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9E12A27-86EA-44E3-8CC4-1068C9AFDD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4ED-4899-8B6D-87BE6EE5A97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29D25A9-F067-4D2B-86EB-5CD598C46D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4ED-4899-8B6D-87BE6EE5A97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1A66A2D7-B014-4ECF-9B03-AB6BE5B9BB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4ED-4899-8B6D-87BE6EE5A97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3443C11A-822B-4342-BD4E-3DF3E03A2E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4ED-4899-8B6D-87BE6EE5A97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5365DA2-A592-43C8-9B73-F89571ED61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4ED-4899-8B6D-87BE6EE5A97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A5418D0-31D0-43C4-BB37-CF08E3B5C8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4ED-4899-8B6D-87BE6EE5A97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BA890FD-7BD5-4D19-AC8E-0D99261ACD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4ED-4899-8B6D-87BE6EE5A97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345E204-2CE2-487F-B7F4-B2188AEBA5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4ED-4899-8B6D-87BE6EE5A97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F0587879-2EB2-4628-964D-9A3713D5A6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4ED-4899-8B6D-87BE6EE5A97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EFE99E1-FE53-44DB-AA97-20917B6D49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4ED-4899-8B6D-87BE6EE5A97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DB76B5D-76AA-4A0E-82EF-E0FA7DC912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4ED-4899-8B6D-87BE6EE5A970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726D29C-45E2-4CB1-A84F-B9EC400328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4ED-4899-8B6D-87BE6EE5A97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751A8C5-C508-45E4-9BB5-1E835C9E67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4ED-4899-8B6D-87BE6EE5A970}"/>
                </c:ext>
              </c:extLst>
            </c:dLbl>
            <c:dLbl>
              <c:idx val="49"/>
              <c:layout>
                <c:manualLayout>
                  <c:x val="0.17687523026276677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1D77C1C-8CFE-4296-BF1F-E47E6AB63E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4ED-4899-8B6D-87BE6EE5A97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E100F654-2CA3-44D6-925F-107F30ABC6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4ED-4899-8B6D-87BE6EE5A97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B897BD04-520F-4F05-999E-CA84238DFB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4ED-4899-8B6D-87BE6EE5A97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2DA0285-4FB4-4E53-A384-2F04599270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4ED-4899-8B6D-87BE6EE5A97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24E3E9A0-B104-4701-83F6-62218E0F61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4ED-4899-8B6D-87BE6EE5A97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79B4D2C-CC64-45C2-AC07-5540451542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4ED-4899-8B6D-87BE6EE5A97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B9260031-00FE-4AC3-B8DF-5350E0B985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4ED-4899-8B6D-87BE6EE5A97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D3202FF-A8DB-4C1D-9AEF-A7811DE1EB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4ED-4899-8B6D-87BE6EE5A97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B7CA7E32-3285-463F-BDE3-41023980E5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4ED-4899-8B6D-87BE6EE5A97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DBEB28B-F57B-4AC8-9D4C-175BF08545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4ED-4899-8B6D-87BE6EE5A97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C629C7D-6F38-40A3-9D27-22519F6C78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4ED-4899-8B6D-87BE6EE5A97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433E681A-00AC-436D-91C0-7DCC5932BD2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4ED-4899-8B6D-87BE6EE5A97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D480DF1-12AC-4245-BD0E-485510DFEA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4ED-4899-8B6D-87BE6EE5A97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21C1829A-06B3-4447-998B-BF80AA0EB6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4ED-4899-8B6D-87BE6EE5A97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8ECFE65-B5BF-4645-AE8F-3068F8FECF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4ED-4899-8B6D-87BE6EE5A97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D59C0917-AAB7-429B-BBEE-D8398B5B07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4ED-4899-8B6D-87BE6EE5A97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DB8D8BDA-730F-4258-8B73-639333A2A8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4ED-4899-8B6D-87BE6EE5A970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633AD900-6CC2-43D4-A0B4-1B5849EAA7A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4ED-4899-8B6D-87BE6EE5A970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E7EB3D9C-AD3B-4BFD-88C2-49F3873DED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C4ED-4899-8B6D-87BE6EE5A97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BAA3ADD-C681-487C-AC44-6B31C6807D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4ED-4899-8B6D-87BE6EE5A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Sheet1!$B$2:$B$71</c:f>
              <c:numCache>
                <c:formatCode>#,##0</c:formatCode>
                <c:ptCount val="7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Sheet1!$C$2:$C$71</c15:f>
                <c15:dlblRangeCache>
                  <c:ptCount val="70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Sheet1!$D$2:$D$71</c:f>
              <c:numCache>
                <c:formatCode>#,##0</c:formatCode>
                <c:ptCount val="70"/>
                <c:pt idx="0">
                  <c:v>61</c:v>
                </c:pt>
                <c:pt idx="1">
                  <c:v>54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305</c:v>
                </c:pt>
                <c:pt idx="23">
                  <c:v>345</c:v>
                </c:pt>
                <c:pt idx="24">
                  <c:v>379</c:v>
                </c:pt>
                <c:pt idx="25">
                  <c:v>398</c:v>
                </c:pt>
                <c:pt idx="26">
                  <c:v>409</c:v>
                </c:pt>
                <c:pt idx="27">
                  <c:v>440</c:v>
                </c:pt>
                <c:pt idx="28">
                  <c:v>468</c:v>
                </c:pt>
                <c:pt idx="29">
                  <c:v>500</c:v>
                </c:pt>
                <c:pt idx="30">
                  <c:v>536</c:v>
                </c:pt>
                <c:pt idx="31">
                  <c:v>570</c:v>
                </c:pt>
                <c:pt idx="32">
                  <c:v>600</c:v>
                </c:pt>
                <c:pt idx="33">
                  <c:v>626</c:v>
                </c:pt>
                <c:pt idx="34">
                  <c:v>689</c:v>
                </c:pt>
                <c:pt idx="35">
                  <c:v>736</c:v>
                </c:pt>
                <c:pt idx="36">
                  <c:v>817</c:v>
                </c:pt>
                <c:pt idx="37">
                  <c:v>898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1175</c:v>
                </c:pt>
                <c:pt idx="42">
                  <c:v>1194</c:v>
                </c:pt>
                <c:pt idx="43">
                  <c:v>1323</c:v>
                </c:pt>
                <c:pt idx="44">
                  <c:v>1497</c:v>
                </c:pt>
                <c:pt idx="45">
                  <c:v>1605</c:v>
                </c:pt>
                <c:pt idx="46">
                  <c:v>1669</c:v>
                </c:pt>
                <c:pt idx="47">
                  <c:v>1767</c:v>
                </c:pt>
                <c:pt idx="48">
                  <c:v>1888</c:v>
                </c:pt>
                <c:pt idx="49">
                  <c:v>2029</c:v>
                </c:pt>
                <c:pt idx="50">
                  <c:v>2189</c:v>
                </c:pt>
                <c:pt idx="51">
                  <c:v>2324</c:v>
                </c:pt>
                <c:pt idx="52">
                  <c:v>2384</c:v>
                </c:pt>
                <c:pt idx="53">
                  <c:v>2505</c:v>
                </c:pt>
                <c:pt idx="54">
                  <c:v>2634</c:v>
                </c:pt>
                <c:pt idx="55">
                  <c:v>2836</c:v>
                </c:pt>
                <c:pt idx="56">
                  <c:v>2972</c:v>
                </c:pt>
                <c:pt idx="57">
                  <c:v>3032</c:v>
                </c:pt>
                <c:pt idx="58">
                  <c:v>3245</c:v>
                </c:pt>
                <c:pt idx="59">
                  <c:v>3307</c:v>
                </c:pt>
                <c:pt idx="60">
                  <c:v>3376</c:v>
                </c:pt>
                <c:pt idx="61">
                  <c:v>3465</c:v>
                </c:pt>
                <c:pt idx="62">
                  <c:v>3596</c:v>
                </c:pt>
                <c:pt idx="63">
                  <c:v>3620</c:v>
                </c:pt>
                <c:pt idx="64">
                  <c:v>3607</c:v>
                </c:pt>
                <c:pt idx="65">
                  <c:v>3546</c:v>
                </c:pt>
                <c:pt idx="66">
                  <c:v>3500</c:v>
                </c:pt>
                <c:pt idx="67">
                  <c:v>3478</c:v>
                </c:pt>
                <c:pt idx="68">
                  <c:v>3489</c:v>
                </c:pt>
                <c:pt idx="69">
                  <c:v>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666D3BE-50C4-4C0E-B43B-BBA9F4C11A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3A584B-7002-494A-A706-6688B96AF9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4A7F86-8321-4CFC-B6F2-AF01E0C5A2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1CDCA08-001A-47EF-A26C-35425F8458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7A126A4-7A27-438B-9A53-A5819411F9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588C1AE-5F29-486D-91A9-4BE3674F7D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907D3D8-9D81-4B1E-9100-0EFB364101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5CA7B9C-70EB-48D1-AF40-A99217CE53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CFB2124-C6E6-4061-A914-7F2BC09313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4B487C5-C350-4098-AC52-5CFEFFCFC6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C148581-5446-4935-9732-99B96D1AE0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A9B56F7-39E2-4750-95C4-548378C2B9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5507D31-0F8E-4A1D-8810-173D6A27E6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8F5FB77-94F5-4A5E-949D-D4F90C45BF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9AB991D4-4701-420F-8E98-5FDFA4FD81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40AFD366-3851-4425-B648-47C2386C11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3E4BB798-D816-445B-8AA4-6604A0869A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D07EBE5-641B-4828-81C3-86F85E0309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DF6770C-0563-45AB-9BB1-BC249E1439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2009102-9B98-4A32-B181-D613C4D564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1FE2C50-470C-4866-9BA9-4EE45A4B7A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903D08D-7D4C-4474-912A-BA3B866204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6037AA9-16B6-441B-B65E-667DC6DD30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CFCC64A7-F99E-4C00-AF25-DD2B3D8B77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3A9FF67-2879-4533-A1AC-9A045AB4F3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2A8CB66-E095-4625-8E13-7CCBC33098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878B685-4777-48A0-809C-255FF1153B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B1E8FCB-5390-4EF5-B9AB-D3FBCF9B68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DFCA6A9-A3E9-45FD-BA44-12A8CC1DF1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377E815-36F9-45F1-804A-D3C22EAD34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5D7E6A3A-E94F-48B6-9975-6E0C91B838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E2AC3C68-DE9A-48AE-B4ED-1E23AB020F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35F9E84-7F6B-41A8-B72A-E523D20AB7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968B1D4-F5CE-4C93-9025-EBDA5E7B24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44B750F-6FC6-41CE-9B2C-7ECEA57592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C9E6749-313B-44F7-84FD-5E47DC120E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95B478C-4712-44CE-8E2F-8A822612C4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9F20ADD-8160-4B21-9211-F77CFC5169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B3C0AA00-B7F0-4551-B952-C64CAE956C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ACBEDF3-0329-4FD9-9F04-9590F23E80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85B4778-0224-43AA-A5AD-B462DBDAD7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1E39204-ECE5-47AF-9643-D3D1CD568E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C7A9F67F-E7DC-4785-9026-AADF96B76E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layout>
                <c:manualLayout>
                  <c:x val="0.18395023947327763"/>
                  <c:y val="-4.490571214802056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7 198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BFB79E5F-E2A0-4CA6-A181-AA4E1203E59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BEFC20F6-C98F-486E-953B-C7978DD7D2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0EDE091-EB2D-4AFF-A54B-C35CAD6348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C516444-9C5C-4D4B-B89D-7B94E813CD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F1982274-0505-4B52-98DD-BB3D6ED76A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F9767A7-CC5E-4AC1-9E41-EBD11FCCA8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B3E1ED06-9AE7-4915-BADF-48BBDD2C09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202C6C50-8022-481E-956B-718F92D7AB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5D5EAEB-B0E8-4A54-8D07-D0D1561EB1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5C8A15A-E6BD-4E0D-A200-507D3B2A07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E139D4AC-1410-4597-ADFD-D04CDB8E66D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F5A0340-3595-4A52-8B94-A26B1D53CC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D0E1F11-706F-417A-ACAF-C94588F604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FBE4A64-5E5E-43FB-BCA9-D49F7386D2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A46FD04-B641-429E-B35A-805588ABFA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DD511CEE-940D-449B-B4AE-06A2363E0D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57B0BF02-8FE3-4E79-B21B-B08C84A922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4938CD4-736D-4769-AEF1-0A73764E83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18F3A514-9787-4181-9816-445A20B5B0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FE4B837-F752-4621-99E9-48105DE293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Sheet1!$B$2:$B$71</c:f>
              <c:numCache>
                <c:formatCode>#,##0</c:formatCode>
                <c:ptCount val="7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Sheet1!$C$2:$C$71</c15:f>
                <c15:dlblRangeCache>
                  <c:ptCount val="70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Sheet1!$A$2:$A$71</c:f>
              <c:numCache>
                <c:formatCode>m/d/yyyy</c:formatCode>
                <c:ptCount val="7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</c:numCache>
            </c:numRef>
          </c:cat>
          <c:val>
            <c:numRef>
              <c:f>Sheet1!$C$2:$C$71</c:f>
              <c:numCache>
                <c:formatCode>General</c:formatCode>
                <c:ptCount val="7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10.11.2020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10.11.2020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09449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04742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63943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13474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9311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9957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1053</Words>
  <Application>Microsoft Office PowerPoint</Application>
  <PresentationFormat>Širokoúhlá obrazovka</PresentationFormat>
  <Paragraphs>459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294</cp:revision>
  <dcterms:created xsi:type="dcterms:W3CDTF">2020-08-08T14:25:07Z</dcterms:created>
  <dcterms:modified xsi:type="dcterms:W3CDTF">2020-11-10T04:35:53Z</dcterms:modified>
</cp:coreProperties>
</file>