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Sheet1!$D$2:$D$72</c:f>
              <c:numCache>
                <c:formatCode>#,##0</c:formatCode>
                <c:ptCount val="71"/>
                <c:pt idx="0">
                  <c:v>40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102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132</c:v>
                </c:pt>
                <c:pt idx="23">
                  <c:v>140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292</c:v>
                </c:pt>
                <c:pt idx="36">
                  <c:v>324</c:v>
                </c:pt>
                <c:pt idx="37">
                  <c:v>335</c:v>
                </c:pt>
                <c:pt idx="38">
                  <c:v>361</c:v>
                </c:pt>
                <c:pt idx="39">
                  <c:v>394</c:v>
                </c:pt>
                <c:pt idx="40">
                  <c:v>394</c:v>
                </c:pt>
                <c:pt idx="41">
                  <c:v>413</c:v>
                </c:pt>
                <c:pt idx="42">
                  <c:v>427</c:v>
                </c:pt>
                <c:pt idx="43">
                  <c:v>453</c:v>
                </c:pt>
                <c:pt idx="44">
                  <c:v>483</c:v>
                </c:pt>
                <c:pt idx="45">
                  <c:v>523</c:v>
                </c:pt>
                <c:pt idx="46">
                  <c:v>539</c:v>
                </c:pt>
                <c:pt idx="47">
                  <c:v>561</c:v>
                </c:pt>
                <c:pt idx="48">
                  <c:v>586</c:v>
                </c:pt>
                <c:pt idx="49">
                  <c:v>602</c:v>
                </c:pt>
                <c:pt idx="50">
                  <c:v>671</c:v>
                </c:pt>
                <c:pt idx="51">
                  <c:v>713</c:v>
                </c:pt>
                <c:pt idx="52">
                  <c:v>716</c:v>
                </c:pt>
                <c:pt idx="53">
                  <c:v>725</c:v>
                </c:pt>
                <c:pt idx="54">
                  <c:v>761</c:v>
                </c:pt>
                <c:pt idx="55">
                  <c:v>855</c:v>
                </c:pt>
                <c:pt idx="56">
                  <c:v>845</c:v>
                </c:pt>
                <c:pt idx="57">
                  <c:v>865</c:v>
                </c:pt>
                <c:pt idx="58">
                  <c:v>972</c:v>
                </c:pt>
                <c:pt idx="59">
                  <c:v>1011</c:v>
                </c:pt>
                <c:pt idx="60">
                  <c:v>1054</c:v>
                </c:pt>
                <c:pt idx="61">
                  <c:v>1097</c:v>
                </c:pt>
                <c:pt idx="62">
                  <c:v>1147</c:v>
                </c:pt>
                <c:pt idx="63">
                  <c:v>1166</c:v>
                </c:pt>
                <c:pt idx="64">
                  <c:v>1156</c:v>
                </c:pt>
                <c:pt idx="65">
                  <c:v>1169</c:v>
                </c:pt>
                <c:pt idx="66">
                  <c:v>1222</c:v>
                </c:pt>
                <c:pt idx="67">
                  <c:v>1174</c:v>
                </c:pt>
                <c:pt idx="68">
                  <c:v>1186</c:v>
                </c:pt>
                <c:pt idx="69">
                  <c:v>1198</c:v>
                </c:pt>
                <c:pt idx="70">
                  <c:v>1173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1.6508354824524916E-2"/>
                  <c:y val="-9.430199551084314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1 173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Sheet1!$B$2:$B$72</c:f>
              <c:numCache>
                <c:formatCode>#,##0</c:formatCode>
                <c:ptCount val="7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Sheet1!$C$2:$C$72</c:f>
              <c:numCache>
                <c:formatCode>General</c:formatCode>
                <c:ptCount val="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Sheet1!$D$2:$D$72</c:f>
              <c:numCache>
                <c:formatCode>#,##0</c:formatCode>
                <c:ptCount val="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10</c:v>
                </c:pt>
                <c:pt idx="64">
                  <c:v>10</c:v>
                </c:pt>
                <c:pt idx="65">
                  <c:v>9</c:v>
                </c:pt>
                <c:pt idx="66">
                  <c:v>13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DDE72DF-C2D4-4839-8E9B-10F0C3A6048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354BF97-8DCD-4C91-A520-06DBFF414A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196-47E2-9E11-A0B2F6D6A16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8871F0-6955-47A4-A4CB-FC97FC5B61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196-47E2-9E11-A0B2F6D6A16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CEB64CC-B41D-4BDD-B8B4-8E50EDF03D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196-47E2-9E11-A0B2F6D6A16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2D13210-F988-4BE5-86E9-D69527429C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196-47E2-9E11-A0B2F6D6A16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1D9560D-AA45-4AEF-A8AD-A2E6F48B59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196-47E2-9E11-A0B2F6D6A1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ECCFD56-92DD-494F-9A09-AB4299676F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196-47E2-9E11-A0B2F6D6A1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4BB70DC-0E9B-43A3-8CB8-69DE0A229B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196-47E2-9E11-A0B2F6D6A16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A738AE3-6C57-4A27-8D8D-3DE61262A3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196-47E2-9E11-A0B2F6D6A16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CA2BE1-3944-491E-A611-483AB65614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196-47E2-9E11-A0B2F6D6A16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263792B-A0E0-440E-B837-B0E73A231E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196-47E2-9E11-A0B2F6D6A16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410C5F5-762B-47BF-B098-0DCA3527CB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196-47E2-9E11-A0B2F6D6A16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8C11F6D-6A25-4D1D-A1B9-2300C28F1C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196-47E2-9E11-A0B2F6D6A162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BBB0106-8EB9-4787-B096-46AF4943CC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196-47E2-9E11-A0B2F6D6A162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DB36261-63AC-462E-9144-DB81B75BB2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196-47E2-9E11-A0B2F6D6A162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2520366-0039-4811-BBA5-AE283C9FE5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196-47E2-9E11-A0B2F6D6A162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4F6C2B10-79F8-4852-A797-37AC55289F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196-47E2-9E11-A0B2F6D6A162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E0A71F1-8253-433E-A2C4-22986F626F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196-47E2-9E11-A0B2F6D6A162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229B6C3-CEC3-465A-9E69-28E2BAF8A4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196-47E2-9E11-A0B2F6D6A162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86C4EF9-75C4-40AE-8183-50EAB02FD7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196-47E2-9E11-A0B2F6D6A162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9DF678C-2D2C-4E42-903B-B866AE6A12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196-47E2-9E11-A0B2F6D6A162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82893738-5F43-4CF5-976C-6EE69250E7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196-47E2-9E11-A0B2F6D6A162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4D8AD24-23E6-43CA-A276-70EA3E80CB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196-47E2-9E11-A0B2F6D6A162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D73FD3B-C857-4643-B8F7-9DBDA0F544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196-47E2-9E11-A0B2F6D6A162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D100940-E916-426C-9979-141E4A4E06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196-47E2-9E11-A0B2F6D6A162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62A634D-9590-4BEB-922B-375FAC3122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196-47E2-9E11-A0B2F6D6A162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ED1EC5F-AE34-4B05-A8CC-36016C10ED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196-47E2-9E11-A0B2F6D6A162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96E9E25-34F7-4977-A112-E03B5C26E2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196-47E2-9E11-A0B2F6D6A162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BE4DD7E-0C03-4174-B16E-EA10BABD46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196-47E2-9E11-A0B2F6D6A162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9657FC0A-6EFC-4F48-BC7C-5CA2E5B94E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196-47E2-9E11-A0B2F6D6A162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5FC4978E-4511-4BE2-B5B0-41CDD89BCC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196-47E2-9E11-A0B2F6D6A162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29AD6EF-F8F8-40FB-A900-7E6D0BAAC0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196-47E2-9E11-A0B2F6D6A162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815F818-4960-4FAB-BE68-515690C05B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196-47E2-9E11-A0B2F6D6A162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10470EDD-AC6D-44F0-AE80-41A57474A2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196-47E2-9E11-A0B2F6D6A162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7AAFA10-D513-40FC-8473-428DB10B2C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196-47E2-9E11-A0B2F6D6A162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AACEFA8-2DB3-4809-985E-EDEC9F628F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196-47E2-9E11-A0B2F6D6A162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E46EB0E-DC4D-42DB-9955-EE0D2C79B8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196-47E2-9E11-A0B2F6D6A162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BFB88B9-33D6-4398-9D4F-EE0AAFFBDB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196-47E2-9E11-A0B2F6D6A162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48ED269F-DB2A-4A65-BC0D-D31F035EC1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196-47E2-9E11-A0B2F6D6A162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26B5B40-213E-4FF3-AF4B-92D41364C1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196-47E2-9E11-A0B2F6D6A162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B3CE9F5-D802-485D-97A3-9526CDC2A2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196-47E2-9E11-A0B2F6D6A162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2BE3D7F-6B8A-4B95-8E61-435894EF81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196-47E2-9E11-A0B2F6D6A162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60CABF5D-2E1E-4678-B78D-56E50695FD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196-47E2-9E11-A0B2F6D6A162}"/>
                </c:ext>
              </c:extLst>
            </c:dLbl>
            <c:dLbl>
              <c:idx val="49"/>
              <c:layout>
                <c:manualLayout>
                  <c:x val="0.20753360350831324"/>
                  <c:y val="-0.1032831379404472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756638995519534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B8701FB7-9948-484A-881E-79B2151E71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196-47E2-9E11-A0B2F6D6A162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A37EF00-BC06-426C-AD40-912D6A6790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196-47E2-9E11-A0B2F6D6A162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7FABC2C-1F3A-4A6B-81DC-3F5CDBA9E7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196-47E2-9E11-A0B2F6D6A162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90433058-FAE5-4140-8894-CF865C1E9D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196-47E2-9E11-A0B2F6D6A162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F4379B4E-8D5E-4EBB-AB25-7DDFBA53BD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725525A-7780-4970-B325-C52F77E08C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196-47E2-9E11-A0B2F6D6A162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E6D1D93-2ECA-43BC-A026-5FCAD0A114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196-47E2-9E11-A0B2F6D6A162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8F870E09-059A-40DE-8353-FACB5EA32D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196-47E2-9E11-A0B2F6D6A162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EB987A2-20BE-41A8-B7DF-0901327D60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196-47E2-9E11-A0B2F6D6A162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B27C43C3-54AB-4CFF-9D04-CB7CB0C3FB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196-47E2-9E11-A0B2F6D6A162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417DA7F-E59A-4BE6-B46A-2AD6CBC749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196-47E2-9E11-A0B2F6D6A162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FEF27F60-39AE-49E1-A57D-72019B10AF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196-47E2-9E11-A0B2F6D6A162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3E66F69C-A7B1-433D-AB2F-7DF3727BD4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196-47E2-9E11-A0B2F6D6A16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55D50A7-B020-4571-93F3-B39677A61A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196-47E2-9E11-A0B2F6D6A162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C62A5F7B-7986-407E-A687-A441673938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196-47E2-9E11-A0B2F6D6A162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8D6A4ADE-058C-48FD-A3E6-91495C0C8B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196-47E2-9E11-A0B2F6D6A162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951D84D3-951C-46F6-8458-886570A9CD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196-47E2-9E11-A0B2F6D6A162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1F4CC043-A001-4DFD-B810-B4F2CEE565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196-47E2-9E11-A0B2F6D6A162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640BD7BC-77AA-4A6E-AF1D-8977014A65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196-47E2-9E11-A0B2F6D6A162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85C56A4E-7FB6-4829-9C38-BEAEF364B8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BCD-4587-9D36-B1B324ED8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Sheet1!$B$2:$B$72</c:f>
              <c:numCache>
                <c:formatCode>#,##0</c:formatCode>
                <c:ptCount val="7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Sheet1!$C$2:$C$72</c15:f>
                <c15:dlblRangeCache>
                  <c:ptCount val="71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Sheet1!$C$2:$C$72</c:f>
              <c:numCache>
                <c:formatCode>General</c:formatCode>
                <c:ptCount val="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Sheet1!$D$2:$D$72</c:f>
              <c:numCache>
                <c:formatCode>#,##0</c:formatCode>
                <c:ptCount val="71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267</c:v>
                </c:pt>
                <c:pt idx="45">
                  <c:v>288</c:v>
                </c:pt>
                <c:pt idx="46">
                  <c:v>299</c:v>
                </c:pt>
                <c:pt idx="47">
                  <c:v>309</c:v>
                </c:pt>
                <c:pt idx="48">
                  <c:v>326</c:v>
                </c:pt>
                <c:pt idx="49">
                  <c:v>342</c:v>
                </c:pt>
                <c:pt idx="50">
                  <c:v>361</c:v>
                </c:pt>
                <c:pt idx="51">
                  <c:v>383</c:v>
                </c:pt>
                <c:pt idx="52">
                  <c:v>379</c:v>
                </c:pt>
                <c:pt idx="53">
                  <c:v>372</c:v>
                </c:pt>
                <c:pt idx="54">
                  <c:v>382</c:v>
                </c:pt>
                <c:pt idx="55">
                  <c:v>427</c:v>
                </c:pt>
                <c:pt idx="56">
                  <c:v>450</c:v>
                </c:pt>
                <c:pt idx="57">
                  <c:v>467</c:v>
                </c:pt>
                <c:pt idx="58">
                  <c:v>522</c:v>
                </c:pt>
                <c:pt idx="59">
                  <c:v>540</c:v>
                </c:pt>
                <c:pt idx="60">
                  <c:v>569</c:v>
                </c:pt>
                <c:pt idx="61">
                  <c:v>580</c:v>
                </c:pt>
                <c:pt idx="62">
                  <c:v>618</c:v>
                </c:pt>
                <c:pt idx="63">
                  <c:v>634</c:v>
                </c:pt>
                <c:pt idx="64">
                  <c:v>623</c:v>
                </c:pt>
                <c:pt idx="65">
                  <c:v>617</c:v>
                </c:pt>
                <c:pt idx="66">
                  <c:v>624</c:v>
                </c:pt>
                <c:pt idx="67">
                  <c:v>613</c:v>
                </c:pt>
                <c:pt idx="68">
                  <c:v>614</c:v>
                </c:pt>
                <c:pt idx="69">
                  <c:v>639</c:v>
                </c:pt>
                <c:pt idx="70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95AFF4F-DA2F-40EA-A5A7-A42BD29CB3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3F6B118-98CB-4041-8482-6BD5E6F021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ED-4899-8B6D-87BE6EE5A9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78A4965-DFE4-485A-A795-1CDDE15D9C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4ED-4899-8B6D-87BE6EE5A9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CA21216-BF59-428F-8F26-0766C1F763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4ED-4899-8B6D-87BE6EE5A97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1F69A39-A0B6-4ABD-9D06-1B18F5817C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4ED-4899-8B6D-87BE6EE5A97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766FB5A-A797-4572-993F-E34FA54656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4ED-4899-8B6D-87BE6EE5A97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0459101-65F3-4235-98E5-3264646F02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4ED-4899-8B6D-87BE6EE5A97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3F52E55-F994-4171-A606-58AE585782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4ED-4899-8B6D-87BE6EE5A97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F06B073-2FF6-4E5B-8D2F-24664C220C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4ED-4899-8B6D-87BE6EE5A97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BC88363-4CF7-48D4-A264-8AAD5D8B6C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4ED-4899-8B6D-87BE6EE5A97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76750C5-A9AE-4BAD-8179-265FA73372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4ED-4899-8B6D-87BE6EE5A97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D59E9EC-1948-4C48-B969-4D4A7F6D6F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4ED-4899-8B6D-87BE6EE5A97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DC7D350-506C-4E30-B783-64FAD9F2ED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4ED-4899-8B6D-87BE6EE5A97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386C046-B1DE-4E8D-AE8A-1618809522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4ED-4899-8B6D-87BE6EE5A97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0DB15E5-DC01-433C-88AA-59F523CB41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4ED-4899-8B6D-87BE6EE5A97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437DC3C-42A4-4806-AE1F-B4234E14D6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4ED-4899-8B6D-87BE6EE5A97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EFD63DD-4704-4C10-A716-DFBE8B4037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4ED-4899-8B6D-87BE6EE5A97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CE16AA6-EC8B-431B-8C7F-1A8CCD014D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4ED-4899-8B6D-87BE6EE5A97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3DC60BD-4D45-4C51-A787-2487E6B755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4ED-4899-8B6D-87BE6EE5A97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6B0BF60-F96F-4859-B110-D6CC30EBDC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4ED-4899-8B6D-87BE6EE5A97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77EF4D6-0D7B-49D7-A233-CB7D69D6B3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4ED-4899-8B6D-87BE6EE5A97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1A01EC8-4453-4BDA-BF17-8720EF49D0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4ED-4899-8B6D-87BE6EE5A97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81C6471-79D8-4EF2-A04D-A159853142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4ED-4899-8B6D-87BE6EE5A97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C30D1CF-311C-4227-8484-0E6FCCFE21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4ED-4899-8B6D-87BE6EE5A97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9785F17-C2DF-4556-BC23-05C22F6F50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4ED-4899-8B6D-87BE6EE5A97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1B3C08A-429B-41E6-9934-63B2BE71C7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4ED-4899-8B6D-87BE6EE5A97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E716D9D-A708-45F8-AE30-AAEC2926AF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4ED-4899-8B6D-87BE6EE5A97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E671394-656F-4736-B7D4-4A0BA06E09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4ED-4899-8B6D-87BE6EE5A97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B4155926-A592-4DB1-A0FC-D7B376EAF7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4ED-4899-8B6D-87BE6EE5A97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545C529-8D48-402D-84EF-B354EA91AE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4ED-4899-8B6D-87BE6EE5A97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8ABC2E41-0F6E-454F-9F51-28F4B93162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4ED-4899-8B6D-87BE6EE5A97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EE99365-392C-4030-A455-ED5DBFCA4B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4ED-4899-8B6D-87BE6EE5A97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207CFD2-3B25-439F-9AFD-74AF6ECE78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4ED-4899-8B6D-87BE6EE5A97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B421118F-36EB-4395-9A70-8BD1220F95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4ED-4899-8B6D-87BE6EE5A97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AAFF71E2-5A5B-49F2-B94B-8DF084C8A6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4ED-4899-8B6D-87BE6EE5A97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BE9A12EC-CC4F-492D-9119-A73E64FC5E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4ED-4899-8B6D-87BE6EE5A97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B8B9ACE8-FD4F-4DFA-9731-EFC7FFE4C7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4ED-4899-8B6D-87BE6EE5A97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93719AA8-45C3-4273-9ACB-9141DBDC6B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4ED-4899-8B6D-87BE6EE5A97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9199D80-0BC7-42DB-90E4-14E3A11350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4ED-4899-8B6D-87BE6EE5A97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C216E714-217B-47FB-868D-DFC936A87E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4ED-4899-8B6D-87BE6EE5A97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3F510958-45CA-4F3F-B57D-293CAAFD63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4ED-4899-8B6D-87BE6EE5A970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24B8CC3-D585-4A86-AAE5-BCB7BA3B70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4ED-4899-8B6D-87BE6EE5A97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C8AC0914-D623-4EF4-A4B6-0D7E952E53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4ED-4899-8B6D-87BE6EE5A970}"/>
                </c:ext>
              </c:extLst>
            </c:dLbl>
            <c:dLbl>
              <c:idx val="49"/>
              <c:layout>
                <c:manualLayout>
                  <c:x val="0.17687523026276677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90EFA11E-FD69-4B3E-AAD4-938C5DC8A2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4ED-4899-8B6D-87BE6EE5A970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888C108-EC5D-4E90-9B9D-ED8D265678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4ED-4899-8B6D-87BE6EE5A97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5BBE87B8-186D-46E2-B82D-123C9E5C14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4ED-4899-8B6D-87BE6EE5A970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8CDA6591-76F0-4AA2-BA17-F370CB8620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4ED-4899-8B6D-87BE6EE5A970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88A32919-1937-4D9A-ABDD-5973776B43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4ED-4899-8B6D-87BE6EE5A970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E70EC0B-A1CE-441F-8B58-BEC2734B08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4ED-4899-8B6D-87BE6EE5A97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7B0DD227-519B-41B8-A3E2-6512FA8EF2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4ED-4899-8B6D-87BE6EE5A970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4FE19F25-C7BC-487E-AED8-74D9F81EE9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4ED-4899-8B6D-87BE6EE5A970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25CDD488-D0CF-45CD-BD64-FF9CF46EBF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4ED-4899-8B6D-87BE6EE5A970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9E008E63-6508-4E90-B3F5-E341C04FA9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4ED-4899-8B6D-87BE6EE5A97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BA6506FA-9502-40E6-A1CA-5000BA46D6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4ED-4899-8B6D-87BE6EE5A97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021542B-51B1-45C2-93B3-1AF80095D3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4ED-4899-8B6D-87BE6EE5A97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3620BD86-B7DC-4332-A79A-7E6161C16F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4ED-4899-8B6D-87BE6EE5A97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C8DDA43C-7E40-4427-8263-3EDD4C0EDA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4ED-4899-8B6D-87BE6EE5A970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93A3A812-980E-4704-A854-CFA2862015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4ED-4899-8B6D-87BE6EE5A97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5EC0B350-A3B0-4481-B729-83A591A796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4ED-4899-8B6D-87BE6EE5A97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DC0B1C63-BCE4-480E-966D-54F27F7701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4ED-4899-8B6D-87BE6EE5A970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5.1895285406985729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B-C4ED-4899-8B6D-87BE6EE5A970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C4ED-4899-8B6D-87BE6EE5A97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18BD4A78-56E5-4C90-82E5-94E10DF7B7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4ED-4899-8B6D-87BE6EE5A970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6A7E4DD4-568B-4FF8-848A-EE72A3FEFB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F72-48F2-A5A8-085A870ECD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Sheet1!$B$2:$B$72</c:f>
              <c:numCache>
                <c:formatCode>#,##0</c:formatCode>
                <c:ptCount val="7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Sheet1!$C$2:$C$72</c15:f>
                <c15:dlblRangeCache>
                  <c:ptCount val="71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Sheet1!$C$2:$C$72</c:f>
              <c:numCache>
                <c:formatCode>General</c:formatCode>
                <c:ptCount val="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Sheet1!$D$2:$D$72</c:f>
              <c:numCache>
                <c:formatCode>#,##0</c:formatCode>
                <c:ptCount val="71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305</c:v>
                </c:pt>
                <c:pt idx="23">
                  <c:v>345</c:v>
                </c:pt>
                <c:pt idx="24">
                  <c:v>379</c:v>
                </c:pt>
                <c:pt idx="25">
                  <c:v>398</c:v>
                </c:pt>
                <c:pt idx="26">
                  <c:v>409</c:v>
                </c:pt>
                <c:pt idx="27">
                  <c:v>440</c:v>
                </c:pt>
                <c:pt idx="28">
                  <c:v>468</c:v>
                </c:pt>
                <c:pt idx="29">
                  <c:v>500</c:v>
                </c:pt>
                <c:pt idx="30">
                  <c:v>536</c:v>
                </c:pt>
                <c:pt idx="31">
                  <c:v>570</c:v>
                </c:pt>
                <c:pt idx="32">
                  <c:v>600</c:v>
                </c:pt>
                <c:pt idx="33">
                  <c:v>626</c:v>
                </c:pt>
                <c:pt idx="34">
                  <c:v>689</c:v>
                </c:pt>
                <c:pt idx="35">
                  <c:v>736</c:v>
                </c:pt>
                <c:pt idx="36">
                  <c:v>817</c:v>
                </c:pt>
                <c:pt idx="37">
                  <c:v>898</c:v>
                </c:pt>
                <c:pt idx="38">
                  <c:v>963</c:v>
                </c:pt>
                <c:pt idx="39">
                  <c:v>1023</c:v>
                </c:pt>
                <c:pt idx="40">
                  <c:v>1090</c:v>
                </c:pt>
                <c:pt idx="41">
                  <c:v>1175</c:v>
                </c:pt>
                <c:pt idx="42">
                  <c:v>1193</c:v>
                </c:pt>
                <c:pt idx="43">
                  <c:v>1320</c:v>
                </c:pt>
                <c:pt idx="44">
                  <c:v>1495</c:v>
                </c:pt>
                <c:pt idx="45">
                  <c:v>1602</c:v>
                </c:pt>
                <c:pt idx="46">
                  <c:v>1665</c:v>
                </c:pt>
                <c:pt idx="47">
                  <c:v>1764</c:v>
                </c:pt>
                <c:pt idx="48">
                  <c:v>1886</c:v>
                </c:pt>
                <c:pt idx="49">
                  <c:v>2029</c:v>
                </c:pt>
                <c:pt idx="50">
                  <c:v>2185</c:v>
                </c:pt>
                <c:pt idx="51">
                  <c:v>2319</c:v>
                </c:pt>
                <c:pt idx="52">
                  <c:v>2377</c:v>
                </c:pt>
                <c:pt idx="53">
                  <c:v>2498</c:v>
                </c:pt>
                <c:pt idx="54">
                  <c:v>2628</c:v>
                </c:pt>
                <c:pt idx="55">
                  <c:v>2829</c:v>
                </c:pt>
                <c:pt idx="56">
                  <c:v>2965</c:v>
                </c:pt>
                <c:pt idx="57">
                  <c:v>3025</c:v>
                </c:pt>
                <c:pt idx="58">
                  <c:v>3237</c:v>
                </c:pt>
                <c:pt idx="59">
                  <c:v>3298</c:v>
                </c:pt>
                <c:pt idx="60">
                  <c:v>3364</c:v>
                </c:pt>
                <c:pt idx="61">
                  <c:v>3457</c:v>
                </c:pt>
                <c:pt idx="62">
                  <c:v>3585</c:v>
                </c:pt>
                <c:pt idx="63">
                  <c:v>3605</c:v>
                </c:pt>
                <c:pt idx="64">
                  <c:v>3593</c:v>
                </c:pt>
                <c:pt idx="65">
                  <c:v>3532</c:v>
                </c:pt>
                <c:pt idx="66">
                  <c:v>3475</c:v>
                </c:pt>
                <c:pt idx="67">
                  <c:v>3484</c:v>
                </c:pt>
                <c:pt idx="68">
                  <c:v>3497</c:v>
                </c:pt>
                <c:pt idx="69">
                  <c:v>3456</c:v>
                </c:pt>
                <c:pt idx="70">
                  <c:v>3352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E182B64-0821-48E5-B86D-801576AB3D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45C2C44-A9E3-4800-AC13-7C8157150D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8BD4E18-1834-4603-B6C2-7FE7E54D93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427ED0D-422B-416C-B620-81DDE83E3A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F0F4580-BD7B-4798-BA6A-A8E7DD99E1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AC7583F-C796-4286-BABA-7DF314FACD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205BEE4-4B11-4BE7-8A50-4A4EC59D4F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56A6696-0EA2-4BA5-BC0A-1354445A1F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56CBB37-FB17-4975-A711-924FF89CB0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6913858-ED3F-44D1-9299-32DB095B47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54DD1E1-6CCC-448F-9281-0DA0F79C55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7CEB178-4D43-45BB-A9D3-584DE80194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127FC20-16E3-457C-A47E-1224F551EF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8DBA3AF-6D6E-4A15-9320-E8D3A3EC0D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96CA3A92-B2BC-41B3-A210-CCBB4A6AA4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9109C52-B875-4A21-840C-3060E883A9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6447FE2-C0DF-4FAF-AC50-0F3BF75709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7D54C6A-4860-4F00-9E10-2032890121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54D9C98A-A7A0-49A1-AABC-4F33EF3553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D3898BA-6196-4245-9EB8-D4BC7FC619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E1FD7661-6AD6-4732-9A05-9439232437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34A4979-F9F1-4FC2-81DA-CCDD7BF4EB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3EF2E429-E3D1-40B7-9410-80A18041B5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5A1EAB8A-3287-4CD3-9583-2F41655412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0AE7C8F-56FF-46DB-A1A7-0E2C74CD16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579A7A4-400A-449A-BAC1-331232FE6F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8A9F370-9DBF-49DB-897A-A228C05FD4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A851256-EAB0-4AA8-B3B3-02C5FC3377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B4A2F437-0A60-4FA1-85EC-95FE21A325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93B92CE2-8FA8-429A-8944-8EC06E19A9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78CFF0C-67A2-4C84-9C50-159DF06B89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6F3F11E-6CA2-493E-A803-6CBAC4DFD7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6F3A344-61F0-4EC3-808C-CCC939B76E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C559894-E59D-41D7-99A1-79F87FE5B5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1CD0ECE-43BA-40B8-A3DE-EA3BE03232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336DD00-D998-4D84-80DD-BE0D6CAC66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965E1229-7C37-4012-B6A8-68DCB628D1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9463CFF-95B4-4418-B1C5-96C06E7002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8CB965C-3059-4EA6-8BD2-25CAF12C7E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497D78D-1367-49DB-9167-466327C1D6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6FAEE54F-4DE9-4900-86F2-13DBB55E5D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5DFF4CA-179C-4ADE-8AA8-9797E9B1A3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0B0D19E-0FB9-4DEA-8FDE-57E0121679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layout>
                <c:manualLayout>
                  <c:x val="0.18395023947327763"/>
                  <c:y val="-4.490571214802056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946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FC5EC9C3-451C-44BD-9175-F56CB94C7B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A4E6FEBD-A6C3-4560-81CD-79E5D90CD6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AB42CD27-91FC-4BB9-B48B-2EF36C5FE7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DFFDBC0-2AEE-49DC-9771-ED07B6EE0C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11CFA49-D8AF-4C70-8B3C-A7024E444D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6573F5C-4AE2-40AB-AB24-2450B22CF0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6E7E1E70-4789-43B3-BD1F-91D1DA791B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A51C236C-D6BE-4A6B-8B9B-0B5AFCFA8B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E9A49C1-6A19-475D-A440-12BC1123B3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7EE05BE-7F3D-4FC3-B481-476C04BB2E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231BB8F-546F-4BD5-B771-9C5A8AE9EF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4BC6A7B6-519D-4308-91C8-55EDB5BCA0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12D61041-15A9-4294-8D52-8EBB599D2F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A51DE5D-2418-4BA6-B66E-4D6AAE55FB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98C2BA1-A840-4545-BA43-DC3DB09AD3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D9FAD9EA-C8F0-4AD3-9FEC-560D1E6C69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9595ACF-8041-43B7-9CD1-3857B272DC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B72019EA-C817-4B6D-8F39-058636B338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B8C28B91-FEFD-4886-A415-C114A3AEA3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85C5E213-F634-472F-94C9-F2CA980136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F6F80B1-F733-44D4-A57A-17DCCE2E63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Sheet1!$B$2:$B$72</c:f>
              <c:numCache>
                <c:formatCode>#,##0</c:formatCode>
                <c:ptCount val="7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Sheet1!$C$2:$C$72</c15:f>
                <c15:dlblRangeCache>
                  <c:ptCount val="71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Sheet1!$A$2:$A$72</c:f>
              <c:numCache>
                <c:formatCode>m/d/yyyy</c:formatCode>
                <c:ptCount val="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</c:numCache>
            </c:numRef>
          </c:cat>
          <c:val>
            <c:numRef>
              <c:f>Sheet1!$C$2:$C$72</c:f>
              <c:numCache>
                <c:formatCode>General</c:formatCode>
                <c:ptCount val="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46940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61739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07980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06170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9954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874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1052</Words>
  <Application>Microsoft Office PowerPoint</Application>
  <PresentationFormat>Širokoúhlá obrazovka</PresentationFormat>
  <Paragraphs>459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297</cp:revision>
  <dcterms:created xsi:type="dcterms:W3CDTF">2020-08-08T14:25:07Z</dcterms:created>
  <dcterms:modified xsi:type="dcterms:W3CDTF">2020-11-11T04:31:55Z</dcterms:modified>
</cp:coreProperties>
</file>