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Sheet1!$D$2:$D$74</c:f>
              <c:numCache>
                <c:formatCode>#,##0</c:formatCode>
                <c:ptCount val="73"/>
                <c:pt idx="0">
                  <c:v>40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132</c:v>
                </c:pt>
                <c:pt idx="23">
                  <c:v>140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292</c:v>
                </c:pt>
                <c:pt idx="36">
                  <c:v>324</c:v>
                </c:pt>
                <c:pt idx="37">
                  <c:v>335</c:v>
                </c:pt>
                <c:pt idx="38">
                  <c:v>361</c:v>
                </c:pt>
                <c:pt idx="39">
                  <c:v>394</c:v>
                </c:pt>
                <c:pt idx="40">
                  <c:v>394</c:v>
                </c:pt>
                <c:pt idx="41">
                  <c:v>413</c:v>
                </c:pt>
                <c:pt idx="42">
                  <c:v>426</c:v>
                </c:pt>
                <c:pt idx="43">
                  <c:v>452</c:v>
                </c:pt>
                <c:pt idx="44">
                  <c:v>484</c:v>
                </c:pt>
                <c:pt idx="45">
                  <c:v>523</c:v>
                </c:pt>
                <c:pt idx="46">
                  <c:v>539</c:v>
                </c:pt>
                <c:pt idx="47">
                  <c:v>562</c:v>
                </c:pt>
                <c:pt idx="48">
                  <c:v>587</c:v>
                </c:pt>
                <c:pt idx="49">
                  <c:v>602</c:v>
                </c:pt>
                <c:pt idx="50">
                  <c:v>671</c:v>
                </c:pt>
                <c:pt idx="51">
                  <c:v>711</c:v>
                </c:pt>
                <c:pt idx="52">
                  <c:v>713</c:v>
                </c:pt>
                <c:pt idx="53">
                  <c:v>725</c:v>
                </c:pt>
                <c:pt idx="54">
                  <c:v>762</c:v>
                </c:pt>
                <c:pt idx="55">
                  <c:v>858</c:v>
                </c:pt>
                <c:pt idx="56">
                  <c:v>847</c:v>
                </c:pt>
                <c:pt idx="57">
                  <c:v>867</c:v>
                </c:pt>
                <c:pt idx="58">
                  <c:v>975</c:v>
                </c:pt>
                <c:pt idx="59">
                  <c:v>1014</c:v>
                </c:pt>
                <c:pt idx="60">
                  <c:v>1056</c:v>
                </c:pt>
                <c:pt idx="61">
                  <c:v>1099</c:v>
                </c:pt>
                <c:pt idx="62">
                  <c:v>1146</c:v>
                </c:pt>
                <c:pt idx="63">
                  <c:v>1164</c:v>
                </c:pt>
                <c:pt idx="64">
                  <c:v>1155</c:v>
                </c:pt>
                <c:pt idx="65">
                  <c:v>1164</c:v>
                </c:pt>
                <c:pt idx="66">
                  <c:v>1216</c:v>
                </c:pt>
                <c:pt idx="67">
                  <c:v>1159</c:v>
                </c:pt>
                <c:pt idx="68">
                  <c:v>1167</c:v>
                </c:pt>
                <c:pt idx="69">
                  <c:v>1183</c:v>
                </c:pt>
                <c:pt idx="70">
                  <c:v>1180</c:v>
                </c:pt>
                <c:pt idx="71">
                  <c:v>1136</c:v>
                </c:pt>
                <c:pt idx="72">
                  <c:v>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1.6508354824524916E-2"/>
                  <c:y val="-9.430199551084314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Sheet1!$B$2:$B$74</c:f>
              <c:numCache>
                <c:formatCode>#,##0</c:formatCode>
                <c:ptCount val="7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Sheet1!$D$2:$D$74</c:f>
              <c:numCache>
                <c:formatCode>#,##0</c:formatCode>
                <c:ptCount val="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23</c:v>
                </c:pt>
                <c:pt idx="71">
                  <c:v>21</c:v>
                </c:pt>
                <c:pt idx="7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7902AA1A-AE36-4B57-AF54-329CBF5AB8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CD21325-5A77-45BC-B938-E5AA45A3E1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196-47E2-9E11-A0B2F6D6A1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66BDE3-2B60-42D3-8FCE-7D1FB9F977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196-47E2-9E11-A0B2F6D6A1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473CC8C-BCB9-4DC2-BF71-CDC0FB94C5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196-47E2-9E11-A0B2F6D6A1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05E59AA-17F3-4B2E-A8FA-B52F33A7D4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196-47E2-9E11-A0B2F6D6A16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F4D612D-7942-4396-B403-AE7A9942A1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196-47E2-9E11-A0B2F6D6A1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37C28DE-73E8-4C0B-9689-321702CA97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196-47E2-9E11-A0B2F6D6A1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678F34F-E4D6-4F26-B1A1-57F1B0C636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196-47E2-9E11-A0B2F6D6A16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27A4A3D-1629-40C5-A9A2-808E15CC0A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196-47E2-9E11-A0B2F6D6A16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CE93422-2698-4F67-9D4A-C63779561C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196-47E2-9E11-A0B2F6D6A16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562075B-1D2E-420B-8569-67139833EF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196-47E2-9E11-A0B2F6D6A16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A80BE6C-F842-43B0-A587-C29B1A078A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196-47E2-9E11-A0B2F6D6A16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9047B03-7041-4B61-A809-7B1818B492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196-47E2-9E11-A0B2F6D6A16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AC50A1A-6364-4B2E-B36A-C7E6926A32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196-47E2-9E11-A0B2F6D6A16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610338F-8434-4F98-A34C-516D6E1281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196-47E2-9E11-A0B2F6D6A16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83AC8D6-BFFE-4F8F-B2F7-28945CC0EC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196-47E2-9E11-A0B2F6D6A162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6FC7A67-A9D1-4CD9-9BCB-55061B04EF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196-47E2-9E11-A0B2F6D6A162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A019B95-DDC6-4BF6-9551-C64B0C3921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196-47E2-9E11-A0B2F6D6A162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BD7C38F-D14D-4B15-8CFE-CE09299C29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196-47E2-9E11-A0B2F6D6A162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B4DA0C7-720C-4B85-9114-7CE4169D0A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196-47E2-9E11-A0B2F6D6A162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0F03524-BA8F-4345-84EB-D86D885BD4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196-47E2-9E11-A0B2F6D6A162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AD58D87-D626-428E-A2E9-5140FDB8A0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196-47E2-9E11-A0B2F6D6A162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41D465A-A432-43D4-8ED3-DEC1635C07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196-47E2-9E11-A0B2F6D6A162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23C4F3B-11B7-419B-AED4-9CCE78E762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196-47E2-9E11-A0B2F6D6A16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09F5C7B-88DD-4149-87C8-218C6C1559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196-47E2-9E11-A0B2F6D6A162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A09AB66A-CF28-4B7E-BDF6-9BFEBFFC22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196-47E2-9E11-A0B2F6D6A16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8ECEF8D-281E-4890-BA8B-EF3FE428A4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196-47E2-9E11-A0B2F6D6A162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C8FA21F-D1D7-400F-89A1-80876B0693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196-47E2-9E11-A0B2F6D6A16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963C935-556F-4139-9382-EB560D34E3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196-47E2-9E11-A0B2F6D6A162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0005206-CCCF-410D-B754-0CD29A44B3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196-47E2-9E11-A0B2F6D6A16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FE5D50E-2911-4D6C-8A00-C6FEF64673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196-47E2-9E11-A0B2F6D6A16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CF0E360-8724-406D-B15D-99C3428CD2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196-47E2-9E11-A0B2F6D6A162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E04CA7C-0FD3-410F-A441-6D9ADE79C8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196-47E2-9E11-A0B2F6D6A162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2163E9A-EEE5-46AA-85E8-AB09FD9A58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196-47E2-9E11-A0B2F6D6A162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4D3DAA3-05BE-49BB-A3D0-9FF47F6C3A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196-47E2-9E11-A0B2F6D6A162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8DCEF8C-DAC6-4426-9D51-C9D2D3F71D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196-47E2-9E11-A0B2F6D6A162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53AB04A-9937-4E40-B1AD-9D88AAC88F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196-47E2-9E11-A0B2F6D6A162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A252122-28A8-4DF4-B449-3F32E33143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196-47E2-9E11-A0B2F6D6A162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ABD5AA6-2E8C-4377-B71D-7AEE19E74B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196-47E2-9E11-A0B2F6D6A162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CB56CFF-912B-4735-BADF-4EE7E6002D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196-47E2-9E11-A0B2F6D6A162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CEFAD9B-703F-47E0-959C-2FB773A2B1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196-47E2-9E11-A0B2F6D6A162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7B178D25-A9D9-4415-9491-0F387270B0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196-47E2-9E11-A0B2F6D6A162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16D02DAD-BBFD-4011-B798-C5BD51437C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196-47E2-9E11-A0B2F6D6A162}"/>
                </c:ext>
              </c:extLst>
            </c:dLbl>
            <c:dLbl>
              <c:idx val="49"/>
              <c:layout>
                <c:manualLayout>
                  <c:x val="0.20753360350831324"/>
                  <c:y val="-0.1032831379404472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756638995519534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A3FA7E9C-CD7A-4B18-934A-5025E7C526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196-47E2-9E11-A0B2F6D6A162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E359A403-9A26-49E6-BA71-9E016DC02D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196-47E2-9E11-A0B2F6D6A162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8D8578F8-F5AA-4D0E-9EF6-4A6D87F991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196-47E2-9E11-A0B2F6D6A162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DD70851-3B00-4896-A0BC-88338CDF49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196-47E2-9E11-A0B2F6D6A162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3DEE35FB-9084-46C0-B5DE-522F0B6A547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BBEC611C-AA34-4B4E-A322-5E87128EA1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196-47E2-9E11-A0B2F6D6A162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3FEF7C4F-138F-46F0-89E0-18E992FCB6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196-47E2-9E11-A0B2F6D6A162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64A0997-A52D-4AE0-BFFC-FFC2052EF9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196-47E2-9E11-A0B2F6D6A162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BF49B46-15B4-49B9-AFBF-7F819A3AE8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196-47E2-9E11-A0B2F6D6A162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CED5D9E-BD48-4D94-B465-E63423508B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196-47E2-9E11-A0B2F6D6A162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92710BB-2735-41BE-8B65-FEC22C09F6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196-47E2-9E11-A0B2F6D6A162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3ADDEE8F-788F-4900-9A7E-DFC00461E9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196-47E2-9E11-A0B2F6D6A162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D37FEC2-E27E-43AD-B769-735E9A4A5B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196-47E2-9E11-A0B2F6D6A16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2BEFBD7-A606-47A8-99E6-F879FAF1E4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196-47E2-9E11-A0B2F6D6A162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2770DAB-7B4C-42A8-B8C1-7E4DA3DC17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196-47E2-9E11-A0B2F6D6A162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2E377B0-CF39-496A-9D22-29220FAFCC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196-47E2-9E11-A0B2F6D6A162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D6160CE-8F08-4244-B8D4-C207332FB2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196-47E2-9E11-A0B2F6D6A162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6BBC6566-4C29-49D0-BF3B-B61F8DF195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196-47E2-9E11-A0B2F6D6A162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4BB7698-3ADC-426A-98D7-EC08C1C77B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196-47E2-9E11-A0B2F6D6A162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265EE0A5-5A03-4E3E-ACA8-AA0DAB3F5D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BCD-4587-9D36-B1B324ED870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224A5EFE-362E-48F4-AD54-524052D155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FA8-404E-BF39-A4B1450DCD13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FD585E0-4F41-41AB-A328-FE4E5CA009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1B5-405E-A900-F3EE12D462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Sheet1!$B$2:$B$74</c:f>
              <c:numCache>
                <c:formatCode>#,##0</c:formatCode>
                <c:ptCount val="7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Sheet1!$C$2:$C$74</c15:f>
                <c15:dlblRangeCache>
                  <c:ptCount val="73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Sheet1!$D$2:$D$74</c:f>
              <c:numCache>
                <c:formatCode>#,##0</c:formatCode>
                <c:ptCount val="73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378</c:v>
                </c:pt>
                <c:pt idx="53">
                  <c:v>374</c:v>
                </c:pt>
                <c:pt idx="54">
                  <c:v>384</c:v>
                </c:pt>
                <c:pt idx="55">
                  <c:v>429</c:v>
                </c:pt>
                <c:pt idx="56">
                  <c:v>452</c:v>
                </c:pt>
                <c:pt idx="57">
                  <c:v>469</c:v>
                </c:pt>
                <c:pt idx="58">
                  <c:v>524</c:v>
                </c:pt>
                <c:pt idx="59">
                  <c:v>542</c:v>
                </c:pt>
                <c:pt idx="60">
                  <c:v>571</c:v>
                </c:pt>
                <c:pt idx="61">
                  <c:v>582</c:v>
                </c:pt>
                <c:pt idx="62">
                  <c:v>618</c:v>
                </c:pt>
                <c:pt idx="63">
                  <c:v>633</c:v>
                </c:pt>
                <c:pt idx="64">
                  <c:v>621</c:v>
                </c:pt>
                <c:pt idx="65">
                  <c:v>615</c:v>
                </c:pt>
                <c:pt idx="66">
                  <c:v>626</c:v>
                </c:pt>
                <c:pt idx="67">
                  <c:v>609</c:v>
                </c:pt>
                <c:pt idx="68">
                  <c:v>607</c:v>
                </c:pt>
                <c:pt idx="69">
                  <c:v>634</c:v>
                </c:pt>
                <c:pt idx="70">
                  <c:v>634</c:v>
                </c:pt>
                <c:pt idx="71">
                  <c:v>616</c:v>
                </c:pt>
                <c:pt idx="72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59A6792-E35D-4937-B91C-8EF16F28ED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1BD2E9F-5EBF-41C8-8FE7-1ACE50AB40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ED-4899-8B6D-87BE6EE5A9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6205EDB-52D5-43D9-9D86-7BDCAF696B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4ED-4899-8B6D-87BE6EE5A9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DFDAAD-EA25-4E0C-B61B-EBE4BF8A39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4ED-4899-8B6D-87BE6EE5A9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1167677-AF5D-4B53-AF35-C700198DBB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4ED-4899-8B6D-87BE6EE5A97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DF3C73D-C26E-46A6-846A-4DE2A00E54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4ED-4899-8B6D-87BE6EE5A9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3FD4219-B185-413D-AA2C-C83BFBE448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4ED-4899-8B6D-87BE6EE5A9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A52E1F9-46F5-463E-95A6-CC8E640334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4ED-4899-8B6D-87BE6EE5A97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A5C0BE1-9EAD-4F1F-93F4-7FB339CB4F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4ED-4899-8B6D-87BE6EE5A9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9FEF918-46A5-4DB0-86A9-E963DDD2E2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4ED-4899-8B6D-87BE6EE5A97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76A6A9F-F221-4A1D-BB5A-AA481FF634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4ED-4899-8B6D-87BE6EE5A97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274B254-CEA7-45D7-A5DC-E2F4D7F1C0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4ED-4899-8B6D-87BE6EE5A9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0376D3E-27C4-4EF1-BD26-0BE119426B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4ED-4899-8B6D-87BE6EE5A97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8E78251-846F-4177-A26B-53C858DB3B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4ED-4899-8B6D-87BE6EE5A97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5B4C777-2424-4499-886A-79F47B5487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4ED-4899-8B6D-87BE6EE5A9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317817-F1EC-4A0A-9A42-DB4F4308CB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4ED-4899-8B6D-87BE6EE5A97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D410EBE-0D21-4BC4-85E9-B3C3ABB6FC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4ED-4899-8B6D-87BE6EE5A97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BB1C41E-19F7-438B-BE2C-278847F6E1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4ED-4899-8B6D-87BE6EE5A9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9B6BE22-290A-436A-A105-1C2B856C41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4ED-4899-8B6D-87BE6EE5A97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A267FE31-3E94-42DA-9DE4-7F47D49545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4ED-4899-8B6D-87BE6EE5A97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BC69E10-E3F4-4EA5-9D75-5FA92C1986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4ED-4899-8B6D-87BE6EE5A97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ADB2ED5-B4DD-4C92-A8BE-3C9E800EC3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4ED-4899-8B6D-87BE6EE5A97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A8306A2-B56A-4046-BF91-B0038E3152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4ED-4899-8B6D-87BE6EE5A97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B685DEB-C9CC-4D30-9780-84DA3FB702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4ED-4899-8B6D-87BE6EE5A97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4E768CD-4B5F-4EFF-9C4B-9DBACBD046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4ED-4899-8B6D-87BE6EE5A97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960B942-A7A8-495E-89BA-C3BF6D73FC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4ED-4899-8B6D-87BE6EE5A97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0E51934-5AA5-4469-AE64-C0EA5E2C47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4ED-4899-8B6D-87BE6EE5A97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7F6EB1C-600F-4637-9535-5BCDB6A08E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4ED-4899-8B6D-87BE6EE5A97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DA72380-E5D4-4E33-A4CB-6D8E31FA12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4ED-4899-8B6D-87BE6EE5A97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6FCFF7D-4067-422B-907C-386C46332E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4ED-4899-8B6D-87BE6EE5A97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35910DE-662B-486B-957B-8CD966AB11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4ED-4899-8B6D-87BE6EE5A97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C763F8F-D92A-404D-9DD0-EB92E507E1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4ED-4899-8B6D-87BE6EE5A97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1962341B-DEE3-432B-B1EB-FD7E70A3B9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4ED-4899-8B6D-87BE6EE5A97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6CFEBE9-CB2A-4BF8-96DF-297E092443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4ED-4899-8B6D-87BE6EE5A97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69A6E90-D20E-41DC-9334-8BAF12A6A0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4ED-4899-8B6D-87BE6EE5A97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D0F0E2A-24EB-4902-8A59-769A9CF365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4ED-4899-8B6D-87BE6EE5A97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1B8EED6-E83F-48C9-B4E3-31A3511470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4ED-4899-8B6D-87BE6EE5A97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D703D5F-5FE4-4AA5-9CB7-3163EC3647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4ED-4899-8B6D-87BE6EE5A97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B055C78-7216-483D-9F3C-E91B41665A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4ED-4899-8B6D-87BE6EE5A97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C226082-FBE2-4D40-A57A-FAF8124748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4ED-4899-8B6D-87BE6EE5A97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01CCE2D-A387-446A-B460-CB0AFFF9AD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4ED-4899-8B6D-87BE6EE5A970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71B5261F-0CA8-47DB-AA76-98ED712464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4ED-4899-8B6D-87BE6EE5A97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48A7E01-1148-4826-B4FD-C17936BB63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4ED-4899-8B6D-87BE6EE5A970}"/>
                </c:ext>
              </c:extLst>
            </c:dLbl>
            <c:dLbl>
              <c:idx val="49"/>
              <c:layout>
                <c:manualLayout>
                  <c:x val="0.17687523026276677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895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DBB16CA2-0A0F-40E9-B295-45D42CDB2E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4ED-4899-8B6D-87BE6EE5A97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346EAB63-B1A9-4150-84CE-8A0A2F51EA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4ED-4899-8B6D-87BE6EE5A97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2AB6DA4-5645-4852-8156-59EC63C693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4ED-4899-8B6D-87BE6EE5A97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EC94851-92F7-4091-90AC-582EE55120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4ED-4899-8B6D-87BE6EE5A97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15DC70B-E869-410C-95E0-550F5C46BB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4ED-4899-8B6D-87BE6EE5A97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4F38BAB4-6562-4857-8EE2-D95E83E79C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4ED-4899-8B6D-87BE6EE5A97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E01777B-EC1C-4E36-8F99-6F470BE52F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4ED-4899-8B6D-87BE6EE5A97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D4630D-6289-453F-BF2C-83278B0FFE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4ED-4899-8B6D-87BE6EE5A97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BE6ADAF4-391F-4EAA-8C3E-13DBE5B1CB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4ED-4899-8B6D-87BE6EE5A97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E68F886-F5C7-40A1-BA61-F593D9C199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4ED-4899-8B6D-87BE6EE5A97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66CB6D0-4CEB-4D5D-9B14-627D71FAE3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4ED-4899-8B6D-87BE6EE5A97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9CFB4B1-DA48-4E39-A937-17099BBFF6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4ED-4899-8B6D-87BE6EE5A97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82C651C-158A-4860-BB67-28D8947768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4ED-4899-8B6D-87BE6EE5A97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4725224-C5B1-4E9B-B8AE-A8E71BD258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4ED-4899-8B6D-87BE6EE5A97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B3B8DD9-3839-4646-8D47-C227392A12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4ED-4899-8B6D-87BE6EE5A97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B321A510-F0B7-4DB9-8563-E15F8FC2EA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4ED-4899-8B6D-87BE6EE5A97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68EE69B-95A7-4524-9FB5-2704172F7D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4ED-4899-8B6D-87BE6EE5A970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1895285406985729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B-C4ED-4899-8B6D-87BE6EE5A970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4ED-4899-8B6D-87BE6EE5A97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F774FD47-E850-4A7A-87F8-56E1ACBE4D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4ED-4899-8B6D-87BE6EE5A97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26249C51-4252-4C27-8306-BCA849FA12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F72-48F2-A5A8-085A870ECDB3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5A66C95-2020-4BD0-B082-E3DE752734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123-4BBA-9268-F76200F75775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DFEB534-EDCA-4F41-827F-ABBDDB67A6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DA2-4110-896E-B523517094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Sheet1!$B$2:$B$74</c:f>
              <c:numCache>
                <c:formatCode>#,##0</c:formatCode>
                <c:ptCount val="7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Sheet1!$C$2:$C$74</c15:f>
                <c15:dlblRangeCache>
                  <c:ptCount val="73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Sheet1!$D$2:$D$74</c:f>
              <c:numCache>
                <c:formatCode>#,##0</c:formatCode>
                <c:ptCount val="7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305</c:v>
                </c:pt>
                <c:pt idx="23">
                  <c:v>345</c:v>
                </c:pt>
                <c:pt idx="24">
                  <c:v>379</c:v>
                </c:pt>
                <c:pt idx="25">
                  <c:v>398</c:v>
                </c:pt>
                <c:pt idx="26">
                  <c:v>409</c:v>
                </c:pt>
                <c:pt idx="27">
                  <c:v>440</c:v>
                </c:pt>
                <c:pt idx="28">
                  <c:v>468</c:v>
                </c:pt>
                <c:pt idx="29">
                  <c:v>500</c:v>
                </c:pt>
                <c:pt idx="30">
                  <c:v>536</c:v>
                </c:pt>
                <c:pt idx="31">
                  <c:v>570</c:v>
                </c:pt>
                <c:pt idx="32">
                  <c:v>601</c:v>
                </c:pt>
                <c:pt idx="33">
                  <c:v>627</c:v>
                </c:pt>
                <c:pt idx="34">
                  <c:v>690</c:v>
                </c:pt>
                <c:pt idx="35">
                  <c:v>739</c:v>
                </c:pt>
                <c:pt idx="36">
                  <c:v>822</c:v>
                </c:pt>
                <c:pt idx="37">
                  <c:v>899</c:v>
                </c:pt>
                <c:pt idx="38">
                  <c:v>964</c:v>
                </c:pt>
                <c:pt idx="39">
                  <c:v>1023</c:v>
                </c:pt>
                <c:pt idx="40">
                  <c:v>1090</c:v>
                </c:pt>
                <c:pt idx="41">
                  <c:v>1176</c:v>
                </c:pt>
                <c:pt idx="42">
                  <c:v>1193</c:v>
                </c:pt>
                <c:pt idx="43">
                  <c:v>1321</c:v>
                </c:pt>
                <c:pt idx="44">
                  <c:v>1495</c:v>
                </c:pt>
                <c:pt idx="45">
                  <c:v>1603</c:v>
                </c:pt>
                <c:pt idx="46">
                  <c:v>1665</c:v>
                </c:pt>
                <c:pt idx="47">
                  <c:v>1768</c:v>
                </c:pt>
                <c:pt idx="48">
                  <c:v>1887</c:v>
                </c:pt>
                <c:pt idx="49">
                  <c:v>2031</c:v>
                </c:pt>
                <c:pt idx="50">
                  <c:v>2189</c:v>
                </c:pt>
                <c:pt idx="51">
                  <c:v>2326</c:v>
                </c:pt>
                <c:pt idx="52">
                  <c:v>2382</c:v>
                </c:pt>
                <c:pt idx="53">
                  <c:v>2500</c:v>
                </c:pt>
                <c:pt idx="54">
                  <c:v>2637</c:v>
                </c:pt>
                <c:pt idx="55">
                  <c:v>2840</c:v>
                </c:pt>
                <c:pt idx="56">
                  <c:v>2971</c:v>
                </c:pt>
                <c:pt idx="57">
                  <c:v>3036</c:v>
                </c:pt>
                <c:pt idx="58">
                  <c:v>3247</c:v>
                </c:pt>
                <c:pt idx="59">
                  <c:v>3299</c:v>
                </c:pt>
                <c:pt idx="60">
                  <c:v>3362</c:v>
                </c:pt>
                <c:pt idx="61">
                  <c:v>3445</c:v>
                </c:pt>
                <c:pt idx="62">
                  <c:v>3573</c:v>
                </c:pt>
                <c:pt idx="63">
                  <c:v>3589</c:v>
                </c:pt>
                <c:pt idx="64">
                  <c:v>3572</c:v>
                </c:pt>
                <c:pt idx="65">
                  <c:v>3505</c:v>
                </c:pt>
                <c:pt idx="66">
                  <c:v>3453</c:v>
                </c:pt>
                <c:pt idx="67">
                  <c:v>3414</c:v>
                </c:pt>
                <c:pt idx="68">
                  <c:v>3409</c:v>
                </c:pt>
                <c:pt idx="69">
                  <c:v>3396</c:v>
                </c:pt>
                <c:pt idx="70">
                  <c:v>3319</c:v>
                </c:pt>
                <c:pt idx="71">
                  <c:v>3084</c:v>
                </c:pt>
                <c:pt idx="72">
                  <c:v>2946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20C2785-E950-4990-A242-9A98A79F1D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F86EE6-EE9A-40B2-ACE9-3FE3206380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6B14958-9300-44EE-A42F-915B4544BB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DEB1FD7-FDFE-45A2-A6AA-24112CA0B7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1FC799B-E17C-4800-80B8-427C8885A6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C9ECEB1-AC01-4EA0-AF90-EF810F081D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868B215-52E0-4896-8A96-24B4D4388B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F96F410-67B8-49E0-984F-1F71F5954C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38ABDAC-B4FD-490C-AC1E-1D1BD55BB8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0BF49CE-4D12-4674-BFAC-CCADD13E43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DB7C239-FCBE-45F2-9F58-9638F93FEF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F211055-6687-48E4-A85B-6BE2B0A441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997C60D-084F-4889-B8BA-144A09E280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B02EF66-75E6-4C67-91D2-B2C83ED584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4966CF05-7941-476B-9ADB-3C36DFDAB8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5CB97AD-56EF-416D-9F63-A631812028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24EA588-3067-4F0D-936A-3F4A701BFA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F93A6AB-BB83-4952-B794-1F5A1CCE92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73C56F1-46FA-4611-A15F-DE4EF53BC3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BB9D440-050A-4951-8076-6F9D8EAB0F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CF8B50B-0ACD-4247-AB0C-D12CDF3F8A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9C5CD15D-6F73-4BED-804F-3B39A0EC68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62BCBF9-669A-4DC2-A6B1-34A4A385C7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BDE8258-1DE1-4486-A937-6940DECE8B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18B8289-B8DE-4643-BCA2-398E931BB9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168BC1D-4203-4969-A9AA-1C9DD26D36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45D728A-E290-4294-B538-BC0010DE77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3937F93-0961-48AF-B032-808FE66431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E23BF84-B099-4F9F-A9D7-9DA8FB8AD1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53E231F-1743-4658-8F82-7BB078A92A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4BD98CA-2422-4EF6-BB60-D1EAA32D05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A04CCE2-D04B-472F-B956-12C1AF8B0F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55FDCFD-3594-4100-9FEC-3AAEDD106B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47DA5CF-E8C1-4605-9FBB-272D9C10A6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0C1DD30-6804-41BA-8133-5A26D6FAF5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EA61431-A346-4546-B065-1B77AA857B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7B83683-4054-4069-9D40-5CBF999F34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9BF1E47-7DDF-47B9-B090-1C08474BCC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B7EEEAB9-53A0-4F4E-AB98-5B7BA84A32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EEBF3248-FAAF-4D5A-9657-0A953B5311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F93F148-4F82-4C65-B791-B91C4BECDD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6926444-D90F-4522-A4E9-7FA69A88EA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E689610-B0F1-4D87-9563-CDE692CF37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layout>
                <c:manualLayout>
                  <c:x val="0.18395023947327763"/>
                  <c:y val="-4.490571214802056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717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736D3738-D2C6-42BC-A291-3D28BA026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F5A5B61-E986-42B7-81AF-62A50796EA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C7A82A2-F113-40B5-B1E2-DDC062A4D7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AA9F8F9-2480-447F-B63B-043307982C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F52DD404-B4D8-4277-88C3-7D69AD32E5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20525344-5264-4E5F-904A-B44275EB23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8E05502-53DA-4A78-8DD7-F1B7D4467F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173BF5E-AB04-4A3F-8122-95D2B76F20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37FA275-509A-4AFD-9F86-776D204B0F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E079350-662F-4347-819B-C48DD02482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93921CE-8236-4817-BD2C-DA4F2EF89C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2F6BCE4-F28A-4C72-9BBC-010A076958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B37D8868-1747-477E-921E-C5C068F2C9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E05037BD-5B25-4900-B00C-081E7BFF98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6920818-5F22-43F0-9E8D-3C1B7E412A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896A703-2EA3-4FF6-B709-52BCB93EB0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93C135B7-79F1-41B7-A438-D4160FC828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71D69F0-8E6F-49A9-A95F-7EE62B8D96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F9FDF5A7-0AB1-4A33-BB54-7A10D8B8C6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FDEAEAF1-48B3-4D50-9988-D121DDD5EE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AAECD9A-3831-4DCA-81E8-D5E5DCC8BC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A91DD7E6-258D-4AE4-8D52-3382CE989E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7DC54F2-7EA8-444D-93AB-403357D640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Sheet1!$B$2:$B$74</c:f>
              <c:numCache>
                <c:formatCode>#,##0</c:formatCode>
                <c:ptCount val="7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Sheet1!$C$2:$C$74</c15:f>
                <c15:dlblRangeCache>
                  <c:ptCount val="73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m/d/yyyy</c:formatCode>
                <c:ptCount val="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02638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93413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47965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56374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5701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0234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1046</Words>
  <Application>Microsoft Office PowerPoint</Application>
  <PresentationFormat>Širokoúhlá obrazovka</PresentationFormat>
  <Paragraphs>459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302</cp:revision>
  <dcterms:created xsi:type="dcterms:W3CDTF">2020-08-08T14:25:07Z</dcterms:created>
  <dcterms:modified xsi:type="dcterms:W3CDTF">2020-11-13T04:24:32Z</dcterms:modified>
</cp:coreProperties>
</file>