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Sheet1!$D$2:$D$76</c:f>
              <c:numCache>
                <c:formatCode>#,##0</c:formatCode>
                <c:ptCount val="75"/>
                <c:pt idx="0">
                  <c:v>40</c:v>
                </c:pt>
                <c:pt idx="1">
                  <c:v>44</c:v>
                </c:pt>
                <c:pt idx="2">
                  <c:v>40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102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132</c:v>
                </c:pt>
                <c:pt idx="23">
                  <c:v>140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292</c:v>
                </c:pt>
                <c:pt idx="36">
                  <c:v>324</c:v>
                </c:pt>
                <c:pt idx="37">
                  <c:v>334</c:v>
                </c:pt>
                <c:pt idx="38">
                  <c:v>360</c:v>
                </c:pt>
                <c:pt idx="39">
                  <c:v>393</c:v>
                </c:pt>
                <c:pt idx="40">
                  <c:v>393</c:v>
                </c:pt>
                <c:pt idx="41">
                  <c:v>411</c:v>
                </c:pt>
                <c:pt idx="42">
                  <c:v>426</c:v>
                </c:pt>
                <c:pt idx="43">
                  <c:v>452</c:v>
                </c:pt>
                <c:pt idx="44">
                  <c:v>483</c:v>
                </c:pt>
                <c:pt idx="45">
                  <c:v>523</c:v>
                </c:pt>
                <c:pt idx="46">
                  <c:v>541</c:v>
                </c:pt>
                <c:pt idx="47">
                  <c:v>563</c:v>
                </c:pt>
                <c:pt idx="48">
                  <c:v>588</c:v>
                </c:pt>
                <c:pt idx="49">
                  <c:v>603</c:v>
                </c:pt>
                <c:pt idx="50">
                  <c:v>672</c:v>
                </c:pt>
                <c:pt idx="51">
                  <c:v>712</c:v>
                </c:pt>
                <c:pt idx="52">
                  <c:v>714</c:v>
                </c:pt>
                <c:pt idx="53">
                  <c:v>725</c:v>
                </c:pt>
                <c:pt idx="54">
                  <c:v>762</c:v>
                </c:pt>
                <c:pt idx="55">
                  <c:v>856</c:v>
                </c:pt>
                <c:pt idx="56">
                  <c:v>847</c:v>
                </c:pt>
                <c:pt idx="57">
                  <c:v>867</c:v>
                </c:pt>
                <c:pt idx="58">
                  <c:v>975</c:v>
                </c:pt>
                <c:pt idx="59">
                  <c:v>1013</c:v>
                </c:pt>
                <c:pt idx="60">
                  <c:v>1051</c:v>
                </c:pt>
                <c:pt idx="61">
                  <c:v>1095</c:v>
                </c:pt>
                <c:pt idx="62">
                  <c:v>1143</c:v>
                </c:pt>
                <c:pt idx="63">
                  <c:v>1159</c:v>
                </c:pt>
                <c:pt idx="64">
                  <c:v>1150</c:v>
                </c:pt>
                <c:pt idx="65">
                  <c:v>1159</c:v>
                </c:pt>
                <c:pt idx="66">
                  <c:v>1206</c:v>
                </c:pt>
                <c:pt idx="67">
                  <c:v>1151</c:v>
                </c:pt>
                <c:pt idx="68">
                  <c:v>1162</c:v>
                </c:pt>
                <c:pt idx="69">
                  <c:v>1172</c:v>
                </c:pt>
                <c:pt idx="70">
                  <c:v>1165</c:v>
                </c:pt>
                <c:pt idx="71">
                  <c:v>1127</c:v>
                </c:pt>
                <c:pt idx="72">
                  <c:v>1128</c:v>
                </c:pt>
                <c:pt idx="73">
                  <c:v>1132</c:v>
                </c:pt>
                <c:pt idx="74">
                  <c:v>1087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1.6508354824524916E-2"/>
                  <c:y val="-9.4301995510843145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923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Sheet1!$B$2:$B$76</c:f>
              <c:numCache>
                <c:formatCode>#,##0</c:formatCode>
                <c:ptCount val="75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Sheet1!$D$2:$D$76</c:f>
              <c:numCache>
                <c:formatCode>#,##0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6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DEC29281-9958-4801-8CC7-32F020D84D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8AA8AD-5A4E-493C-82FF-E0BCA6408F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196-47E2-9E11-A0B2F6D6A1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E5F17A-9A98-4FF9-BF9F-387040D1E2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2196-47E2-9E11-A0B2F6D6A1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CB8121B-02B2-4CD3-B56B-4BFDC548B1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196-47E2-9E11-A0B2F6D6A1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620A7E3-2A5F-42A6-B7AC-29F47CA16E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196-47E2-9E11-A0B2F6D6A16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20B138B-6279-4DD8-A2D4-439A94696F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196-47E2-9E11-A0B2F6D6A1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9700241-172D-4A25-A84A-A900DEF029E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196-47E2-9E11-A0B2F6D6A1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9C6F9F7-B068-46A7-A69B-6147AF64068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2196-47E2-9E11-A0B2F6D6A16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39325A6-C09D-4503-8C1E-D71E8A1EA1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196-47E2-9E11-A0B2F6D6A16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9BF1DFF-FDFF-4E9D-8FB5-AD348F3E32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196-47E2-9E11-A0B2F6D6A16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3B1E62A-993B-4B73-BC1A-C24B63A44F5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196-47E2-9E11-A0B2F6D6A16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5847A31-FF38-4EA8-BC61-6FF77888B4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2196-47E2-9E11-A0B2F6D6A16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50F4F3C-51C0-4478-8884-F585EA8E59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196-47E2-9E11-A0B2F6D6A16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FBE1049-10A1-4DE3-9C99-D0759FF084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2196-47E2-9E11-A0B2F6D6A16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2920A7B-082F-436E-A23F-3349294E41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2196-47E2-9E11-A0B2F6D6A16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1C53A64-8957-468F-A87A-5FDEFB9632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2196-47E2-9E11-A0B2F6D6A162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DBB655F-B4D4-4E2E-9A8C-5AAC8120E3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2196-47E2-9E11-A0B2F6D6A162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780796C-5DCF-4595-93C6-E2E631FD38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2196-47E2-9E11-A0B2F6D6A162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09EC370-CA57-4C7C-B544-A3945A0EB1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2196-47E2-9E11-A0B2F6D6A162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7888150-B4FA-41F1-B3D9-28EC45203BB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2196-47E2-9E11-A0B2F6D6A162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8F61A78-5A6C-4013-A78A-1B700EBAEC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2196-47E2-9E11-A0B2F6D6A162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B340CD1-2D88-446F-8F1B-93CD3882D6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2196-47E2-9E11-A0B2F6D6A162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EE09B86-F403-4C09-9394-B80583423D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2196-47E2-9E11-A0B2F6D6A162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5C053FF-7AD4-4C14-8877-7878E3EA57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2196-47E2-9E11-A0B2F6D6A16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CB483F4-B3B8-4060-A823-CA8C0783DF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2196-47E2-9E11-A0B2F6D6A162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D5A4219-AB14-4188-87EE-B2AFA0161E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2196-47E2-9E11-A0B2F6D6A16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B93D461-8C01-4DF1-B5D3-65AB9B9E007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2196-47E2-9E11-A0B2F6D6A162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E68D8FD-51F7-491D-A8AC-2CB5683637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2196-47E2-9E11-A0B2F6D6A16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6511795-16E9-4B14-AD3C-4DFDCB9474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2196-47E2-9E11-A0B2F6D6A162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1B5582C-2EC0-4669-A9D5-42A30D14C9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2196-47E2-9E11-A0B2F6D6A16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24A31A2-A4C4-4AF8-BF6B-2154DB033D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2196-47E2-9E11-A0B2F6D6A16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B9F8061-45D4-4922-BF0B-9AA6AAF3CB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2196-47E2-9E11-A0B2F6D6A162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2170FF1-7C4A-4B8D-8CBC-ED55FD2B09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2196-47E2-9E11-A0B2F6D6A162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5D9AF170-0AD4-451A-BEF4-CA556756570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2196-47E2-9E11-A0B2F6D6A162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11C4A419-8650-486A-B674-5780294438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2196-47E2-9E11-A0B2F6D6A162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76DC812-F008-464D-B662-431F9A7C33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2196-47E2-9E11-A0B2F6D6A162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BDC7C02-F1EC-4AD3-90D1-0C70027129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2196-47E2-9E11-A0B2F6D6A162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39676A0E-C83C-4EBF-9859-6CE8C144DB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2196-47E2-9E11-A0B2F6D6A162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3C3BAD82-2F2C-4FCF-8909-3751A3F038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2196-47E2-9E11-A0B2F6D6A162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7A2F480-8F8D-4986-84A2-7C100E78E3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2196-47E2-9E11-A0B2F6D6A162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EA609E2C-2B15-4A25-8626-5EA70AD724B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2196-47E2-9E11-A0B2F6D6A162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40900B55-B395-4675-8062-AC76E6F6FA1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2196-47E2-9E11-A0B2F6D6A162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85FBBAB5-C288-41A8-B38B-E3800AEFF8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2196-47E2-9E11-A0B2F6D6A162}"/>
                </c:ext>
              </c:extLst>
            </c:dLbl>
            <c:dLbl>
              <c:idx val="49"/>
              <c:layout>
                <c:manualLayout>
                  <c:x val="0.20753360350831324"/>
                  <c:y val="-0.1032831379404472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756638995519534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CE770600-41F4-4FE3-8B7B-4DFB6C15AE6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2196-47E2-9E11-A0B2F6D6A162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67FE0399-5128-4BA8-ABB1-F5888C60DF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2196-47E2-9E11-A0B2F6D6A162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BB925F66-927D-4D5D-BCB3-19A3BC27DFE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2196-47E2-9E11-A0B2F6D6A162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BC8802C5-0B0A-40A3-AD17-42AF9B0F67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2196-47E2-9E11-A0B2F6D6A162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8FB29016-C081-425E-A43E-52204B77F8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65C6879A-4D65-4B64-9EA6-80CFB51C4C0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2196-47E2-9E11-A0B2F6D6A162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F58E1A7E-5487-4943-87C1-B0D6997A2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2196-47E2-9E11-A0B2F6D6A162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EABE463-F290-440F-8A13-35A1FCBE63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2196-47E2-9E11-A0B2F6D6A162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C1F1855-104C-4FBB-AC83-6C553C4409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2196-47E2-9E11-A0B2F6D6A162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F7329B6-CD92-48B6-9949-BC5DF2A054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2196-47E2-9E11-A0B2F6D6A162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E8F8B97-C1F3-4733-B78D-11637B9A69F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2196-47E2-9E11-A0B2F6D6A162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22DF61E4-990C-41A0-9667-CB009CA21F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2196-47E2-9E11-A0B2F6D6A162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9C24F6EE-9D2D-41C4-82A0-BF8B555967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2196-47E2-9E11-A0B2F6D6A16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6379AA0-8475-4014-8004-C92B5A2515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2196-47E2-9E11-A0B2F6D6A162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211C6AB-FB50-4532-A413-7A80729D85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2196-47E2-9E11-A0B2F6D6A162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F50EA35-3D86-4C44-BF0F-F0B7291B106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2196-47E2-9E11-A0B2F6D6A162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22F18F32-DA62-4258-9FDC-E735FA2D55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2196-47E2-9E11-A0B2F6D6A162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DFC54428-5730-4FA5-864C-B88773C723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2196-47E2-9E11-A0B2F6D6A162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E451589-3EB9-4D1A-BB9A-C939A78D93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2196-47E2-9E11-A0B2F6D6A162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6674523D-AAF8-41D9-B15F-B0E4D1EFA26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BCD-4587-9D36-B1B324ED870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1171D2DC-8CD6-4EA2-8DCC-7AA3BCB9C0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FA8-404E-BF39-A4B1450DCD13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58C8FC1A-72CD-4CAA-BDAD-E12462508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1B5-405E-A900-F3EE12D4624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EB1641B3-219C-49A6-A4A5-E7EF6CDDCE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E75-4229-AA82-BC9C2280E6C3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C6FCD268-B129-44A3-97BC-18B0B7FAF0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B23-435B-AC0D-BE4D2B6ABA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Sheet1!$B$2:$B$76</c:f>
              <c:numCache>
                <c:formatCode>#,##0</c:formatCode>
                <c:ptCount val="75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Sheet1!$C$2:$C$76</c15:f>
                <c15:dlblRangeCache>
                  <c:ptCount val="75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Sheet1!$D$2:$D$76</c:f>
              <c:numCache>
                <c:formatCode>#,##0</c:formatCode>
                <c:ptCount val="75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216</c:v>
                </c:pt>
                <c:pt idx="42">
                  <c:v>232</c:v>
                </c:pt>
                <c:pt idx="43">
                  <c:v>244</c:v>
                </c:pt>
                <c:pt idx="44">
                  <c:v>267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343</c:v>
                </c:pt>
                <c:pt idx="50">
                  <c:v>362</c:v>
                </c:pt>
                <c:pt idx="51">
                  <c:v>383</c:v>
                </c:pt>
                <c:pt idx="52">
                  <c:v>379</c:v>
                </c:pt>
                <c:pt idx="53">
                  <c:v>375</c:v>
                </c:pt>
                <c:pt idx="54">
                  <c:v>384</c:v>
                </c:pt>
                <c:pt idx="55">
                  <c:v>430</c:v>
                </c:pt>
                <c:pt idx="56">
                  <c:v>453</c:v>
                </c:pt>
                <c:pt idx="57">
                  <c:v>470</c:v>
                </c:pt>
                <c:pt idx="58">
                  <c:v>524</c:v>
                </c:pt>
                <c:pt idx="59">
                  <c:v>541</c:v>
                </c:pt>
                <c:pt idx="60">
                  <c:v>567</c:v>
                </c:pt>
                <c:pt idx="61">
                  <c:v>578</c:v>
                </c:pt>
                <c:pt idx="62">
                  <c:v>614</c:v>
                </c:pt>
                <c:pt idx="63">
                  <c:v>629</c:v>
                </c:pt>
                <c:pt idx="64">
                  <c:v>616</c:v>
                </c:pt>
                <c:pt idx="65">
                  <c:v>611</c:v>
                </c:pt>
                <c:pt idx="66">
                  <c:v>621</c:v>
                </c:pt>
                <c:pt idx="67">
                  <c:v>604</c:v>
                </c:pt>
                <c:pt idx="68">
                  <c:v>605</c:v>
                </c:pt>
                <c:pt idx="69">
                  <c:v>632</c:v>
                </c:pt>
                <c:pt idx="70">
                  <c:v>629</c:v>
                </c:pt>
                <c:pt idx="71">
                  <c:v>607</c:v>
                </c:pt>
                <c:pt idx="72">
                  <c:v>580</c:v>
                </c:pt>
                <c:pt idx="73">
                  <c:v>578</c:v>
                </c:pt>
                <c:pt idx="74">
                  <c:v>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E0C185F-7598-4757-A94A-DE619B0B868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C2453D-5361-45FF-AD8C-94B03ECEE1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4ED-4899-8B6D-87BE6EE5A9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BDE9CE-928E-41DC-A7DD-0D732FDCF3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4ED-4899-8B6D-87BE6EE5A9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874E288-0BAB-423B-8D8F-8995DCB9E4E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4ED-4899-8B6D-87BE6EE5A9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AFCD05F-724A-4C7C-9CAC-52109CA4498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4ED-4899-8B6D-87BE6EE5A97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17D28D7-1760-459B-B628-9384C84C0A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4ED-4899-8B6D-87BE6EE5A9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E15DB83-B955-4034-9EB7-25DA3C030B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C4ED-4899-8B6D-87BE6EE5A9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3BA7228-806B-4DDB-B24A-4E0197A7E0F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C4ED-4899-8B6D-87BE6EE5A97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957D256-41C6-4645-830F-67D1A8A42F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C4ED-4899-8B6D-87BE6EE5A9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2C3CB0A-EF6F-4CC4-A43F-BA1323404C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C4ED-4899-8B6D-87BE6EE5A97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C8DEAB1-58A3-4F8A-A173-091ED5D40E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C4ED-4899-8B6D-87BE6EE5A97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F66FC6B-F608-46DF-86DA-9A2C4D2E67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C4ED-4899-8B6D-87BE6EE5A9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928E5FA-D4A2-4462-8F3B-83BFCCF04ED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C4ED-4899-8B6D-87BE6EE5A97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DE67799-1E0C-41ED-8C1B-047A450AC5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C4ED-4899-8B6D-87BE6EE5A97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0DC0AD9-9C2A-48CC-AD94-400EFDECB0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C4ED-4899-8B6D-87BE6EE5A9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C842BA8-245E-4779-8F9C-3A9FB3F200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C4ED-4899-8B6D-87BE6EE5A97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90837361-F0FB-43EA-A608-2A519EA644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C4ED-4899-8B6D-87BE6EE5A97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C853CCF6-B21C-4421-936F-A28A55BA56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C4ED-4899-8B6D-87BE6EE5A9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5727F79-97F7-4F19-AF1B-69BEC23C49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C4ED-4899-8B6D-87BE6EE5A970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E9FE4045-1435-412B-9A2C-B70A59BF7D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C4ED-4899-8B6D-87BE6EE5A970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103C40F7-8609-46B5-8144-D1990055485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C4ED-4899-8B6D-87BE6EE5A970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19D5F96-4895-4B8D-9368-142F52E96D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C4ED-4899-8B6D-87BE6EE5A970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3B13651-0FF6-4C94-B626-C89160B026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C4ED-4899-8B6D-87BE6EE5A970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1A1D8A97-5098-453B-B2A5-6A46C89535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C4ED-4899-8B6D-87BE6EE5A970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7A580BA-CD13-4BA5-9384-B018F94C5CE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C4ED-4899-8B6D-87BE6EE5A970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AC65673-BBAE-48DD-BCA7-A6D36002C0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C4ED-4899-8B6D-87BE6EE5A970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CD755354-E17B-4D0C-803D-24B1DCDA9C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C4ED-4899-8B6D-87BE6EE5A970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D3305E04-91C7-4698-BFEF-326B6DF487B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C4ED-4899-8B6D-87BE6EE5A970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BE4611A-3AAB-400F-BC46-207744B871F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C4ED-4899-8B6D-87BE6EE5A970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FBCB75F-8284-4B58-92C3-B75BDF7F5B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C4ED-4899-8B6D-87BE6EE5A970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84C132F6-FFD3-4D69-98EE-075112EE03E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C4ED-4899-8B6D-87BE6EE5A970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DD88028-7ABC-458E-B35F-A386C17922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C4ED-4899-8B6D-87BE6EE5A970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138CD3B-A240-48AA-BAC3-F85BD5BB08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C4ED-4899-8B6D-87BE6EE5A970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FB978AF0-3B45-41D0-9EDD-91013348D1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C4ED-4899-8B6D-87BE6EE5A970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A60FBA64-2663-4AFE-B4CD-77190182C1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C4ED-4899-8B6D-87BE6EE5A970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53EE081-C9C9-4E6A-915D-D7953046B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C4ED-4899-8B6D-87BE6EE5A970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19DC668D-8794-4BA0-A3D7-D33906711A3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C4ED-4899-8B6D-87BE6EE5A970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66B2F1A-25B3-45ED-8E10-0A3AA5D1C9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C4ED-4899-8B6D-87BE6EE5A970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85866CD-D897-4B0C-A91F-A318405AAB1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C4ED-4899-8B6D-87BE6EE5A970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DA066B9-9FE9-4AC2-A34F-287507D6B2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C4ED-4899-8B6D-87BE6EE5A970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C1F4ABE-20BD-4DF6-978A-5A5F88A8BB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C4ED-4899-8B6D-87BE6EE5A970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8B60C365-FBF0-480D-85B5-9DCA7F1F1C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C4ED-4899-8B6D-87BE6EE5A970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5CBB9F64-ADA3-4CDE-81BC-89787CE6D57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C4ED-4899-8B6D-87BE6EE5A970}"/>
                </c:ext>
              </c:extLst>
            </c:dLbl>
            <c:dLbl>
              <c:idx val="49"/>
              <c:layout>
                <c:manualLayout>
                  <c:x val="0.17687523026276677"/>
                  <c:y val="-3.592456971841647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893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E823525-B925-45B1-A042-A36610B8C2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C4ED-4899-8B6D-87BE6EE5A970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8E160528-966A-462C-B5EB-A35FA72EF3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C4ED-4899-8B6D-87BE6EE5A970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3FBFD6C-9345-4DA0-BB95-3F38B1C7D8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C4ED-4899-8B6D-87BE6EE5A970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63D2BFAE-104C-4F4F-95C4-DACD736A1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C4ED-4899-8B6D-87BE6EE5A970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5AFAC536-2037-4BC8-A8A8-BBBDFC0A7C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C4ED-4899-8B6D-87BE6EE5A970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52AF1295-B058-4B16-8C3B-AF2246B80A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C4ED-4899-8B6D-87BE6EE5A970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D923FBC-8D97-4FA9-95B8-0BCC19306C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C4ED-4899-8B6D-87BE6EE5A970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FC12081-CE18-4A38-85DD-1BC77F121A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C4ED-4899-8B6D-87BE6EE5A970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E4B2CCB3-4344-4C1D-B884-6B86748279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C4ED-4899-8B6D-87BE6EE5A970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C868CB4-47F3-4CD8-93C9-2EB096CA80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C4ED-4899-8B6D-87BE6EE5A970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94FB4EA-D167-488D-88A2-6F7453C070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C4ED-4899-8B6D-87BE6EE5A970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3F80E33A-FC2D-4F95-885E-20402F0803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C4ED-4899-8B6D-87BE6EE5A970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D8AB466A-4E9E-4568-915F-2B56D740DB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C4ED-4899-8B6D-87BE6EE5A970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25B2DC28-81A5-4865-AC86-47A85CCA68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C4ED-4899-8B6D-87BE6EE5A970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7EBC7E7E-1D01-4D2D-896E-608F8097C2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C4ED-4899-8B6D-87BE6EE5A970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6BF1206-A52E-4D3E-8472-60F6238173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C4ED-4899-8B6D-87BE6EE5A970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A002220B-FCED-4098-B616-32FE14686E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C4ED-4899-8B6D-87BE6EE5A970}"/>
                </c:ext>
              </c:extLst>
            </c:dLbl>
            <c:dLbl>
              <c:idx val="6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5.1895285406985729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3B-C4ED-4899-8B6D-87BE6EE5A970}"/>
                </c:ext>
              </c:extLst>
            </c:dLbl>
            <c:dLbl>
              <c:idx val="6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C4ED-4899-8B6D-87BE6EE5A970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517AB068-E329-479E-8F46-476848B63C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C4ED-4899-8B6D-87BE6EE5A970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9617A9A-2EAE-4E36-91D2-C4F0E58D8C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F72-48F2-A5A8-085A870ECDB3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B3D55C0D-5C0D-464B-B54F-6F26E6922D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123-4BBA-9268-F76200F75775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70AE4E23-5D79-4555-BC29-763653E5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DA2-4110-896E-B52351709451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BCB46C70-A9F4-41E6-9EE3-9B36FB181E0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0B9-43E2-A7B2-997301B9B9FA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62016905-32DB-4778-9AA4-FE89055ABF2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ECE-4917-B25B-344ABB15F1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Sheet1!$B$2:$B$76</c:f>
              <c:numCache>
                <c:formatCode>#,##0</c:formatCode>
                <c:ptCount val="75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Sheet1!$C$2:$C$76</c15:f>
                <c15:dlblRangeCache>
                  <c:ptCount val="75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Sheet1!$D$2:$D$76</c:f>
              <c:numCache>
                <c:formatCode>#,##0</c:formatCode>
                <c:ptCount val="75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305</c:v>
                </c:pt>
                <c:pt idx="23">
                  <c:v>345</c:v>
                </c:pt>
                <c:pt idx="24">
                  <c:v>379</c:v>
                </c:pt>
                <c:pt idx="25">
                  <c:v>398</c:v>
                </c:pt>
                <c:pt idx="26">
                  <c:v>409</c:v>
                </c:pt>
                <c:pt idx="27">
                  <c:v>440</c:v>
                </c:pt>
                <c:pt idx="28">
                  <c:v>468</c:v>
                </c:pt>
                <c:pt idx="29">
                  <c:v>500</c:v>
                </c:pt>
                <c:pt idx="30">
                  <c:v>536</c:v>
                </c:pt>
                <c:pt idx="31">
                  <c:v>570</c:v>
                </c:pt>
                <c:pt idx="32">
                  <c:v>601</c:v>
                </c:pt>
                <c:pt idx="33">
                  <c:v>627</c:v>
                </c:pt>
                <c:pt idx="34">
                  <c:v>690</c:v>
                </c:pt>
                <c:pt idx="35">
                  <c:v>739</c:v>
                </c:pt>
                <c:pt idx="36">
                  <c:v>822</c:v>
                </c:pt>
                <c:pt idx="37">
                  <c:v>898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1173</c:v>
                </c:pt>
                <c:pt idx="42">
                  <c:v>1190</c:v>
                </c:pt>
                <c:pt idx="43">
                  <c:v>1319</c:v>
                </c:pt>
                <c:pt idx="44">
                  <c:v>1495</c:v>
                </c:pt>
                <c:pt idx="45">
                  <c:v>1603</c:v>
                </c:pt>
                <c:pt idx="46">
                  <c:v>1666</c:v>
                </c:pt>
                <c:pt idx="47">
                  <c:v>1769</c:v>
                </c:pt>
                <c:pt idx="48">
                  <c:v>1888</c:v>
                </c:pt>
                <c:pt idx="49">
                  <c:v>2030</c:v>
                </c:pt>
                <c:pt idx="50">
                  <c:v>2187</c:v>
                </c:pt>
                <c:pt idx="51">
                  <c:v>2325</c:v>
                </c:pt>
                <c:pt idx="52">
                  <c:v>2378</c:v>
                </c:pt>
                <c:pt idx="53">
                  <c:v>2496</c:v>
                </c:pt>
                <c:pt idx="54">
                  <c:v>2632</c:v>
                </c:pt>
                <c:pt idx="55">
                  <c:v>2832</c:v>
                </c:pt>
                <c:pt idx="56">
                  <c:v>2962</c:v>
                </c:pt>
                <c:pt idx="57">
                  <c:v>3029</c:v>
                </c:pt>
                <c:pt idx="58">
                  <c:v>3239</c:v>
                </c:pt>
                <c:pt idx="59">
                  <c:v>3291</c:v>
                </c:pt>
                <c:pt idx="60">
                  <c:v>3347</c:v>
                </c:pt>
                <c:pt idx="61">
                  <c:v>3433</c:v>
                </c:pt>
                <c:pt idx="62">
                  <c:v>3559</c:v>
                </c:pt>
                <c:pt idx="63">
                  <c:v>3571</c:v>
                </c:pt>
                <c:pt idx="64">
                  <c:v>3551</c:v>
                </c:pt>
                <c:pt idx="65">
                  <c:v>3486</c:v>
                </c:pt>
                <c:pt idx="66">
                  <c:v>3432</c:v>
                </c:pt>
                <c:pt idx="67">
                  <c:v>3388</c:v>
                </c:pt>
                <c:pt idx="68">
                  <c:v>3385</c:v>
                </c:pt>
                <c:pt idx="69">
                  <c:v>3322</c:v>
                </c:pt>
                <c:pt idx="70">
                  <c:v>3230</c:v>
                </c:pt>
                <c:pt idx="71">
                  <c:v>3028</c:v>
                </c:pt>
                <c:pt idx="72">
                  <c:v>2966</c:v>
                </c:pt>
                <c:pt idx="73">
                  <c:v>2842</c:v>
                </c:pt>
                <c:pt idx="74">
                  <c:v>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4C8A39AE-5AF5-4339-91FA-416468CC4B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3D463A-C394-42E9-ABB3-ED8D382FAB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98DA461-A8FB-4735-B3B9-AD3BC9BCB66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F7C47D-AC17-44C0-BA36-6E6263DD74F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6BCC2E0-0F15-476B-AA40-2069EBD8F1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ED5EF01-FCBC-47B2-B080-9A98C0BDD46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B79E7AB-F951-4291-A63F-10B2C0AC44E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7161900-D526-4FA5-8FCE-F496A621FE7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6512EDA-43F2-40AE-A430-60B78C3AC2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C2F55C9-5D1A-454F-884B-BB70A02A8F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A3EB299-214E-4685-B68C-CE02DB0037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F8ED1CC-AD6E-40C0-822E-183E44483E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42CA425-1956-4078-8E0A-EBD3D89880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FD2E8F6-A6D2-4E9B-9803-B57B381238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2765E27-E11E-4DE9-AB37-5B2C27F4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FC882AF-222D-4B51-BDF1-CA8C57C11B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4BE5F74-25B3-47A6-824B-DAF19EFC7C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AB35102-FF03-4191-8FB5-4EC7EDB372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C7AB136D-A15F-4CED-8389-040105CE48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76F984B-8097-4086-9E83-F2AD5D88A91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CA429E5-CDFC-41D2-B896-E96C7A1504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CB1B6FD-F428-4216-A851-359E6E9D78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92F4312-26CD-46F2-B5BB-7908F2F1FE1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656B9AE-72A1-4118-B681-F683C2D0D92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649EFEA-5F35-41D1-BA86-3D8BF3EDA46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5C3F0989-EB86-4567-B76B-54BCDCD69C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295C2277-8B9D-4BF9-B462-9224DED67C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3A20148-9E63-4029-A55F-25B6A94A6E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F414887-EE13-4AA9-81CB-7F0F0C1230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4E81E88-E81D-468D-ACDA-C861DE92E70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8BB0F3F-3B47-42E9-9E11-B47698420F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854DA1F-1929-4832-AAE3-84EA978512E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239BAE76-EF3E-429F-B1A9-B12A2526BE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2D86017-40B1-482C-996E-A987DD9013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78389AAD-E78C-45FE-ADFC-17BABBFC13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94C3902D-2886-40A8-AE74-2B688707C0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63CE7B0-79B8-4F87-A0B9-6AE93146A0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ABBF4287-60D5-404B-B0F0-0FDDBE7D08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CEF4397-97D9-4C86-9035-382B496EF6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59EA0692-6CC6-46E5-958A-3C8E0FB5A52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3246A9E-5F5D-4939-B726-5262CEDEA7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6C34F488-266A-4B08-91CE-D054EF22A4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44908320-F4FC-4199-9C50-7A892CB2A60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layout>
                <c:manualLayout>
                  <c:x val="0.19102524868378831"/>
                  <c:y val="-3.143399850361439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</a:t>
                    </a:r>
                    <a:r>
                      <a:rPr lang="en-US" baseline="0" dirty="0"/>
                      <a:t> 056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6EBB3AEF-6014-413C-B90D-0B420FA67F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64B4915-6272-4C3F-BDF2-37C2D5DE7A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3B01089-3E7B-43B9-A784-4B29337A2E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3772A312-8716-4E78-B046-D2CB823D97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18F6B050-928E-4933-A850-4276B01F04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6673815B-286E-4F79-934C-0458E7629F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5D3654DA-44F3-48E2-B42E-685030DAA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BB94BB63-8EEE-42DF-AC7B-C8B101E3BC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3AD5E03D-C6BD-434E-ABA8-25B3C02B0D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3A0E9096-C037-4E1E-8866-F7E6FC520F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0CACC38E-DE5B-415F-BCB2-9C5775FA78F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D55F28D-C283-4ACE-BEC2-52D07C7748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099061D-6923-4560-9339-CC45B90341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6DAF2F2-A3F3-4DBE-8AED-5F404BD0DC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FCB1F8E3-66D2-4DFA-BB6F-A7EA001207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3273A14-D212-4751-8276-86D6FD9E05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E60EF875-D75B-4365-9429-A512D988F9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7F5B415-57FE-4EE5-B11D-1EA9D55F4A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801C43B9-3586-4D2F-B7BF-2F21CEA9CE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B8BDB1B-993F-4581-B8C1-56598D75DD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59F64905-6B4C-46CE-A94A-F2043B9875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84DA9F73-CA0C-43A0-96BA-1CA1CDA2B25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BA68F24F-7758-4737-8643-C77B4173528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0BCB81CF-776F-4A19-A465-F3BAFACD49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E189B91F-6E49-49F2-8B9D-07E85A5820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Sheet1!$B$2:$B$76</c:f>
              <c:numCache>
                <c:formatCode>#,##0</c:formatCode>
                <c:ptCount val="75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Sheet1!$C$2:$C$76</c15:f>
                <c15:dlblRangeCache>
                  <c:ptCount val="75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m/d/yyyy</c:formatCode>
                <c:ptCount val="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22075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25890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031463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94784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12578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9428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1239</Words>
  <Application>Microsoft Office PowerPoint</Application>
  <PresentationFormat>Širokoúhlá obrazovka</PresentationFormat>
  <Paragraphs>652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307</cp:revision>
  <dcterms:created xsi:type="dcterms:W3CDTF">2020-08-08T14:25:07Z</dcterms:created>
  <dcterms:modified xsi:type="dcterms:W3CDTF">2020-11-15T04:29:29Z</dcterms:modified>
</cp:coreProperties>
</file>