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70C0"/>
    <a:srgbClr val="00B050"/>
    <a:srgbClr val="FFC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660"/>
  </p:normalViewPr>
  <p:slideViewPr>
    <p:cSldViewPr snapToGrid="0">
      <p:cViewPr>
        <p:scale>
          <a:sx n="100" d="100"/>
          <a:sy n="100" d="100"/>
        </p:scale>
        <p:origin x="133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Sheet1!$A$2:$A$77</c:f>
              <c:numCache>
                <c:formatCode>m/d/yyyy</c:formatCode>
                <c:ptCount val="7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</c:numCache>
            </c:numRef>
          </c:cat>
          <c:val>
            <c:numRef>
              <c:f>Sheet1!$D$2:$D$77</c:f>
              <c:numCache>
                <c:formatCode>#,##0</c:formatCode>
                <c:ptCount val="76"/>
                <c:pt idx="0">
                  <c:v>40</c:v>
                </c:pt>
                <c:pt idx="1">
                  <c:v>44</c:v>
                </c:pt>
                <c:pt idx="2">
                  <c:v>41</c:v>
                </c:pt>
                <c:pt idx="3">
                  <c:v>46</c:v>
                </c:pt>
                <c:pt idx="4">
                  <c:v>44</c:v>
                </c:pt>
                <c:pt idx="5">
                  <c:v>47</c:v>
                </c:pt>
                <c:pt idx="6">
                  <c:v>48</c:v>
                </c:pt>
                <c:pt idx="7">
                  <c:v>47</c:v>
                </c:pt>
                <c:pt idx="8">
                  <c:v>51</c:v>
                </c:pt>
                <c:pt idx="9">
                  <c:v>54</c:v>
                </c:pt>
                <c:pt idx="10">
                  <c:v>59</c:v>
                </c:pt>
                <c:pt idx="11">
                  <c:v>53</c:v>
                </c:pt>
                <c:pt idx="12">
                  <c:v>58</c:v>
                </c:pt>
                <c:pt idx="13">
                  <c:v>67</c:v>
                </c:pt>
                <c:pt idx="14">
                  <c:v>64</c:v>
                </c:pt>
                <c:pt idx="15">
                  <c:v>68</c:v>
                </c:pt>
                <c:pt idx="16">
                  <c:v>73</c:v>
                </c:pt>
                <c:pt idx="17">
                  <c:v>92</c:v>
                </c:pt>
                <c:pt idx="18">
                  <c:v>102</c:v>
                </c:pt>
                <c:pt idx="19">
                  <c:v>114</c:v>
                </c:pt>
                <c:pt idx="20">
                  <c:v>133</c:v>
                </c:pt>
                <c:pt idx="21">
                  <c:v>122</c:v>
                </c:pt>
                <c:pt idx="22">
                  <c:v>132</c:v>
                </c:pt>
                <c:pt idx="23">
                  <c:v>140</c:v>
                </c:pt>
                <c:pt idx="24">
                  <c:v>138</c:v>
                </c:pt>
                <c:pt idx="25">
                  <c:v>142</c:v>
                </c:pt>
                <c:pt idx="26">
                  <c:v>159</c:v>
                </c:pt>
                <c:pt idx="27">
                  <c:v>172</c:v>
                </c:pt>
                <c:pt idx="28">
                  <c:v>178</c:v>
                </c:pt>
                <c:pt idx="29">
                  <c:v>176</c:v>
                </c:pt>
                <c:pt idx="30">
                  <c:v>203</c:v>
                </c:pt>
                <c:pt idx="31">
                  <c:v>205</c:v>
                </c:pt>
                <c:pt idx="32">
                  <c:v>232</c:v>
                </c:pt>
                <c:pt idx="33">
                  <c:v>247</c:v>
                </c:pt>
                <c:pt idx="34">
                  <c:v>256</c:v>
                </c:pt>
                <c:pt idx="35">
                  <c:v>292</c:v>
                </c:pt>
                <c:pt idx="36">
                  <c:v>323</c:v>
                </c:pt>
                <c:pt idx="37">
                  <c:v>333</c:v>
                </c:pt>
                <c:pt idx="38">
                  <c:v>360</c:v>
                </c:pt>
                <c:pt idx="39">
                  <c:v>394</c:v>
                </c:pt>
                <c:pt idx="40">
                  <c:v>394</c:v>
                </c:pt>
                <c:pt idx="41">
                  <c:v>412</c:v>
                </c:pt>
                <c:pt idx="42">
                  <c:v>427</c:v>
                </c:pt>
                <c:pt idx="43">
                  <c:v>453</c:v>
                </c:pt>
                <c:pt idx="44">
                  <c:v>485</c:v>
                </c:pt>
                <c:pt idx="45">
                  <c:v>523</c:v>
                </c:pt>
                <c:pt idx="46">
                  <c:v>541</c:v>
                </c:pt>
                <c:pt idx="47">
                  <c:v>564</c:v>
                </c:pt>
                <c:pt idx="48">
                  <c:v>588</c:v>
                </c:pt>
                <c:pt idx="49">
                  <c:v>603</c:v>
                </c:pt>
                <c:pt idx="50">
                  <c:v>672</c:v>
                </c:pt>
                <c:pt idx="51">
                  <c:v>711</c:v>
                </c:pt>
                <c:pt idx="52">
                  <c:v>714</c:v>
                </c:pt>
                <c:pt idx="53">
                  <c:v>725</c:v>
                </c:pt>
                <c:pt idx="54">
                  <c:v>762</c:v>
                </c:pt>
                <c:pt idx="55">
                  <c:v>856</c:v>
                </c:pt>
                <c:pt idx="56">
                  <c:v>847</c:v>
                </c:pt>
                <c:pt idx="57">
                  <c:v>867</c:v>
                </c:pt>
                <c:pt idx="58">
                  <c:v>975</c:v>
                </c:pt>
                <c:pt idx="59">
                  <c:v>1013</c:v>
                </c:pt>
                <c:pt idx="60">
                  <c:v>1051</c:v>
                </c:pt>
                <c:pt idx="61">
                  <c:v>1095</c:v>
                </c:pt>
                <c:pt idx="62">
                  <c:v>1143</c:v>
                </c:pt>
                <c:pt idx="63">
                  <c:v>1159</c:v>
                </c:pt>
                <c:pt idx="64">
                  <c:v>1150</c:v>
                </c:pt>
                <c:pt idx="65">
                  <c:v>1159</c:v>
                </c:pt>
                <c:pt idx="66">
                  <c:v>1206</c:v>
                </c:pt>
                <c:pt idx="67">
                  <c:v>1151</c:v>
                </c:pt>
                <c:pt idx="68">
                  <c:v>1162</c:v>
                </c:pt>
                <c:pt idx="69">
                  <c:v>1172</c:v>
                </c:pt>
                <c:pt idx="70">
                  <c:v>1165</c:v>
                </c:pt>
                <c:pt idx="71">
                  <c:v>1125</c:v>
                </c:pt>
                <c:pt idx="72">
                  <c:v>1127</c:v>
                </c:pt>
                <c:pt idx="73">
                  <c:v>1124</c:v>
                </c:pt>
                <c:pt idx="74">
                  <c:v>1091</c:v>
                </c:pt>
                <c:pt idx="75">
                  <c:v>1072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E-6224-4B57-B237-3D02939F2A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75"/>
              <c:layout>
                <c:manualLayout>
                  <c:x val="-2.3583364035035595E-3"/>
                  <c:y val="4.490571214802049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617-4D4E-AC6C-1BD2AA842EE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Sheet1!$A$2:$A$77</c:f>
              <c:numCache>
                <c:formatCode>m/d/yyyy</c:formatCode>
                <c:ptCount val="7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</c:numCache>
            </c:numRef>
          </c:cat>
          <c:val>
            <c:numRef>
              <c:f>Sheet1!$B$2:$B$77</c:f>
              <c:numCache>
                <c:formatCode>#,##0</c:formatCode>
                <c:ptCount val="76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24-4B57-B237-3D02939F2A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Sheet1!$A$2:$A$77</c:f>
              <c:numCache>
                <c:formatCode>m/d/yyyy</c:formatCode>
                <c:ptCount val="7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</c:numCache>
            </c:numRef>
          </c:cat>
          <c:val>
            <c:numRef>
              <c:f>Sheet1!$C$2:$C$77</c:f>
              <c:numCache>
                <c:formatCode>General</c:formatCode>
                <c:ptCount val="7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D-6224-4B57-B237-3D02939F2A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Sheet1!$A$2:$A$77</c:f>
              <c:numCache>
                <c:formatCode>m/d/yyyy</c:formatCode>
                <c:ptCount val="7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</c:numCache>
            </c:numRef>
          </c:cat>
          <c:val>
            <c:numRef>
              <c:f>Sheet1!$D$2:$D$77</c:f>
              <c:numCache>
                <c:formatCode>#,##0</c:formatCode>
                <c:ptCount val="7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5</c:v>
                </c:pt>
                <c:pt idx="58">
                  <c:v>6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9</c:v>
                </c:pt>
                <c:pt idx="65">
                  <c:v>10</c:v>
                </c:pt>
                <c:pt idx="66">
                  <c:v>13</c:v>
                </c:pt>
                <c:pt idx="67">
                  <c:v>13</c:v>
                </c:pt>
                <c:pt idx="68">
                  <c:v>14</c:v>
                </c:pt>
                <c:pt idx="69">
                  <c:v>21</c:v>
                </c:pt>
                <c:pt idx="70">
                  <c:v>22</c:v>
                </c:pt>
                <c:pt idx="71">
                  <c:v>20</c:v>
                </c:pt>
                <c:pt idx="72">
                  <c:v>18</c:v>
                </c:pt>
                <c:pt idx="73">
                  <c:v>17</c:v>
                </c:pt>
                <c:pt idx="74">
                  <c:v>16</c:v>
                </c:pt>
                <c:pt idx="75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15-4F45-A571-76846695AB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75"/>
              <c:layout>
                <c:manualLayout>
                  <c:x val="-1.4150018421021529E-2"/>
                  <c:y val="-5.388685457762468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B39-4B87-B985-D8D8DF0967A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Sheet1!$A$2:$A$77</c:f>
              <c:numCache>
                <c:formatCode>m/d/yyyy</c:formatCode>
                <c:ptCount val="7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</c:numCache>
            </c:numRef>
          </c:cat>
          <c:val>
            <c:numRef>
              <c:f>Sheet1!$B$2:$B$77</c:f>
              <c:numCache>
                <c:formatCode>#,##0</c:formatCode>
                <c:ptCount val="76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7915-4F45-A571-76846695ABE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Sheet1!$A$2:$A$77</c:f>
              <c:numCache>
                <c:formatCode>m/d/yyyy</c:formatCode>
                <c:ptCount val="7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</c:numCache>
            </c:numRef>
          </c:cat>
          <c:val>
            <c:numRef>
              <c:f>Sheet1!$C$2:$C$77</c:f>
              <c:numCache>
                <c:formatCode>General</c:formatCode>
                <c:ptCount val="7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7915-4F45-A571-76846695AB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Sheet1!$A$2:$A$77</c:f>
              <c:numCache>
                <c:formatCode>m/d/yyyy</c:formatCode>
                <c:ptCount val="7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</c:numCache>
            </c:numRef>
          </c:cat>
          <c:val>
            <c:numRef>
              <c:f>Sheet1!$D$2:$D$77</c:f>
              <c:numCache>
                <c:formatCode>#,##0</c:formatCode>
                <c:ptCount val="76"/>
                <c:pt idx="0">
                  <c:v>26</c:v>
                </c:pt>
                <c:pt idx="1">
                  <c:v>28</c:v>
                </c:pt>
                <c:pt idx="2">
                  <c:v>30</c:v>
                </c:pt>
                <c:pt idx="3">
                  <c:v>33</c:v>
                </c:pt>
                <c:pt idx="4">
                  <c:v>33</c:v>
                </c:pt>
                <c:pt idx="5">
                  <c:v>35</c:v>
                </c:pt>
                <c:pt idx="6">
                  <c:v>39</c:v>
                </c:pt>
                <c:pt idx="7">
                  <c:v>36</c:v>
                </c:pt>
                <c:pt idx="8">
                  <c:v>39</c:v>
                </c:pt>
                <c:pt idx="9">
                  <c:v>41</c:v>
                </c:pt>
                <c:pt idx="10">
                  <c:v>43</c:v>
                </c:pt>
                <c:pt idx="11">
                  <c:v>41</c:v>
                </c:pt>
                <c:pt idx="12">
                  <c:v>44</c:v>
                </c:pt>
                <c:pt idx="13">
                  <c:v>41</c:v>
                </c:pt>
                <c:pt idx="14">
                  <c:v>41</c:v>
                </c:pt>
                <c:pt idx="15">
                  <c:v>43</c:v>
                </c:pt>
                <c:pt idx="16">
                  <c:v>49</c:v>
                </c:pt>
                <c:pt idx="17">
                  <c:v>57</c:v>
                </c:pt>
                <c:pt idx="18">
                  <c:v>56</c:v>
                </c:pt>
                <c:pt idx="19">
                  <c:v>58</c:v>
                </c:pt>
                <c:pt idx="20">
                  <c:v>70</c:v>
                </c:pt>
                <c:pt idx="21">
                  <c:v>74</c:v>
                </c:pt>
                <c:pt idx="22">
                  <c:v>79</c:v>
                </c:pt>
                <c:pt idx="23">
                  <c:v>92</c:v>
                </c:pt>
                <c:pt idx="24">
                  <c:v>95</c:v>
                </c:pt>
                <c:pt idx="25">
                  <c:v>97</c:v>
                </c:pt>
                <c:pt idx="26">
                  <c:v>106</c:v>
                </c:pt>
                <c:pt idx="27">
                  <c:v>100</c:v>
                </c:pt>
                <c:pt idx="28">
                  <c:v>108</c:v>
                </c:pt>
                <c:pt idx="29">
                  <c:v>109</c:v>
                </c:pt>
                <c:pt idx="30">
                  <c:v>125</c:v>
                </c:pt>
                <c:pt idx="31">
                  <c:v>126</c:v>
                </c:pt>
                <c:pt idx="32">
                  <c:v>125</c:v>
                </c:pt>
                <c:pt idx="33">
                  <c:v>128</c:v>
                </c:pt>
                <c:pt idx="34">
                  <c:v>142</c:v>
                </c:pt>
                <c:pt idx="35">
                  <c:v>153</c:v>
                </c:pt>
                <c:pt idx="36">
                  <c:v>170</c:v>
                </c:pt>
                <c:pt idx="37">
                  <c:v>172</c:v>
                </c:pt>
                <c:pt idx="38">
                  <c:v>189</c:v>
                </c:pt>
                <c:pt idx="39">
                  <c:v>203</c:v>
                </c:pt>
                <c:pt idx="40">
                  <c:v>190</c:v>
                </c:pt>
                <c:pt idx="41">
                  <c:v>217</c:v>
                </c:pt>
                <c:pt idx="42">
                  <c:v>232</c:v>
                </c:pt>
                <c:pt idx="43">
                  <c:v>244</c:v>
                </c:pt>
                <c:pt idx="44">
                  <c:v>268</c:v>
                </c:pt>
                <c:pt idx="45">
                  <c:v>288</c:v>
                </c:pt>
                <c:pt idx="46">
                  <c:v>299</c:v>
                </c:pt>
                <c:pt idx="47">
                  <c:v>309</c:v>
                </c:pt>
                <c:pt idx="48">
                  <c:v>326</c:v>
                </c:pt>
                <c:pt idx="49">
                  <c:v>343</c:v>
                </c:pt>
                <c:pt idx="50">
                  <c:v>362</c:v>
                </c:pt>
                <c:pt idx="51">
                  <c:v>382</c:v>
                </c:pt>
                <c:pt idx="52">
                  <c:v>379</c:v>
                </c:pt>
                <c:pt idx="53">
                  <c:v>375</c:v>
                </c:pt>
                <c:pt idx="54">
                  <c:v>384</c:v>
                </c:pt>
                <c:pt idx="55">
                  <c:v>431</c:v>
                </c:pt>
                <c:pt idx="56">
                  <c:v>453</c:v>
                </c:pt>
                <c:pt idx="57">
                  <c:v>470</c:v>
                </c:pt>
                <c:pt idx="58">
                  <c:v>524</c:v>
                </c:pt>
                <c:pt idx="59">
                  <c:v>541</c:v>
                </c:pt>
                <c:pt idx="60">
                  <c:v>567</c:v>
                </c:pt>
                <c:pt idx="61">
                  <c:v>578</c:v>
                </c:pt>
                <c:pt idx="62">
                  <c:v>614</c:v>
                </c:pt>
                <c:pt idx="63">
                  <c:v>629</c:v>
                </c:pt>
                <c:pt idx="64">
                  <c:v>616</c:v>
                </c:pt>
                <c:pt idx="65">
                  <c:v>611</c:v>
                </c:pt>
                <c:pt idx="66">
                  <c:v>621</c:v>
                </c:pt>
                <c:pt idx="67">
                  <c:v>605</c:v>
                </c:pt>
                <c:pt idx="68">
                  <c:v>606</c:v>
                </c:pt>
                <c:pt idx="69">
                  <c:v>633</c:v>
                </c:pt>
                <c:pt idx="70">
                  <c:v>630</c:v>
                </c:pt>
                <c:pt idx="71">
                  <c:v>609</c:v>
                </c:pt>
                <c:pt idx="72">
                  <c:v>583</c:v>
                </c:pt>
                <c:pt idx="73">
                  <c:v>578</c:v>
                </c:pt>
                <c:pt idx="74">
                  <c:v>565</c:v>
                </c:pt>
                <c:pt idx="75">
                  <c:v>550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75"/>
              <c:layout>
                <c:manualLayout>
                  <c:x val="-2.3583364035035595E-3"/>
                  <c:y val="-4.041514093321853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E08-45FF-B24F-1F7DF442BE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Sheet1!$A$2:$A$77</c:f>
              <c:numCache>
                <c:formatCode>m/d/yyyy</c:formatCode>
                <c:ptCount val="7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</c:numCache>
            </c:numRef>
          </c:cat>
          <c:val>
            <c:numRef>
              <c:f>Sheet1!$B$2:$B$77</c:f>
              <c:numCache>
                <c:formatCode>#,##0</c:formatCode>
                <c:ptCount val="76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Sheet1!$A$2:$A$77</c:f>
              <c:numCache>
                <c:formatCode>m/d/yyyy</c:formatCode>
                <c:ptCount val="7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</c:numCache>
            </c:numRef>
          </c:cat>
          <c:val>
            <c:numRef>
              <c:f>Sheet1!$C$2:$C$77</c:f>
              <c:numCache>
                <c:formatCode>General</c:formatCode>
                <c:ptCount val="7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Sheet1!$A$2:$A$77</c:f>
              <c:numCache>
                <c:formatCode>m/d/yyyy</c:formatCode>
                <c:ptCount val="7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</c:numCache>
            </c:numRef>
          </c:cat>
          <c:val>
            <c:numRef>
              <c:f>Sheet1!$D$2:$D$77</c:f>
              <c:numCache>
                <c:formatCode>#,##0</c:formatCode>
                <c:ptCount val="76"/>
                <c:pt idx="0">
                  <c:v>60</c:v>
                </c:pt>
                <c:pt idx="1">
                  <c:v>53</c:v>
                </c:pt>
                <c:pt idx="2">
                  <c:v>54</c:v>
                </c:pt>
                <c:pt idx="3">
                  <c:v>55</c:v>
                </c:pt>
                <c:pt idx="4">
                  <c:v>66</c:v>
                </c:pt>
                <c:pt idx="5">
                  <c:v>72</c:v>
                </c:pt>
                <c:pt idx="6">
                  <c:v>84</c:v>
                </c:pt>
                <c:pt idx="7">
                  <c:v>85</c:v>
                </c:pt>
                <c:pt idx="8">
                  <c:v>101</c:v>
                </c:pt>
                <c:pt idx="9">
                  <c:v>102</c:v>
                </c:pt>
                <c:pt idx="10">
                  <c:v>122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194</c:v>
                </c:pt>
                <c:pt idx="17">
                  <c:v>205</c:v>
                </c:pt>
                <c:pt idx="18">
                  <c:v>220</c:v>
                </c:pt>
                <c:pt idx="19">
                  <c:v>232</c:v>
                </c:pt>
                <c:pt idx="20">
                  <c:v>266</c:v>
                </c:pt>
                <c:pt idx="21">
                  <c:v>269</c:v>
                </c:pt>
                <c:pt idx="22">
                  <c:v>305</c:v>
                </c:pt>
                <c:pt idx="23">
                  <c:v>345</c:v>
                </c:pt>
                <c:pt idx="24">
                  <c:v>379</c:v>
                </c:pt>
                <c:pt idx="25">
                  <c:v>398</c:v>
                </c:pt>
                <c:pt idx="26">
                  <c:v>409</c:v>
                </c:pt>
                <c:pt idx="27">
                  <c:v>440</c:v>
                </c:pt>
                <c:pt idx="28">
                  <c:v>468</c:v>
                </c:pt>
                <c:pt idx="29">
                  <c:v>500</c:v>
                </c:pt>
                <c:pt idx="30">
                  <c:v>536</c:v>
                </c:pt>
                <c:pt idx="31">
                  <c:v>570</c:v>
                </c:pt>
                <c:pt idx="32">
                  <c:v>601</c:v>
                </c:pt>
                <c:pt idx="33">
                  <c:v>627</c:v>
                </c:pt>
                <c:pt idx="34">
                  <c:v>690</c:v>
                </c:pt>
                <c:pt idx="35">
                  <c:v>740</c:v>
                </c:pt>
                <c:pt idx="36">
                  <c:v>821</c:v>
                </c:pt>
                <c:pt idx="37">
                  <c:v>898</c:v>
                </c:pt>
                <c:pt idx="38">
                  <c:v>963</c:v>
                </c:pt>
                <c:pt idx="39">
                  <c:v>1022</c:v>
                </c:pt>
                <c:pt idx="40">
                  <c:v>1089</c:v>
                </c:pt>
                <c:pt idx="41">
                  <c:v>1174</c:v>
                </c:pt>
                <c:pt idx="42">
                  <c:v>1191</c:v>
                </c:pt>
                <c:pt idx="43">
                  <c:v>1320</c:v>
                </c:pt>
                <c:pt idx="44">
                  <c:v>1495</c:v>
                </c:pt>
                <c:pt idx="45">
                  <c:v>1603</c:v>
                </c:pt>
                <c:pt idx="46">
                  <c:v>1669</c:v>
                </c:pt>
                <c:pt idx="47">
                  <c:v>1774</c:v>
                </c:pt>
                <c:pt idx="48">
                  <c:v>1891</c:v>
                </c:pt>
                <c:pt idx="49">
                  <c:v>2032</c:v>
                </c:pt>
                <c:pt idx="50">
                  <c:v>2189</c:v>
                </c:pt>
                <c:pt idx="51">
                  <c:v>2329</c:v>
                </c:pt>
                <c:pt idx="52">
                  <c:v>2381</c:v>
                </c:pt>
                <c:pt idx="53">
                  <c:v>2499</c:v>
                </c:pt>
                <c:pt idx="54">
                  <c:v>2634</c:v>
                </c:pt>
                <c:pt idx="55">
                  <c:v>2835</c:v>
                </c:pt>
                <c:pt idx="56">
                  <c:v>2965</c:v>
                </c:pt>
                <c:pt idx="57">
                  <c:v>3033</c:v>
                </c:pt>
                <c:pt idx="58">
                  <c:v>3243</c:v>
                </c:pt>
                <c:pt idx="59">
                  <c:v>3295</c:v>
                </c:pt>
                <c:pt idx="60">
                  <c:v>3352</c:v>
                </c:pt>
                <c:pt idx="61">
                  <c:v>3438</c:v>
                </c:pt>
                <c:pt idx="62">
                  <c:v>3564</c:v>
                </c:pt>
                <c:pt idx="63">
                  <c:v>3576</c:v>
                </c:pt>
                <c:pt idx="64">
                  <c:v>3557</c:v>
                </c:pt>
                <c:pt idx="65">
                  <c:v>3492</c:v>
                </c:pt>
                <c:pt idx="66">
                  <c:v>3439</c:v>
                </c:pt>
                <c:pt idx="67">
                  <c:v>3390</c:v>
                </c:pt>
                <c:pt idx="68">
                  <c:v>3385</c:v>
                </c:pt>
                <c:pt idx="69">
                  <c:v>3323</c:v>
                </c:pt>
                <c:pt idx="70">
                  <c:v>3233</c:v>
                </c:pt>
                <c:pt idx="71">
                  <c:v>3007</c:v>
                </c:pt>
                <c:pt idx="72">
                  <c:v>2956</c:v>
                </c:pt>
                <c:pt idx="73">
                  <c:v>2809</c:v>
                </c:pt>
                <c:pt idx="74">
                  <c:v>2735</c:v>
                </c:pt>
                <c:pt idx="75">
                  <c:v>2684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C3-45E7-8792-A623CEF8BC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58AC8B5D-4648-45AE-A81D-DE9E08EC3ED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A299-44A6-99A2-B5EAFF17431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9950C58C-B29D-4316-84B4-FA1CCADA034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05D6-4E9D-944B-2770EF656D79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26ECA7B8-33D9-4ECA-A49D-1B3D396AA8A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05D6-4E9D-944B-2770EF656D79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2B1B1782-98DB-4149-B64F-0B62A432161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05D6-4E9D-944B-2770EF656D79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01021107-B044-47C8-896E-40F5F097E8E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05D6-4E9D-944B-2770EF656D79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381B6675-9484-4D01-8413-62D241F11F1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05D6-4E9D-944B-2770EF656D79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25BE0017-DB59-43E9-A248-BE7D87BFB17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05D6-4E9D-944B-2770EF656D79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8A18C85E-E526-4991-8E9E-99748060BF1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05D6-4E9D-944B-2770EF656D79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8DFF29BE-9316-4D53-BA5C-CDE16BC940D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05D6-4E9D-944B-2770EF656D79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543A5177-F1D4-4F84-99A6-CBFF80E0B99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05D6-4E9D-944B-2770EF656D79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5D1DDF8B-888E-47BE-A5F3-8CD6436691A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05D6-4E9D-944B-2770EF656D79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9B2A9706-C1AE-487B-8FB8-92737033C53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05D6-4E9D-944B-2770EF656D79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6EB091E5-FCE6-4032-9860-5ECAF0EAC5A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05D6-4E9D-944B-2770EF656D79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00080E84-330D-484B-A365-E94DAF69B25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05D6-4E9D-944B-2770EF656D79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F1E0B4BA-B8B4-4E54-92B4-ED579D3B53E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05D6-4E9D-944B-2770EF656D79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BBB48B66-3942-4020-9DF6-0D746FEDCFD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05D6-4E9D-944B-2770EF656D79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50868B1A-01A4-4611-9E36-0429D692EA4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05D6-4E9D-944B-2770EF656D79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91A25B16-E3DE-4B72-982B-18BB5A3CEFA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05D6-4E9D-944B-2770EF656D79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5100CD2B-4AE3-431A-9C72-509262156D4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05D6-4E9D-944B-2770EF656D79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BB891957-B582-4F07-AAA4-D761928966E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05D6-4E9D-944B-2770EF656D79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83E53C3D-8752-4723-9F45-DE8C97A636D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05D6-4E9D-944B-2770EF656D79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69E76F2D-36B8-4827-90F9-ABE9910055A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05D6-4E9D-944B-2770EF656D79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8D00FA6E-6573-47D7-BCCD-819DA1D878F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05D6-4E9D-944B-2770EF656D79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BCE79713-EBAB-4664-8887-61787923818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05D6-4E9D-944B-2770EF656D79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37D70DCD-E6D3-4CDA-91B1-7C716E99E82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05D6-4E9D-944B-2770EF656D79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E69D9CE8-B4FE-4DCF-81D3-ABC743266A5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05D6-4E9D-944B-2770EF656D79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476186A3-22C3-419A-91BC-C00FD8B9781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05D6-4E9D-944B-2770EF656D79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2CDEAE94-2EF3-4F26-B9C7-37DF84ACAE2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05D6-4E9D-944B-2770EF656D79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EAD4CEFE-5F4F-401F-A9EA-9523CCE93CB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05D6-4E9D-944B-2770EF656D79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CE5D666F-264B-4B58-AC74-F92AE5D7BB0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05D6-4E9D-944B-2770EF656D79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F1D65439-331E-4E25-B12D-5B455AAD60E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05D6-4E9D-944B-2770EF656D79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E39214AC-0FA3-457F-91DB-7E1B54A7486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05D6-4E9D-944B-2770EF656D79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CDA766B0-EBC1-4071-88DB-31B9195E8BC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05D6-4E9D-944B-2770EF656D79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D6C07E09-1195-4146-B9A9-48CA4856F0B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0-05D6-4E9D-944B-2770EF656D79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4986144D-5796-423C-B839-89605226A46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05D6-4E9D-944B-2770EF656D79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4AA350DB-E38D-4D0E-8F54-84B39941E41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2-05D6-4E9D-944B-2770EF656D79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0897B1B6-B987-4B62-9B95-156FC498598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05D6-4E9D-944B-2770EF656D79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FD158D59-0CCD-4F9D-B1F7-38393B29A38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4-05D6-4E9D-944B-2770EF656D79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7FBCD78C-A533-4961-8908-04C8B97509D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5-05D6-4E9D-944B-2770EF656D79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42B7AC85-DAD8-4A14-BBFE-CC6D4982E4D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05D6-4E9D-944B-2770EF656D79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707EDFAC-CC7C-4AEC-939F-B9DF5C3CBA5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05D6-4E9D-944B-2770EF656D79}"/>
                </c:ext>
              </c:extLst>
            </c:dLbl>
            <c:dLbl>
              <c:idx val="4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4296-4AB6-AB47-1D95B42C9507}"/>
                </c:ext>
              </c:extLst>
            </c:dLbl>
            <c:dLbl>
              <c:idx val="4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A299-44A6-99A2-B5EAFF174310}"/>
                </c:ext>
              </c:extLst>
            </c:dLbl>
            <c:dLbl>
              <c:idx val="4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A-A299-44A6-99A2-B5EAFF174310}"/>
                </c:ext>
              </c:extLst>
            </c:dLbl>
            <c:dLbl>
              <c:idx val="4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B-A299-44A6-99A2-B5EAFF174310}"/>
                </c:ext>
              </c:extLst>
            </c:dLbl>
            <c:dLbl>
              <c:idx val="4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C-A299-44A6-99A2-B5EAFF174310}"/>
                </c:ext>
              </c:extLst>
            </c:dLbl>
            <c:dLbl>
              <c:idx val="4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D-A299-44A6-99A2-B5EAFF174310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fld id="{76BB6615-7D57-4C36-A893-9B819842DFE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8-05D6-4E9D-944B-2770EF656D79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fld id="{534837CF-CA10-4D98-A6A8-4C9B75A55C5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05D6-4E9D-944B-2770EF656D79}"/>
                </c:ext>
              </c:extLst>
            </c:dLbl>
            <c:dLbl>
              <c:idx val="4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A-D102-4C57-BEC7-F5AF1FA453A4}"/>
                </c:ext>
              </c:extLst>
            </c:dLbl>
            <c:dLbl>
              <c:idx val="50"/>
              <c:layout>
                <c:manualLayout>
                  <c:x val="-2.9485147308748204E-2"/>
                  <c:y val="-8.669030050761134E-2"/>
                </c:manualLayout>
              </c:layout>
              <c:tx>
                <c:rich>
                  <a:bodyPr/>
                  <a:lstStyle/>
                  <a:p>
                    <a:fld id="{10755C8A-306F-45A6-910E-171DD86DB8C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3044-4D2E-B7DB-8A1750D822FB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fld id="{42C40523-0584-4088-8DDE-7CD0C3D151B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05D6-4E9D-944B-2770EF656D79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fld id="{4FAC72B6-D998-4D36-AC67-BE606835F28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05D6-4E9D-944B-2770EF656D79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fld id="{C473A19F-5FCD-4783-A7B6-698C3105718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C-05D6-4E9D-944B-2770EF656D79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fld id="{EE7345B4-E480-4EC1-B6A0-F7D010FBB4A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05D6-4E9D-944B-2770EF656D79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fld id="{0F532BBA-9173-49CC-9EA3-34AE0F9D8D5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E-05D6-4E9D-944B-2770EF656D79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fld id="{66BB929D-9A05-4E95-8718-D353678BF7A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F-05D6-4E9D-944B-2770EF656D79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fld id="{406DDE79-5491-4C9B-9C9C-D34627283EF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0-05D6-4E9D-944B-2770EF656D79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fld id="{7A52408D-EC06-41D4-89C1-B4E5B518525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1-05D6-4E9D-944B-2770EF656D79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fld id="{F008F6DD-19D1-4DA8-BCA6-A09AF285E03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2-05D6-4E9D-944B-2770EF656D79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fld id="{9E69AFE4-53DA-4CC1-AAFA-B940D5AB753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3-05D6-4E9D-944B-2770EF656D79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fld id="{D192BB6D-EB9A-4332-8D96-30A3F055FB2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4-05D6-4E9D-944B-2770EF656D79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fld id="{5E3D6157-1E9A-4690-BB87-3B5CF1E63B2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5-05D6-4E9D-944B-2770EF656D79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fld id="{1CB9C0A0-51B4-41FD-8EA0-C9D6E2D873B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6-05D6-4E9D-944B-2770EF656D79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fld id="{7C8EE967-D4C5-4AD9-AE0F-00620871AEE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7-05D6-4E9D-944B-2770EF656D79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fld id="{55CA41C0-ACBC-4EA7-8ADD-B7FBAF8E89B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8-05D6-4E9D-944B-2770EF656D79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fld id="{BB3F7DD6-D570-46E9-819B-EE4165EAD6D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9-05D6-4E9D-944B-2770EF656D79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fld id="{4A641BB2-0497-42C3-8543-EF2E2BE3828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A-05D6-4E9D-944B-2770EF656D79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fld id="{77FF208E-0AEE-431F-84DB-86F2BF6EECD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B-05D6-4E9D-944B-2770EF656D79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fld id="{E120920C-7F5F-4256-984C-88BAFA83CBD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C-05D6-4E9D-944B-2770EF656D79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fld id="{9CB54B6D-C9C5-4572-875F-0CE7A05DDA9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378F-421A-9FCB-FE329F28C4BD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fld id="{CC4857AA-BD3A-45C2-B5D6-BE83F750268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C984-4500-8E0D-8BF04C33719D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fld id="{5C5E4B01-582D-49C7-9284-328FB34856B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F6DF-48EE-A116-C2BFFE7A11F5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fld id="{CE67DF17-5C0F-4110-9D2C-59B23CCB7F2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34E6-4C9E-B514-E1BD95F1B378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fld id="{D5706E48-F182-43D2-B2AE-F9EC39B025A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6430-49AD-A583-F1FBC41245F3}"/>
                </c:ext>
              </c:extLst>
            </c:dLbl>
            <c:dLbl>
              <c:idx val="75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CF7-4046-9B35-4D7CC82B81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numRef>
              <c:f>Sheet1!$A$2:$A$77</c:f>
              <c:numCache>
                <c:formatCode>m/d/yyyy</c:formatCode>
                <c:ptCount val="7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</c:numCache>
            </c:numRef>
          </c:cat>
          <c:val>
            <c:numRef>
              <c:f>Sheet1!$B$2:$B$77</c:f>
              <c:numCache>
                <c:formatCode>#,##0</c:formatCode>
                <c:ptCount val="76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Sheet1!$C$2:$C$77</c15:f>
                <c15:dlblRangeCache>
                  <c:ptCount val="76"/>
                </c15:dlblRangeCache>
              </c15:datalabelsRange>
            </c:ext>
            <c:ext xmlns:c16="http://schemas.microsoft.com/office/drawing/2014/chart" uri="{C3380CC4-5D6E-409C-BE32-E72D297353CC}">
              <c16:uniqueId val="{00000029-0FC3-45E7-8792-A623CEF8BC6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Sheet1!$A$2:$A$77</c:f>
              <c:numCache>
                <c:formatCode>m/d/yyyy</c:formatCode>
                <c:ptCount val="7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</c:numCache>
            </c:numRef>
          </c:cat>
          <c:val>
            <c:numRef>
              <c:f>Sheet1!$C$2:$C$77</c:f>
              <c:numCache>
                <c:formatCode>General</c:formatCode>
                <c:ptCount val="7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0FC3-45E7-8792-A623CEF8BC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16.11.2020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16.11.2020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16.11.2020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950" y="4055060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C624895-983B-4D42-A12C-638B598292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3860159"/>
              </p:ext>
            </p:extLst>
          </p:nvPr>
        </p:nvGraphicFramePr>
        <p:xfrm>
          <a:off x="390498" y="1202616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819469" y="1202616"/>
            <a:ext cx="279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JIP l</a:t>
            </a:r>
            <a:r>
              <a:rPr lang="cs-CZ" dirty="0" err="1"/>
              <a:t>ůžka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58AD54A3-4175-49B6-8E86-122CEFAE0C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6191328"/>
              </p:ext>
            </p:extLst>
          </p:nvPr>
        </p:nvGraphicFramePr>
        <p:xfrm>
          <a:off x="390498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1352342"/>
              </p:ext>
            </p:extLst>
          </p:nvPr>
        </p:nvGraphicFramePr>
        <p:xfrm>
          <a:off x="6045103" y="1186087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64FD9DA0-3B9B-4118-A15A-E168468075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7803542"/>
              </p:ext>
            </p:extLst>
          </p:nvPr>
        </p:nvGraphicFramePr>
        <p:xfrm>
          <a:off x="6096000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7524971" y="4014235"/>
            <a:ext cx="353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134632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6 812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7 056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7 116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51952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2 735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2 684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4448</TotalTime>
  <Words>1042</Words>
  <Application>Microsoft Office PowerPoint</Application>
  <PresentationFormat>Širokoúhlá obrazovka</PresentationFormat>
  <Paragraphs>455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Lucie</cp:lastModifiedBy>
  <cp:revision>309</cp:revision>
  <dcterms:created xsi:type="dcterms:W3CDTF">2020-08-08T14:25:07Z</dcterms:created>
  <dcterms:modified xsi:type="dcterms:W3CDTF">2020-11-16T03:44:17Z</dcterms:modified>
</cp:coreProperties>
</file>