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Sheet1!$D$2:$D$78</c:f>
              <c:numCache>
                <c:formatCode>#,##0</c:formatCode>
                <c:ptCount val="77"/>
                <c:pt idx="0">
                  <c:v>40</c:v>
                </c:pt>
                <c:pt idx="1">
                  <c:v>44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68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174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323</c:v>
                </c:pt>
                <c:pt idx="37">
                  <c:v>333</c:v>
                </c:pt>
                <c:pt idx="38">
                  <c:v>360</c:v>
                </c:pt>
                <c:pt idx="39">
                  <c:v>394</c:v>
                </c:pt>
                <c:pt idx="40">
                  <c:v>394</c:v>
                </c:pt>
                <c:pt idx="41">
                  <c:v>412</c:v>
                </c:pt>
                <c:pt idx="42">
                  <c:v>427</c:v>
                </c:pt>
                <c:pt idx="43">
                  <c:v>453</c:v>
                </c:pt>
                <c:pt idx="44">
                  <c:v>485</c:v>
                </c:pt>
                <c:pt idx="45">
                  <c:v>523</c:v>
                </c:pt>
                <c:pt idx="46">
                  <c:v>542</c:v>
                </c:pt>
                <c:pt idx="47">
                  <c:v>564</c:v>
                </c:pt>
                <c:pt idx="48">
                  <c:v>588</c:v>
                </c:pt>
                <c:pt idx="49">
                  <c:v>603</c:v>
                </c:pt>
                <c:pt idx="50">
                  <c:v>672</c:v>
                </c:pt>
                <c:pt idx="51">
                  <c:v>711</c:v>
                </c:pt>
                <c:pt idx="52">
                  <c:v>713</c:v>
                </c:pt>
                <c:pt idx="53">
                  <c:v>724</c:v>
                </c:pt>
                <c:pt idx="54">
                  <c:v>761</c:v>
                </c:pt>
                <c:pt idx="55">
                  <c:v>856</c:v>
                </c:pt>
                <c:pt idx="56">
                  <c:v>847</c:v>
                </c:pt>
                <c:pt idx="57">
                  <c:v>867</c:v>
                </c:pt>
                <c:pt idx="58">
                  <c:v>975</c:v>
                </c:pt>
                <c:pt idx="59">
                  <c:v>1012</c:v>
                </c:pt>
                <c:pt idx="60">
                  <c:v>1050</c:v>
                </c:pt>
                <c:pt idx="61">
                  <c:v>1094</c:v>
                </c:pt>
                <c:pt idx="62">
                  <c:v>1143</c:v>
                </c:pt>
                <c:pt idx="63">
                  <c:v>1159</c:v>
                </c:pt>
                <c:pt idx="64">
                  <c:v>1150</c:v>
                </c:pt>
                <c:pt idx="65">
                  <c:v>1159</c:v>
                </c:pt>
                <c:pt idx="66">
                  <c:v>1204</c:v>
                </c:pt>
                <c:pt idx="67">
                  <c:v>1146</c:v>
                </c:pt>
                <c:pt idx="68">
                  <c:v>1157</c:v>
                </c:pt>
                <c:pt idx="69">
                  <c:v>1163</c:v>
                </c:pt>
                <c:pt idx="70">
                  <c:v>1159</c:v>
                </c:pt>
                <c:pt idx="71">
                  <c:v>1117</c:v>
                </c:pt>
                <c:pt idx="72">
                  <c:v>1115</c:v>
                </c:pt>
                <c:pt idx="73">
                  <c:v>1124</c:v>
                </c:pt>
                <c:pt idx="74">
                  <c:v>1081</c:v>
                </c:pt>
                <c:pt idx="75">
                  <c:v>1072</c:v>
                </c:pt>
                <c:pt idx="76">
                  <c:v>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617-4D4E-AC6C-1BD2AA842EE2}"/>
                </c:ext>
              </c:extLst>
            </c:dLbl>
            <c:dLbl>
              <c:idx val="7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21-44E2-926D-1F15D39DE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Sheet1!$B$2:$B$78</c:f>
              <c:numCache>
                <c:formatCode>#,##0</c:formatCode>
                <c:ptCount val="7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Sheet1!$C$2:$C$78</c:f>
              <c:numCache>
                <c:formatCode>General</c:formatCode>
                <c:ptCount val="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Sheet1!$D$2:$D$78</c:f>
              <c:numCache>
                <c:formatCode>#,##0</c:formatCode>
                <c:ptCount val="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19</c:v>
                </c:pt>
                <c:pt idx="7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76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Sheet1!$B$2:$B$78</c:f>
              <c:numCache>
                <c:formatCode>#,##0</c:formatCode>
                <c:ptCount val="7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Sheet1!$C$2:$C$78</c:f>
              <c:numCache>
                <c:formatCode>General</c:formatCode>
                <c:ptCount val="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Sheet1!$D$2:$D$78</c:f>
              <c:numCache>
                <c:formatCode>#,##0</c:formatCode>
                <c:ptCount val="77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43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217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343</c:v>
                </c:pt>
                <c:pt idx="50">
                  <c:v>362</c:v>
                </c:pt>
                <c:pt idx="51">
                  <c:v>382</c:v>
                </c:pt>
                <c:pt idx="52">
                  <c:v>378</c:v>
                </c:pt>
                <c:pt idx="53">
                  <c:v>374</c:v>
                </c:pt>
                <c:pt idx="54">
                  <c:v>383</c:v>
                </c:pt>
                <c:pt idx="55">
                  <c:v>430</c:v>
                </c:pt>
                <c:pt idx="56">
                  <c:v>452</c:v>
                </c:pt>
                <c:pt idx="57">
                  <c:v>469</c:v>
                </c:pt>
                <c:pt idx="58">
                  <c:v>523</c:v>
                </c:pt>
                <c:pt idx="59">
                  <c:v>540</c:v>
                </c:pt>
                <c:pt idx="60">
                  <c:v>566</c:v>
                </c:pt>
                <c:pt idx="61">
                  <c:v>577</c:v>
                </c:pt>
                <c:pt idx="62">
                  <c:v>613</c:v>
                </c:pt>
                <c:pt idx="63">
                  <c:v>628</c:v>
                </c:pt>
                <c:pt idx="64">
                  <c:v>615</c:v>
                </c:pt>
                <c:pt idx="65">
                  <c:v>611</c:v>
                </c:pt>
                <c:pt idx="66">
                  <c:v>620</c:v>
                </c:pt>
                <c:pt idx="67">
                  <c:v>603</c:v>
                </c:pt>
                <c:pt idx="68">
                  <c:v>603</c:v>
                </c:pt>
                <c:pt idx="69">
                  <c:v>629</c:v>
                </c:pt>
                <c:pt idx="70">
                  <c:v>624</c:v>
                </c:pt>
                <c:pt idx="71">
                  <c:v>602</c:v>
                </c:pt>
                <c:pt idx="72">
                  <c:v>576</c:v>
                </c:pt>
                <c:pt idx="73">
                  <c:v>573</c:v>
                </c:pt>
                <c:pt idx="74">
                  <c:v>555</c:v>
                </c:pt>
                <c:pt idx="75">
                  <c:v>548</c:v>
                </c:pt>
                <c:pt idx="76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08-45FF-B24F-1F7DF442BE0E}"/>
                </c:ext>
              </c:extLst>
            </c:dLbl>
            <c:dLbl>
              <c:idx val="7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F5-453B-B992-5F120199B6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Sheet1!$B$2:$B$78</c:f>
              <c:numCache>
                <c:formatCode>#,##0</c:formatCode>
                <c:ptCount val="7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Sheet1!$C$2:$C$78</c:f>
              <c:numCache>
                <c:formatCode>General</c:formatCode>
                <c:ptCount val="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Sheet1!$D$2:$D$78</c:f>
              <c:numCache>
                <c:formatCode>#,##0</c:formatCode>
                <c:ptCount val="7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72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194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469</c:v>
                </c:pt>
                <c:pt idx="29">
                  <c:v>501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741</c:v>
                </c:pt>
                <c:pt idx="36">
                  <c:v>821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1174</c:v>
                </c:pt>
                <c:pt idx="42">
                  <c:v>1191</c:v>
                </c:pt>
                <c:pt idx="43">
                  <c:v>1320</c:v>
                </c:pt>
                <c:pt idx="44">
                  <c:v>1495</c:v>
                </c:pt>
                <c:pt idx="45">
                  <c:v>1602</c:v>
                </c:pt>
                <c:pt idx="46">
                  <c:v>1669</c:v>
                </c:pt>
                <c:pt idx="47">
                  <c:v>1773</c:v>
                </c:pt>
                <c:pt idx="48">
                  <c:v>1892</c:v>
                </c:pt>
                <c:pt idx="49">
                  <c:v>2033</c:v>
                </c:pt>
                <c:pt idx="50">
                  <c:v>2189</c:v>
                </c:pt>
                <c:pt idx="51">
                  <c:v>2328</c:v>
                </c:pt>
                <c:pt idx="52">
                  <c:v>2380</c:v>
                </c:pt>
                <c:pt idx="53">
                  <c:v>2497</c:v>
                </c:pt>
                <c:pt idx="54">
                  <c:v>2633</c:v>
                </c:pt>
                <c:pt idx="55">
                  <c:v>2834</c:v>
                </c:pt>
                <c:pt idx="56">
                  <c:v>2966</c:v>
                </c:pt>
                <c:pt idx="57">
                  <c:v>3032</c:v>
                </c:pt>
                <c:pt idx="58">
                  <c:v>3244</c:v>
                </c:pt>
                <c:pt idx="59">
                  <c:v>3293</c:v>
                </c:pt>
                <c:pt idx="60">
                  <c:v>3349</c:v>
                </c:pt>
                <c:pt idx="61">
                  <c:v>3434</c:v>
                </c:pt>
                <c:pt idx="62">
                  <c:v>3560</c:v>
                </c:pt>
                <c:pt idx="63">
                  <c:v>3571</c:v>
                </c:pt>
                <c:pt idx="64">
                  <c:v>3555</c:v>
                </c:pt>
                <c:pt idx="65">
                  <c:v>3491</c:v>
                </c:pt>
                <c:pt idx="66">
                  <c:v>3438</c:v>
                </c:pt>
                <c:pt idx="67">
                  <c:v>3385</c:v>
                </c:pt>
                <c:pt idx="68">
                  <c:v>3379</c:v>
                </c:pt>
                <c:pt idx="69">
                  <c:v>3312</c:v>
                </c:pt>
                <c:pt idx="70">
                  <c:v>3222</c:v>
                </c:pt>
                <c:pt idx="71">
                  <c:v>2994</c:v>
                </c:pt>
                <c:pt idx="72">
                  <c:v>2928</c:v>
                </c:pt>
                <c:pt idx="73">
                  <c:v>2829</c:v>
                </c:pt>
                <c:pt idx="74">
                  <c:v>2719</c:v>
                </c:pt>
                <c:pt idx="75">
                  <c:v>2687</c:v>
                </c:pt>
                <c:pt idx="76">
                  <c:v>2614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8AC8B5D-4648-45AE-A81D-DE9E08EC3E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42121F-CF95-459C-B5AE-EDA4FFC6B4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50C58C-B29D-4316-84B4-FA1CCADA03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6ECA7B8-33D9-4ECA-A49D-1B3D396AA8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B1B1782-98DB-4149-B64F-0B62A43216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021107-B044-47C8-896E-40F5F097E8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81B6675-9484-4D01-8413-62D241F11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5BE0017-DB59-43E9-A248-BE7D87BFB1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A18C85E-E526-4991-8E9E-99748060BF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DFF29BE-9316-4D53-BA5C-CDE16BC940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43A5177-F1D4-4F84-99A6-CBFF80E0B9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D1DDF8B-888E-47BE-A5F3-8CD6436691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B2A9706-C1AE-487B-8FB8-92737033C5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EB091E5-FCE6-4032-9860-5ECAF0EAC5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0080E84-330D-484B-A365-E94DAF69B2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1E0B4BA-B8B4-4E54-92B4-ED579D3B53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BB48B66-3942-4020-9DF6-0D746FEDCF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0868B1A-01A4-4611-9E36-0429D692EA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1A25B16-E3DE-4B72-982B-18BB5A3CEF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100CD2B-4AE3-431A-9C72-509262156D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B891957-B582-4F07-AAA4-D761928966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3E53C3D-8752-4723-9F45-DE8C97A636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9E76F2D-36B8-4827-90F9-ABE9910055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D00FA6E-6573-47D7-BCCD-819DA1D878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CE79713-EBAB-4664-8887-6178792381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7D70DCD-E6D3-4CDA-91B1-7C716E99E8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69D9CE8-B4FE-4DCF-81D3-ABC743266A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76186A3-22C3-419A-91BC-C00FD8B97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CDEAE94-2EF3-4F26-B9C7-37DF84ACAE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AD4CEFE-5F4F-401F-A9EA-9523CCE93C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CE5D666F-264B-4B58-AC74-F92AE5D7BB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1D65439-331E-4E25-B12D-5B455AAD6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39214AC-0FA3-457F-91DB-7E1B54A748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DA766B0-EBC1-4071-88DB-31B9195E8B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6C07E09-1195-4146-B9A9-48CA4856F0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986144D-5796-423C-B839-89605226A4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AA350DB-E38D-4D0E-8F54-84B39941E4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897B1B6-B987-4B62-9B95-156FC49859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D158D59-0CCD-4F9D-B1F7-38393B29A3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FBCD78C-A533-4961-8908-04C8B9750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2B7AC85-DAD8-4A14-BBFE-CC6D4982E4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707EDFAC-CC7C-4AEC-939F-B9DF5C3CBA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76BB6615-7D57-4C36-A893-9B819842DF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34837CF-CA10-4D98-A6A8-4C9B75A55C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0755C8A-306F-45A6-910E-171DD86DB8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2C40523-0584-4088-8DDE-7CD0C3D151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FAC72B6-D998-4D36-AC67-BE606835F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C473A19F-5FCD-4783-A7B6-698C310571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EE7345B4-E480-4EC1-B6A0-F7D010FBB4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F532BBA-9173-49CC-9EA3-34AE0F9D8D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66BB929D-9A05-4E95-8718-D353678BF7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06DDE79-5491-4C9B-9C9C-D34627283E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A52408D-EC06-41D4-89C1-B4E5B51852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008F6DD-19D1-4DA8-BCA6-A09AF285E0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E69AFE4-53DA-4CC1-AAFA-B940D5AB75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D192BB6D-EB9A-4332-8D96-30A3F055FB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5E3D6157-1E9A-4690-BB87-3B5CF1E63B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1CB9C0A0-51B4-41FD-8EA0-C9D6E2D873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7C8EE967-D4C5-4AD9-AE0F-00620871AE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5CA41C0-ACBC-4EA7-8ADD-B7FBAF8E89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BB3F7DD6-D570-46E9-819B-EE4165EAD6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4A641BB2-0497-42C3-8543-EF2E2BE382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7FF208E-0AEE-431F-84DB-86F2BF6EEC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E120920C-7F5F-4256-984C-88BAFA83CB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9CB54B6D-C9C5-4572-875F-0CE7A05DDA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CC4857AA-BD3A-45C2-B5D6-BE83F75026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5C5E4B01-582D-49C7-9284-328FB34856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E67DF17-5C0F-4110-9D2C-59B23CCB7F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D5706E48-F182-43D2-B2AE-F9EC39B025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Sheet1!$B$2:$B$78</c:f>
              <c:numCache>
                <c:formatCode>#,##0</c:formatCode>
                <c:ptCount val="7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Sheet1!$C$2:$C$78</c15:f>
                <c15:dlblRangeCache>
                  <c:ptCount val="77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Sheet1!$A$2:$A$78</c:f>
              <c:numCache>
                <c:formatCode>m/d/yyyy</c:formatCode>
                <c:ptCount val="7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</c:numCache>
            </c:numRef>
          </c:cat>
          <c:val>
            <c:numRef>
              <c:f>Sheet1!$C$2:$C$78</c:f>
              <c:numCache>
                <c:formatCode>General</c:formatCode>
                <c:ptCount val="7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78941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6440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66680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03479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582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281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1109</Words>
  <Application>Microsoft Office PowerPoint</Application>
  <PresentationFormat>Širokoúhlá obrazovka</PresentationFormat>
  <Paragraphs>522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310</cp:revision>
  <dcterms:created xsi:type="dcterms:W3CDTF">2020-08-08T14:25:07Z</dcterms:created>
  <dcterms:modified xsi:type="dcterms:W3CDTF">2020-11-17T04:07:03Z</dcterms:modified>
</cp:coreProperties>
</file>