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0C0"/>
    <a:srgbClr val="00B050"/>
    <a:srgbClr val="FFC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Sheet1!$D$2:$D$79</c:f>
              <c:numCache>
                <c:formatCode>#,##0</c:formatCode>
                <c:ptCount val="78"/>
                <c:pt idx="0">
                  <c:v>40</c:v>
                </c:pt>
                <c:pt idx="1">
                  <c:v>44</c:v>
                </c:pt>
                <c:pt idx="2">
                  <c:v>41</c:v>
                </c:pt>
                <c:pt idx="3">
                  <c:v>46</c:v>
                </c:pt>
                <c:pt idx="4">
                  <c:v>44</c:v>
                </c:pt>
                <c:pt idx="5">
                  <c:v>47</c:v>
                </c:pt>
                <c:pt idx="6">
                  <c:v>48</c:v>
                </c:pt>
                <c:pt idx="7">
                  <c:v>47</c:v>
                </c:pt>
                <c:pt idx="8">
                  <c:v>51</c:v>
                </c:pt>
                <c:pt idx="9">
                  <c:v>54</c:v>
                </c:pt>
                <c:pt idx="10">
                  <c:v>59</c:v>
                </c:pt>
                <c:pt idx="11">
                  <c:v>53</c:v>
                </c:pt>
                <c:pt idx="12">
                  <c:v>58</c:v>
                </c:pt>
                <c:pt idx="13">
                  <c:v>67</c:v>
                </c:pt>
                <c:pt idx="14">
                  <c:v>64</c:v>
                </c:pt>
                <c:pt idx="15">
                  <c:v>68</c:v>
                </c:pt>
                <c:pt idx="16">
                  <c:v>73</c:v>
                </c:pt>
                <c:pt idx="17">
                  <c:v>92</c:v>
                </c:pt>
                <c:pt idx="18">
                  <c:v>103</c:v>
                </c:pt>
                <c:pt idx="19">
                  <c:v>114</c:v>
                </c:pt>
                <c:pt idx="20">
                  <c:v>133</c:v>
                </c:pt>
                <c:pt idx="21">
                  <c:v>122</c:v>
                </c:pt>
                <c:pt idx="22">
                  <c:v>133</c:v>
                </c:pt>
                <c:pt idx="23">
                  <c:v>141</c:v>
                </c:pt>
                <c:pt idx="24">
                  <c:v>140</c:v>
                </c:pt>
                <c:pt idx="25">
                  <c:v>144</c:v>
                </c:pt>
                <c:pt idx="26">
                  <c:v>161</c:v>
                </c:pt>
                <c:pt idx="27">
                  <c:v>174</c:v>
                </c:pt>
                <c:pt idx="28">
                  <c:v>179</c:v>
                </c:pt>
                <c:pt idx="29">
                  <c:v>177</c:v>
                </c:pt>
                <c:pt idx="30">
                  <c:v>203</c:v>
                </c:pt>
                <c:pt idx="31">
                  <c:v>205</c:v>
                </c:pt>
                <c:pt idx="32">
                  <c:v>232</c:v>
                </c:pt>
                <c:pt idx="33">
                  <c:v>247</c:v>
                </c:pt>
                <c:pt idx="34">
                  <c:v>256</c:v>
                </c:pt>
                <c:pt idx="35">
                  <c:v>293</c:v>
                </c:pt>
                <c:pt idx="36">
                  <c:v>323</c:v>
                </c:pt>
                <c:pt idx="37">
                  <c:v>333</c:v>
                </c:pt>
                <c:pt idx="38">
                  <c:v>360</c:v>
                </c:pt>
                <c:pt idx="39">
                  <c:v>394</c:v>
                </c:pt>
                <c:pt idx="40">
                  <c:v>394</c:v>
                </c:pt>
                <c:pt idx="41">
                  <c:v>412</c:v>
                </c:pt>
                <c:pt idx="42">
                  <c:v>427</c:v>
                </c:pt>
                <c:pt idx="43">
                  <c:v>453</c:v>
                </c:pt>
                <c:pt idx="44">
                  <c:v>485</c:v>
                </c:pt>
                <c:pt idx="45">
                  <c:v>523</c:v>
                </c:pt>
                <c:pt idx="46">
                  <c:v>542</c:v>
                </c:pt>
                <c:pt idx="47">
                  <c:v>564</c:v>
                </c:pt>
                <c:pt idx="48">
                  <c:v>588</c:v>
                </c:pt>
                <c:pt idx="49">
                  <c:v>602</c:v>
                </c:pt>
                <c:pt idx="50">
                  <c:v>671</c:v>
                </c:pt>
                <c:pt idx="51">
                  <c:v>710</c:v>
                </c:pt>
                <c:pt idx="52">
                  <c:v>712</c:v>
                </c:pt>
                <c:pt idx="53">
                  <c:v>723</c:v>
                </c:pt>
                <c:pt idx="54">
                  <c:v>760</c:v>
                </c:pt>
                <c:pt idx="55">
                  <c:v>855</c:v>
                </c:pt>
                <c:pt idx="56">
                  <c:v>846</c:v>
                </c:pt>
                <c:pt idx="57">
                  <c:v>867</c:v>
                </c:pt>
                <c:pt idx="58">
                  <c:v>975</c:v>
                </c:pt>
                <c:pt idx="59">
                  <c:v>1011</c:v>
                </c:pt>
                <c:pt idx="60">
                  <c:v>1049</c:v>
                </c:pt>
                <c:pt idx="61">
                  <c:v>1093</c:v>
                </c:pt>
                <c:pt idx="62">
                  <c:v>1142</c:v>
                </c:pt>
                <c:pt idx="63">
                  <c:v>1158</c:v>
                </c:pt>
                <c:pt idx="64">
                  <c:v>1148</c:v>
                </c:pt>
                <c:pt idx="65">
                  <c:v>1157</c:v>
                </c:pt>
                <c:pt idx="66">
                  <c:v>1201</c:v>
                </c:pt>
                <c:pt idx="67">
                  <c:v>1145</c:v>
                </c:pt>
                <c:pt idx="68">
                  <c:v>1156</c:v>
                </c:pt>
                <c:pt idx="69">
                  <c:v>1163</c:v>
                </c:pt>
                <c:pt idx="70">
                  <c:v>1157</c:v>
                </c:pt>
                <c:pt idx="71">
                  <c:v>1113</c:v>
                </c:pt>
                <c:pt idx="72">
                  <c:v>1114</c:v>
                </c:pt>
                <c:pt idx="73">
                  <c:v>1114</c:v>
                </c:pt>
                <c:pt idx="74">
                  <c:v>1079</c:v>
                </c:pt>
                <c:pt idx="75">
                  <c:v>1059</c:v>
                </c:pt>
                <c:pt idx="76">
                  <c:v>1051</c:v>
                </c:pt>
                <c:pt idx="77">
                  <c:v>1018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7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Sheet1!$B$2:$B$79</c:f>
              <c:numCache>
                <c:formatCode>#,##0</c:formatCode>
                <c:ptCount val="78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24-4B57-B237-3D02939F2A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Sheet1!$C$2:$C$79</c:f>
              <c:numCache>
                <c:formatCode>General</c:formatCode>
                <c:ptCount val="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6224-4B57-B237-3D02939F2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Sheet1!$D$2:$D$79</c:f>
              <c:numCache>
                <c:formatCode>#,##0</c:formatCode>
                <c:ptCount val="7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13</c:v>
                </c:pt>
                <c:pt idx="67">
                  <c:v>13</c:v>
                </c:pt>
                <c:pt idx="68">
                  <c:v>14</c:v>
                </c:pt>
                <c:pt idx="69">
                  <c:v>21</c:v>
                </c:pt>
                <c:pt idx="70">
                  <c:v>22</c:v>
                </c:pt>
                <c:pt idx="71">
                  <c:v>20</c:v>
                </c:pt>
                <c:pt idx="72">
                  <c:v>18</c:v>
                </c:pt>
                <c:pt idx="73">
                  <c:v>17</c:v>
                </c:pt>
                <c:pt idx="74">
                  <c:v>16</c:v>
                </c:pt>
                <c:pt idx="75">
                  <c:v>19</c:v>
                </c:pt>
                <c:pt idx="76">
                  <c:v>20</c:v>
                </c:pt>
                <c:pt idx="77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77"/>
              <c:layout>
                <c:manualLayout>
                  <c:x val="-1.4150018421021529E-2"/>
                  <c:y val="-5.3886854577624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Sheet1!$B$2:$B$79</c:f>
              <c:numCache>
                <c:formatCode>#,##0</c:formatCode>
                <c:ptCount val="78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7915-4F45-A571-76846695AB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Sheet1!$C$2:$C$79</c:f>
              <c:numCache>
                <c:formatCode>General</c:formatCode>
                <c:ptCount val="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7915-4F45-A571-76846695AB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Sheet1!$D$2:$D$79</c:f>
              <c:numCache>
                <c:formatCode>#,##0</c:formatCode>
                <c:ptCount val="78"/>
                <c:pt idx="0">
                  <c:v>26</c:v>
                </c:pt>
                <c:pt idx="1">
                  <c:v>28</c:v>
                </c:pt>
                <c:pt idx="2">
                  <c:v>30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43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125</c:v>
                </c:pt>
                <c:pt idx="33">
                  <c:v>128</c:v>
                </c:pt>
                <c:pt idx="34">
                  <c:v>142</c:v>
                </c:pt>
                <c:pt idx="35">
                  <c:v>153</c:v>
                </c:pt>
                <c:pt idx="36">
                  <c:v>170</c:v>
                </c:pt>
                <c:pt idx="37">
                  <c:v>172</c:v>
                </c:pt>
                <c:pt idx="38">
                  <c:v>189</c:v>
                </c:pt>
                <c:pt idx="39">
                  <c:v>203</c:v>
                </c:pt>
                <c:pt idx="40">
                  <c:v>190</c:v>
                </c:pt>
                <c:pt idx="41">
                  <c:v>217</c:v>
                </c:pt>
                <c:pt idx="42">
                  <c:v>232</c:v>
                </c:pt>
                <c:pt idx="43">
                  <c:v>244</c:v>
                </c:pt>
                <c:pt idx="44">
                  <c:v>268</c:v>
                </c:pt>
                <c:pt idx="45">
                  <c:v>288</c:v>
                </c:pt>
                <c:pt idx="46">
                  <c:v>299</c:v>
                </c:pt>
                <c:pt idx="47">
                  <c:v>309</c:v>
                </c:pt>
                <c:pt idx="48">
                  <c:v>326</c:v>
                </c:pt>
                <c:pt idx="49">
                  <c:v>342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373</c:v>
                </c:pt>
                <c:pt idx="54">
                  <c:v>382</c:v>
                </c:pt>
                <c:pt idx="55">
                  <c:v>429</c:v>
                </c:pt>
                <c:pt idx="56">
                  <c:v>451</c:v>
                </c:pt>
                <c:pt idx="57">
                  <c:v>469</c:v>
                </c:pt>
                <c:pt idx="58">
                  <c:v>523</c:v>
                </c:pt>
                <c:pt idx="59">
                  <c:v>539</c:v>
                </c:pt>
                <c:pt idx="60">
                  <c:v>565</c:v>
                </c:pt>
                <c:pt idx="61">
                  <c:v>576</c:v>
                </c:pt>
                <c:pt idx="62">
                  <c:v>612</c:v>
                </c:pt>
                <c:pt idx="63">
                  <c:v>627</c:v>
                </c:pt>
                <c:pt idx="64">
                  <c:v>613</c:v>
                </c:pt>
                <c:pt idx="65">
                  <c:v>609</c:v>
                </c:pt>
                <c:pt idx="66">
                  <c:v>617</c:v>
                </c:pt>
                <c:pt idx="67">
                  <c:v>601</c:v>
                </c:pt>
                <c:pt idx="68">
                  <c:v>601</c:v>
                </c:pt>
                <c:pt idx="69">
                  <c:v>628</c:v>
                </c:pt>
                <c:pt idx="70">
                  <c:v>623</c:v>
                </c:pt>
                <c:pt idx="71">
                  <c:v>602</c:v>
                </c:pt>
                <c:pt idx="72">
                  <c:v>576</c:v>
                </c:pt>
                <c:pt idx="73">
                  <c:v>568</c:v>
                </c:pt>
                <c:pt idx="74">
                  <c:v>551</c:v>
                </c:pt>
                <c:pt idx="75">
                  <c:v>543</c:v>
                </c:pt>
                <c:pt idx="76">
                  <c:v>534</c:v>
                </c:pt>
                <c:pt idx="77">
                  <c:v>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7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Sheet1!$B$2:$B$79</c:f>
              <c:numCache>
                <c:formatCode>#,##0</c:formatCode>
                <c:ptCount val="78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Sheet1!$C$2:$C$79</c:f>
              <c:numCache>
                <c:formatCode>General</c:formatCode>
                <c:ptCount val="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Sheet1!$D$2:$D$79</c:f>
              <c:numCache>
                <c:formatCode>#,##0</c:formatCode>
                <c:ptCount val="78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72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194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269</c:v>
                </c:pt>
                <c:pt idx="22">
                  <c:v>306</c:v>
                </c:pt>
                <c:pt idx="23">
                  <c:v>346</c:v>
                </c:pt>
                <c:pt idx="24">
                  <c:v>381</c:v>
                </c:pt>
                <c:pt idx="25">
                  <c:v>400</c:v>
                </c:pt>
                <c:pt idx="26">
                  <c:v>411</c:v>
                </c:pt>
                <c:pt idx="27">
                  <c:v>442</c:v>
                </c:pt>
                <c:pt idx="28">
                  <c:v>469</c:v>
                </c:pt>
                <c:pt idx="29">
                  <c:v>501</c:v>
                </c:pt>
                <c:pt idx="30">
                  <c:v>536</c:v>
                </c:pt>
                <c:pt idx="31">
                  <c:v>570</c:v>
                </c:pt>
                <c:pt idx="32">
                  <c:v>601</c:v>
                </c:pt>
                <c:pt idx="33">
                  <c:v>627</c:v>
                </c:pt>
                <c:pt idx="34">
                  <c:v>690</c:v>
                </c:pt>
                <c:pt idx="35">
                  <c:v>741</c:v>
                </c:pt>
                <c:pt idx="36">
                  <c:v>821</c:v>
                </c:pt>
                <c:pt idx="37">
                  <c:v>898</c:v>
                </c:pt>
                <c:pt idx="38">
                  <c:v>963</c:v>
                </c:pt>
                <c:pt idx="39">
                  <c:v>1022</c:v>
                </c:pt>
                <c:pt idx="40">
                  <c:v>1089</c:v>
                </c:pt>
                <c:pt idx="41">
                  <c:v>1174</c:v>
                </c:pt>
                <c:pt idx="42">
                  <c:v>1191</c:v>
                </c:pt>
                <c:pt idx="43">
                  <c:v>1320</c:v>
                </c:pt>
                <c:pt idx="44">
                  <c:v>1495</c:v>
                </c:pt>
                <c:pt idx="45">
                  <c:v>1602</c:v>
                </c:pt>
                <c:pt idx="46">
                  <c:v>1669</c:v>
                </c:pt>
                <c:pt idx="47">
                  <c:v>1773</c:v>
                </c:pt>
                <c:pt idx="48">
                  <c:v>1892</c:v>
                </c:pt>
                <c:pt idx="49">
                  <c:v>2033</c:v>
                </c:pt>
                <c:pt idx="50">
                  <c:v>2189</c:v>
                </c:pt>
                <c:pt idx="51">
                  <c:v>2328</c:v>
                </c:pt>
                <c:pt idx="52">
                  <c:v>2380</c:v>
                </c:pt>
                <c:pt idx="53">
                  <c:v>2497</c:v>
                </c:pt>
                <c:pt idx="54">
                  <c:v>2633</c:v>
                </c:pt>
                <c:pt idx="55">
                  <c:v>2834</c:v>
                </c:pt>
                <c:pt idx="56">
                  <c:v>2968</c:v>
                </c:pt>
                <c:pt idx="57">
                  <c:v>3034</c:v>
                </c:pt>
                <c:pt idx="58">
                  <c:v>3246</c:v>
                </c:pt>
                <c:pt idx="59">
                  <c:v>3294</c:v>
                </c:pt>
                <c:pt idx="60">
                  <c:v>3351</c:v>
                </c:pt>
                <c:pt idx="61">
                  <c:v>3436</c:v>
                </c:pt>
                <c:pt idx="62">
                  <c:v>3563</c:v>
                </c:pt>
                <c:pt idx="63">
                  <c:v>3572</c:v>
                </c:pt>
                <c:pt idx="64">
                  <c:v>3555</c:v>
                </c:pt>
                <c:pt idx="65">
                  <c:v>3488</c:v>
                </c:pt>
                <c:pt idx="66">
                  <c:v>3433</c:v>
                </c:pt>
                <c:pt idx="67">
                  <c:v>3379</c:v>
                </c:pt>
                <c:pt idx="68">
                  <c:v>3373</c:v>
                </c:pt>
                <c:pt idx="69">
                  <c:v>3308</c:v>
                </c:pt>
                <c:pt idx="70">
                  <c:v>3213</c:v>
                </c:pt>
                <c:pt idx="71">
                  <c:v>2985</c:v>
                </c:pt>
                <c:pt idx="72">
                  <c:v>2924</c:v>
                </c:pt>
                <c:pt idx="73">
                  <c:v>2796</c:v>
                </c:pt>
                <c:pt idx="74">
                  <c:v>2709</c:v>
                </c:pt>
                <c:pt idx="75">
                  <c:v>2677</c:v>
                </c:pt>
                <c:pt idx="76">
                  <c:v>2661</c:v>
                </c:pt>
                <c:pt idx="77">
                  <c:v>2583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58AC8B5D-4648-45AE-A81D-DE9E08EC3ED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299-44A6-99A2-B5EAFF1743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9475F0-274D-4651-AF5B-E7865E52D29B}" type="CELLRANGE">
                      <a:rPr lang="cs-CZ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5D6-4E9D-944B-2770EF656D7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E42121F-CF95-459C-B5AE-EDA4FFC6B4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5D6-4E9D-944B-2770EF656D7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950C58C-B29D-4316-84B4-FA1CCADA03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5D6-4E9D-944B-2770EF656D7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6ECA7B8-33D9-4ECA-A49D-1B3D396AA8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5D6-4E9D-944B-2770EF656D7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B1B1782-98DB-4149-B64F-0B62A43216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05D6-4E9D-944B-2770EF656D7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1021107-B044-47C8-896E-40F5F097E8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5D6-4E9D-944B-2770EF656D7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81B6675-9484-4D01-8413-62D241F11F1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05D6-4E9D-944B-2770EF656D7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5BE0017-DB59-43E9-A248-BE7D87BFB1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5D6-4E9D-944B-2770EF656D7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A18C85E-E526-4991-8E9E-99748060BF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05D6-4E9D-944B-2770EF656D7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DFF29BE-9316-4D53-BA5C-CDE16BC940D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05D6-4E9D-944B-2770EF656D7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543A5177-F1D4-4F84-99A6-CBFF80E0B9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05D6-4E9D-944B-2770EF656D79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D1DDF8B-888E-47BE-A5F3-8CD6436691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5D6-4E9D-944B-2770EF656D79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B2A9706-C1AE-487B-8FB8-92737033C53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05D6-4E9D-944B-2770EF656D79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6EB091E5-FCE6-4032-9860-5ECAF0EAC5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05D6-4E9D-944B-2770EF656D79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0080E84-330D-484B-A365-E94DAF69B2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05D6-4E9D-944B-2770EF656D79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F1E0B4BA-B8B4-4E54-92B4-ED579D3B53E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05D6-4E9D-944B-2770EF656D79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BBB48B66-3942-4020-9DF6-0D746FEDCFD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05D6-4E9D-944B-2770EF656D79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50868B1A-01A4-4611-9E36-0429D692EA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05D6-4E9D-944B-2770EF656D79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91A25B16-E3DE-4B72-982B-18BB5A3CEF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05D6-4E9D-944B-2770EF656D79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5100CD2B-4AE3-431A-9C72-509262156D4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05D6-4E9D-944B-2770EF656D79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BB891957-B582-4F07-AAA4-D761928966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05D6-4E9D-944B-2770EF656D79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83E53C3D-8752-4723-9F45-DE8C97A636D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05D6-4E9D-944B-2770EF656D79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69E76F2D-36B8-4827-90F9-ABE9910055A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05D6-4E9D-944B-2770EF656D79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8D00FA6E-6573-47D7-BCCD-819DA1D878F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05D6-4E9D-944B-2770EF656D79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BCE79713-EBAB-4664-8887-61787923818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05D6-4E9D-944B-2770EF656D79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7D70DCD-E6D3-4CDA-91B1-7C716E99E8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05D6-4E9D-944B-2770EF656D79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E69D9CE8-B4FE-4DCF-81D3-ABC743266A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05D6-4E9D-944B-2770EF656D79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476186A3-22C3-419A-91BC-C00FD8B9781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05D6-4E9D-944B-2770EF656D79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2CDEAE94-2EF3-4F26-B9C7-37DF84ACAE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05D6-4E9D-944B-2770EF656D79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EAD4CEFE-5F4F-401F-A9EA-9523CCE93C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05D6-4E9D-944B-2770EF656D79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E5D666F-264B-4B58-AC74-F92AE5D7BB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05D6-4E9D-944B-2770EF656D79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F1D65439-331E-4E25-B12D-5B455AAD60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05D6-4E9D-944B-2770EF656D79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39214AC-0FA3-457F-91DB-7E1B54A7486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05D6-4E9D-944B-2770EF656D79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CDA766B0-EBC1-4071-88DB-31B9195E8BC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05D6-4E9D-944B-2770EF656D79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D6C07E09-1195-4146-B9A9-48CA4856F0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05D6-4E9D-944B-2770EF656D79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4986144D-5796-423C-B839-89605226A46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05D6-4E9D-944B-2770EF656D79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4AA350DB-E38D-4D0E-8F54-84B39941E41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05D6-4E9D-944B-2770EF656D79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0897B1B6-B987-4B62-9B95-156FC498598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05D6-4E9D-944B-2770EF656D79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D158D59-0CCD-4F9D-B1F7-38393B29A3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05D6-4E9D-944B-2770EF656D79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7FBCD78C-A533-4961-8908-04C8B97509D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05D6-4E9D-944B-2770EF656D79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42B7AC85-DAD8-4A14-BBFE-CC6D4982E4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4296-4AB6-AB47-1D95B42C9507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707EDFAC-CC7C-4AEC-939F-B9DF5C3CBA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A299-44A6-99A2-B5EAFF174310}"/>
                </c:ext>
              </c:extLst>
            </c:dLbl>
            <c:dLbl>
              <c:idx val="4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299-44A6-99A2-B5EAFF174310}"/>
                </c:ext>
              </c:extLst>
            </c:dLbl>
            <c:dLbl>
              <c:idx val="4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A299-44A6-99A2-B5EAFF174310}"/>
                </c:ext>
              </c:extLst>
            </c:dLbl>
            <c:dLbl>
              <c:idx val="4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299-44A6-99A2-B5EAFF174310}"/>
                </c:ext>
              </c:extLst>
            </c:dLbl>
            <c:dLbl>
              <c:idx val="4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A299-44A6-99A2-B5EAFF174310}"/>
                </c:ext>
              </c:extLst>
            </c:dLbl>
            <c:dLbl>
              <c:idx val="4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05D6-4E9D-944B-2770EF656D79}"/>
                </c:ext>
              </c:extLst>
            </c:dLbl>
            <c:dLbl>
              <c:idx val="4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05D6-4E9D-944B-2770EF656D79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76BB6615-7D57-4C36-A893-9B819842DF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D102-4C57-BEC7-F5AF1FA453A4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534837CF-CA10-4D98-A6A8-4C9B75A55C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044-4D2E-B7DB-8A1750D822FB}"/>
                </c:ext>
              </c:extLst>
            </c:dLbl>
            <c:dLbl>
              <c:idx val="5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05D6-4E9D-944B-2770EF656D79}"/>
                </c:ext>
              </c:extLst>
            </c:dLbl>
            <c:dLbl>
              <c:idx val="52"/>
              <c:layout>
                <c:manualLayout>
                  <c:x val="-2.9485147308748204E-2"/>
                  <c:y val="-8.669030050761134E-2"/>
                </c:manualLayout>
              </c:layout>
              <c:tx>
                <c:rich>
                  <a:bodyPr/>
                  <a:lstStyle/>
                  <a:p>
                    <a:fld id="{10755C8A-306F-45A6-910E-171DD86DB8C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05D6-4E9D-944B-2770EF656D79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42C40523-0584-4088-8DDE-7CD0C3D151B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05D6-4E9D-944B-2770EF656D79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4FAC72B6-D998-4D36-AC67-BE606835F2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05D6-4E9D-944B-2770EF656D79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473A19F-5FCD-4783-A7B6-698C3105718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05D6-4E9D-944B-2770EF656D79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EE7345B4-E480-4EC1-B6A0-F7D010FBB4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05D6-4E9D-944B-2770EF656D79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0F532BBA-9173-49CC-9EA3-34AE0F9D8D5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05D6-4E9D-944B-2770EF656D79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6BB929D-9A05-4E95-8718-D353678BF7A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05D6-4E9D-944B-2770EF656D79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406DDE79-5491-4C9B-9C9C-D34627283EF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05D6-4E9D-944B-2770EF656D79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7A52408D-EC06-41D4-89C1-B4E5B518525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05D6-4E9D-944B-2770EF656D79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F008F6DD-19D1-4DA8-BCA6-A09AF285E03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05D6-4E9D-944B-2770EF656D79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9E69AFE4-53DA-4CC1-AAFA-B940D5AB75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05D6-4E9D-944B-2770EF656D79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D192BB6D-EB9A-4332-8D96-30A3F055FB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05D6-4E9D-944B-2770EF656D79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5E3D6157-1E9A-4690-BB87-3B5CF1E63B2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05D6-4E9D-944B-2770EF656D79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1CB9C0A0-51B4-41FD-8EA0-C9D6E2D873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05D6-4E9D-944B-2770EF656D79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7C8EE967-D4C5-4AD9-AE0F-00620871AEE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05D6-4E9D-944B-2770EF656D79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55CA41C0-ACBC-4EA7-8ADD-B7FBAF8E89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05D6-4E9D-944B-2770EF656D79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BB3F7DD6-D570-46E9-819B-EE4165EAD6D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05D6-4E9D-944B-2770EF656D79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4A641BB2-0497-42C3-8543-EF2E2BE382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05D6-4E9D-944B-2770EF656D79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77FF208E-0AEE-431F-84DB-86F2BF6EEC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78F-421A-9FCB-FE329F28C4BD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E120920C-7F5F-4256-984C-88BAFA83CB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84-4500-8E0D-8BF04C33719D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9CB54B6D-C9C5-4572-875F-0CE7A05DDA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DF-48EE-A116-C2BFFE7A11F5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C4857AA-BD3A-45C2-B5D6-BE83F75026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4E6-4C9E-B514-E1BD95F1B37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5C5E4B01-582D-49C7-9284-328FB34856B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30-49AD-A583-F1FBC41245F3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CE67DF17-5C0F-4110-9D2C-59B23CCB7F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CF7-4046-9B35-4D7CC82B81E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D5706E48-F182-43D2-B2AE-F9EC39B025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FF-4B07-8CC1-DA6A72D72463}"/>
                </c:ext>
              </c:extLst>
            </c:dLbl>
            <c:dLbl>
              <c:idx val="7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Sheet1!$B$2:$B$79</c:f>
              <c:numCache>
                <c:formatCode>#,##0</c:formatCode>
                <c:ptCount val="78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Sheet1!$C$2:$C$79</c15:f>
                <c15:dlblRangeCache>
                  <c:ptCount val="78"/>
                </c15:dlblRangeCache>
              </c15:datalabelsRange>
            </c:ext>
            <c:ext xmlns:c16="http://schemas.microsoft.com/office/drawing/2014/chart" uri="{C3380CC4-5D6E-409C-BE32-E72D297353CC}">
              <c16:uniqueId val="{00000029-0FC3-45E7-8792-A623CEF8B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Sheet1!$A$2:$A$79</c:f>
              <c:numCache>
                <c:formatCode>m/d/yyyy</c:formatCode>
                <c:ptCount val="78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</c:numCache>
            </c:numRef>
          </c:cat>
          <c:val>
            <c:numRef>
              <c:f>Sheet1!$C$2:$C$79</c:f>
              <c:numCache>
                <c:formatCode>General</c:formatCode>
                <c:ptCount val="7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0FC3-45E7-8792-A623CEF8B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18.11.2020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4055060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C624895-983B-4D42-A12C-638B59829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072411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8AD54A3-4175-49B6-8E86-122CEFAE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54018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98832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4FD9DA0-3B9B-4118-A15A-E16846807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27726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49319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43240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17.11.2020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1110</Words>
  <Application>Microsoft Office PowerPoint</Application>
  <PresentationFormat>Širokoúhlá obrazovka</PresentationFormat>
  <Paragraphs>523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311</cp:revision>
  <dcterms:created xsi:type="dcterms:W3CDTF">2020-08-08T14:25:07Z</dcterms:created>
  <dcterms:modified xsi:type="dcterms:W3CDTF">2020-11-18T03:58:53Z</dcterms:modified>
</cp:coreProperties>
</file>