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3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Sheet1!$D$2:$D$80</c:f>
              <c:numCache>
                <c:formatCode>#,##0</c:formatCode>
                <c:ptCount val="79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174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323</c:v>
                </c:pt>
                <c:pt idx="37">
                  <c:v>333</c:v>
                </c:pt>
                <c:pt idx="38">
                  <c:v>360</c:v>
                </c:pt>
                <c:pt idx="39">
                  <c:v>394</c:v>
                </c:pt>
                <c:pt idx="40">
                  <c:v>394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484</c:v>
                </c:pt>
                <c:pt idx="45">
                  <c:v>522</c:v>
                </c:pt>
                <c:pt idx="46">
                  <c:v>541</c:v>
                </c:pt>
                <c:pt idx="47">
                  <c:v>565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713</c:v>
                </c:pt>
                <c:pt idx="53">
                  <c:v>723</c:v>
                </c:pt>
                <c:pt idx="54">
                  <c:v>759</c:v>
                </c:pt>
                <c:pt idx="55">
                  <c:v>854</c:v>
                </c:pt>
                <c:pt idx="56">
                  <c:v>845</c:v>
                </c:pt>
                <c:pt idx="57">
                  <c:v>866</c:v>
                </c:pt>
                <c:pt idx="58">
                  <c:v>973</c:v>
                </c:pt>
                <c:pt idx="59">
                  <c:v>1010</c:v>
                </c:pt>
                <c:pt idx="60">
                  <c:v>1049</c:v>
                </c:pt>
                <c:pt idx="61">
                  <c:v>1092</c:v>
                </c:pt>
                <c:pt idx="62">
                  <c:v>1141</c:v>
                </c:pt>
                <c:pt idx="63">
                  <c:v>1158</c:v>
                </c:pt>
                <c:pt idx="64">
                  <c:v>1146</c:v>
                </c:pt>
                <c:pt idx="65">
                  <c:v>1154</c:v>
                </c:pt>
                <c:pt idx="66">
                  <c:v>1197</c:v>
                </c:pt>
                <c:pt idx="67">
                  <c:v>1142</c:v>
                </c:pt>
                <c:pt idx="68">
                  <c:v>1152</c:v>
                </c:pt>
                <c:pt idx="69">
                  <c:v>1160</c:v>
                </c:pt>
                <c:pt idx="70">
                  <c:v>1150</c:v>
                </c:pt>
                <c:pt idx="71">
                  <c:v>1107</c:v>
                </c:pt>
                <c:pt idx="72">
                  <c:v>1104</c:v>
                </c:pt>
                <c:pt idx="73">
                  <c:v>1099</c:v>
                </c:pt>
                <c:pt idx="74">
                  <c:v>1064</c:v>
                </c:pt>
                <c:pt idx="75">
                  <c:v>1044</c:v>
                </c:pt>
                <c:pt idx="76">
                  <c:v>1040</c:v>
                </c:pt>
                <c:pt idx="77">
                  <c:v>1012</c:v>
                </c:pt>
                <c:pt idx="78">
                  <c:v>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7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Sheet1!$B$2:$B$80</c:f>
              <c:numCache>
                <c:formatCode>#,##0</c:formatCode>
                <c:ptCount val="7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Sheet1!$C$2:$C$80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Sheet1!$D$2:$D$80</c:f>
              <c:numCache>
                <c:formatCode>#,##0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19</c:v>
                </c:pt>
                <c:pt idx="77">
                  <c:v>18</c:v>
                </c:pt>
                <c:pt idx="7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78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Sheet1!$B$2:$B$80</c:f>
              <c:numCache>
                <c:formatCode>#,##0</c:formatCode>
                <c:ptCount val="7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Sheet1!$C$2:$C$80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Sheet1!$D$2:$D$80</c:f>
              <c:numCache>
                <c:formatCode>#,##0</c:formatCode>
                <c:ptCount val="79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217</c:v>
                </c:pt>
                <c:pt idx="42">
                  <c:v>232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378</c:v>
                </c:pt>
                <c:pt idx="53">
                  <c:v>374</c:v>
                </c:pt>
                <c:pt idx="54">
                  <c:v>382</c:v>
                </c:pt>
                <c:pt idx="55">
                  <c:v>430</c:v>
                </c:pt>
                <c:pt idx="56">
                  <c:v>452</c:v>
                </c:pt>
                <c:pt idx="57">
                  <c:v>470</c:v>
                </c:pt>
                <c:pt idx="58">
                  <c:v>524</c:v>
                </c:pt>
                <c:pt idx="59">
                  <c:v>540</c:v>
                </c:pt>
                <c:pt idx="60">
                  <c:v>566</c:v>
                </c:pt>
                <c:pt idx="61">
                  <c:v>577</c:v>
                </c:pt>
                <c:pt idx="62">
                  <c:v>612</c:v>
                </c:pt>
                <c:pt idx="63">
                  <c:v>627</c:v>
                </c:pt>
                <c:pt idx="64">
                  <c:v>612</c:v>
                </c:pt>
                <c:pt idx="65">
                  <c:v>608</c:v>
                </c:pt>
                <c:pt idx="66">
                  <c:v>615</c:v>
                </c:pt>
                <c:pt idx="67">
                  <c:v>600</c:v>
                </c:pt>
                <c:pt idx="68">
                  <c:v>599</c:v>
                </c:pt>
                <c:pt idx="69">
                  <c:v>625</c:v>
                </c:pt>
                <c:pt idx="70">
                  <c:v>619</c:v>
                </c:pt>
                <c:pt idx="71">
                  <c:v>598</c:v>
                </c:pt>
                <c:pt idx="72">
                  <c:v>571</c:v>
                </c:pt>
                <c:pt idx="73">
                  <c:v>564</c:v>
                </c:pt>
                <c:pt idx="74">
                  <c:v>546</c:v>
                </c:pt>
                <c:pt idx="75">
                  <c:v>537</c:v>
                </c:pt>
                <c:pt idx="76">
                  <c:v>529</c:v>
                </c:pt>
                <c:pt idx="77">
                  <c:v>499</c:v>
                </c:pt>
                <c:pt idx="78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7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Sheet1!$B$2:$B$80</c:f>
              <c:numCache>
                <c:formatCode>#,##0</c:formatCode>
                <c:ptCount val="7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Sheet1!$C$2:$C$80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Sheet1!$D$2:$D$80</c:f>
              <c:numCache>
                <c:formatCode>#,##0</c:formatCode>
                <c:ptCount val="7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600</c:v>
                </c:pt>
                <c:pt idx="33">
                  <c:v>626</c:v>
                </c:pt>
                <c:pt idx="34">
                  <c:v>689</c:v>
                </c:pt>
                <c:pt idx="35">
                  <c:v>740</c:v>
                </c:pt>
                <c:pt idx="36">
                  <c:v>820</c:v>
                </c:pt>
                <c:pt idx="37">
                  <c:v>897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1174</c:v>
                </c:pt>
                <c:pt idx="42">
                  <c:v>1191</c:v>
                </c:pt>
                <c:pt idx="43">
                  <c:v>1320</c:v>
                </c:pt>
                <c:pt idx="44">
                  <c:v>1495</c:v>
                </c:pt>
                <c:pt idx="45">
                  <c:v>1602</c:v>
                </c:pt>
                <c:pt idx="46">
                  <c:v>1668</c:v>
                </c:pt>
                <c:pt idx="47">
                  <c:v>1772</c:v>
                </c:pt>
                <c:pt idx="48">
                  <c:v>1891</c:v>
                </c:pt>
                <c:pt idx="49">
                  <c:v>2033</c:v>
                </c:pt>
                <c:pt idx="50">
                  <c:v>2190</c:v>
                </c:pt>
                <c:pt idx="51">
                  <c:v>2329</c:v>
                </c:pt>
                <c:pt idx="52">
                  <c:v>2380</c:v>
                </c:pt>
                <c:pt idx="53">
                  <c:v>2498</c:v>
                </c:pt>
                <c:pt idx="54">
                  <c:v>2634</c:v>
                </c:pt>
                <c:pt idx="55">
                  <c:v>2834</c:v>
                </c:pt>
                <c:pt idx="56">
                  <c:v>2968</c:v>
                </c:pt>
                <c:pt idx="57">
                  <c:v>3034</c:v>
                </c:pt>
                <c:pt idx="58">
                  <c:v>3246</c:v>
                </c:pt>
                <c:pt idx="59">
                  <c:v>3293</c:v>
                </c:pt>
                <c:pt idx="60">
                  <c:v>3350</c:v>
                </c:pt>
                <c:pt idx="61">
                  <c:v>3436</c:v>
                </c:pt>
                <c:pt idx="62">
                  <c:v>3570</c:v>
                </c:pt>
                <c:pt idx="63">
                  <c:v>3578</c:v>
                </c:pt>
                <c:pt idx="64">
                  <c:v>3557</c:v>
                </c:pt>
                <c:pt idx="65">
                  <c:v>3486</c:v>
                </c:pt>
                <c:pt idx="66">
                  <c:v>3433</c:v>
                </c:pt>
                <c:pt idx="67">
                  <c:v>3377</c:v>
                </c:pt>
                <c:pt idx="68">
                  <c:v>3373</c:v>
                </c:pt>
                <c:pt idx="69">
                  <c:v>3299</c:v>
                </c:pt>
                <c:pt idx="70">
                  <c:v>3204</c:v>
                </c:pt>
                <c:pt idx="71">
                  <c:v>2976</c:v>
                </c:pt>
                <c:pt idx="72">
                  <c:v>2915</c:v>
                </c:pt>
                <c:pt idx="73">
                  <c:v>2778</c:v>
                </c:pt>
                <c:pt idx="74">
                  <c:v>2669</c:v>
                </c:pt>
                <c:pt idx="75">
                  <c:v>2639</c:v>
                </c:pt>
                <c:pt idx="76">
                  <c:v>2681</c:v>
                </c:pt>
                <c:pt idx="77">
                  <c:v>2631</c:v>
                </c:pt>
                <c:pt idx="78">
                  <c:v>2524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7E98D29C-6BD5-4CC5-A7BE-D7C0FB7DFF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8A7DD6-D706-4FCC-9A63-68965885EB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6EF537F-0EBC-43EC-BA35-28D7BA3EC7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2D7C1A-D350-4054-A5A4-CCEEAA722F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2962F3-CA19-48A5-81CD-6DA83DB6FB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23120CF-977D-4B16-8BEF-01DC4B3817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6E1B6AC-1DFC-4AB1-B7BD-B23BFACAA7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A97C96-DECB-4093-8744-81F85F3312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C9CEF81-3F77-4ED4-9891-16C1C9E115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1839C49-096E-4468-9EEA-61CDBD71E2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F982BF4-87B2-455A-AD4F-04A36812C0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87DCB56-2FD3-4AF1-BFAD-894F8FE34F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DAEB657-AE8C-499F-98DF-858DBF7059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57567D3-F822-481C-8224-6B6DD487C8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8E64796-F3AD-4FD0-8A36-62FA42DBC5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1C2C136-6505-42E4-B015-74D07F88DA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8C4FCB9-6BF4-4D01-9151-CA1515AC9C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6402FDE-24D6-42E9-9BCF-D02C5269C3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AA6A311-B2C9-4431-8F86-5AFE1DCAA8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AA2AA3F-4A45-4C27-AC82-7831239F5E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343127B-DB7F-409F-9131-0C59512DA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1016A7E-553C-41FB-AEEB-FB824C53CC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70AC2BA-FE2D-4220-8AFE-AC03DFABBD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50B9AC1-7F8F-4E4D-9D46-7D6D0A6CED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EC9A3E3-8676-46A3-B126-34C436D14B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D2E6BBC-DB28-495E-9361-732D1128DE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225F3E0-81A2-4BD0-98DE-DE4A4A8DB3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F93BF92-971A-4E32-9FFE-12EC18196F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43E3EE2-96EE-40AD-82DE-7BBF4E9B7E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B5F7F50-9C5D-4365-8A43-07E7481492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6F830CD-F004-48DD-86C9-7C0D107D80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C6C4B6F-5EBF-4373-9710-6CEECF20E8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3CCE1A3-419E-4333-848E-60C7460A67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22E68C0-7B20-47F8-963C-70808BF7E7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C0A2654-0BBF-46C9-BE7A-7E5C2FE249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A32533E-2A3D-4A9E-8417-4012DBBC1B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C4185E9-AB4E-4F56-8431-07E3125D81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3FAF512-3881-489B-A61C-9B09D3F3BA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5A44986-D6BA-4912-8941-A877FE4A5A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75C1B68-95F0-4047-BAF8-5BC85FE456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2E27314-9CC6-4212-A07D-161F432DFE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B666172-A1CC-41EF-84AA-6FE9E1C3A8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799895A-5E5A-4C21-BC79-EC01C3D87C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75EC2F5-A1E3-4BDD-98A8-8DD34237A1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5268543-EECB-4094-AA28-12D79692E2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200675A-9F25-46B8-A4D1-33196DDA6C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30DFB17D-9BCD-4514-A6E8-46FF6A96AB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00F289A-A911-4DF6-B8AB-44229D83C7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CD304DC-DC0F-478C-B530-C46F0B3DA4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DB88F7BD-386E-4F63-87F5-DA3F5BA1EC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58721FB-56B1-476E-AFE9-4A7A0B0840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C9C5D3CC-0171-4BD3-8978-2367E38569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1BAD749-5306-4980-B1E3-FCE50A0F48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E79ED971-FC3B-41EB-A41C-E5C6B9585A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7E0F9B0-73D4-4E7E-AC7A-5B71082CC8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D6D6E052-8D57-4129-AEE4-21E6CDCA99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A373E95-F972-4D3D-A4B2-4C83241813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06C6813-37B5-4394-B8C1-1CB3389C52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78D849C-620E-4B4C-9277-C8CBCE01C7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BABA4076-30B7-41A9-8FE3-22E423C2E3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A80FF91-BFA5-4433-A4EF-5A2B12B241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A9A7D497-66CC-4A5D-8500-00CC8AA681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6225B3A-3BC5-4121-A050-3A5A539433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414C8C52-C3FF-465E-8D2D-46C75FD765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CAEFA3C-F298-4400-9164-D4E977AF05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9402288-8C11-480C-81A2-9D9B2E03A2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1C96C288-0CB4-4E31-9EE1-4B6604594B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FC349016-6E64-4B35-AB44-104478F03D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DBB79A7D-864D-4011-968C-10A2B283BB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2846308-CA3F-4EF3-9224-92E2C1F27D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5578C5B-A5E1-47A8-ACD3-D45C3273D4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Sheet1!$B$2:$B$80</c:f>
              <c:numCache>
                <c:formatCode>#,##0</c:formatCode>
                <c:ptCount val="7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Sheet1!$C$2:$C$80</c15:f>
                <c15:dlblRangeCache>
                  <c:ptCount val="79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Sheet1!$A$2:$A$80</c:f>
              <c:numCache>
                <c:formatCode>m/d/yyyy</c:formatCode>
                <c:ptCount val="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</c:numCache>
            </c:numRef>
          </c:cat>
          <c:val>
            <c:numRef>
              <c:f>Sheet1!$C$2:$C$80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626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94991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07068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08219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485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813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1042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312</cp:revision>
  <dcterms:created xsi:type="dcterms:W3CDTF">2020-08-08T14:25:07Z</dcterms:created>
  <dcterms:modified xsi:type="dcterms:W3CDTF">2020-11-19T04:20:28Z</dcterms:modified>
</cp:coreProperties>
</file>