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0" autoAdjust="0"/>
    <p:restoredTop sz="94660"/>
  </p:normalViewPr>
  <p:slideViewPr>
    <p:cSldViewPr snapToGrid="0">
      <p:cViewPr>
        <p:scale>
          <a:sx n="100" d="100"/>
          <a:sy n="100" d="100"/>
        </p:scale>
        <p:origin x="10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Sheet1!$D$2:$D$82</c:f>
              <c:numCache>
                <c:formatCode>#,##0</c:formatCode>
                <c:ptCount val="81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541</c:v>
                </c:pt>
                <c:pt idx="47">
                  <c:v>564</c:v>
                </c:pt>
                <c:pt idx="48">
                  <c:v>589</c:v>
                </c:pt>
                <c:pt idx="49">
                  <c:v>601</c:v>
                </c:pt>
                <c:pt idx="50">
                  <c:v>670</c:v>
                </c:pt>
                <c:pt idx="51">
                  <c:v>710</c:v>
                </c:pt>
                <c:pt idx="52">
                  <c:v>713</c:v>
                </c:pt>
                <c:pt idx="53">
                  <c:v>724</c:v>
                </c:pt>
                <c:pt idx="54">
                  <c:v>760</c:v>
                </c:pt>
                <c:pt idx="55">
                  <c:v>854</c:v>
                </c:pt>
                <c:pt idx="56">
                  <c:v>847</c:v>
                </c:pt>
                <c:pt idx="57">
                  <c:v>867</c:v>
                </c:pt>
                <c:pt idx="58">
                  <c:v>974</c:v>
                </c:pt>
                <c:pt idx="59">
                  <c:v>1009</c:v>
                </c:pt>
                <c:pt idx="60">
                  <c:v>1049</c:v>
                </c:pt>
                <c:pt idx="61">
                  <c:v>1092</c:v>
                </c:pt>
                <c:pt idx="62">
                  <c:v>1141</c:v>
                </c:pt>
                <c:pt idx="63">
                  <c:v>1159</c:v>
                </c:pt>
                <c:pt idx="64">
                  <c:v>1146</c:v>
                </c:pt>
                <c:pt idx="65">
                  <c:v>1152</c:v>
                </c:pt>
                <c:pt idx="66">
                  <c:v>1197</c:v>
                </c:pt>
                <c:pt idx="67">
                  <c:v>1140</c:v>
                </c:pt>
                <c:pt idx="68">
                  <c:v>1147</c:v>
                </c:pt>
                <c:pt idx="69">
                  <c:v>1156</c:v>
                </c:pt>
                <c:pt idx="70">
                  <c:v>1145</c:v>
                </c:pt>
                <c:pt idx="71">
                  <c:v>1102</c:v>
                </c:pt>
                <c:pt idx="72">
                  <c:v>1098</c:v>
                </c:pt>
                <c:pt idx="73">
                  <c:v>1093</c:v>
                </c:pt>
                <c:pt idx="74">
                  <c:v>1056</c:v>
                </c:pt>
                <c:pt idx="75">
                  <c:v>1033</c:v>
                </c:pt>
                <c:pt idx="76">
                  <c:v>1031</c:v>
                </c:pt>
                <c:pt idx="77">
                  <c:v>991</c:v>
                </c:pt>
                <c:pt idx="78">
                  <c:v>999</c:v>
                </c:pt>
                <c:pt idx="79">
                  <c:v>986</c:v>
                </c:pt>
                <c:pt idx="80">
                  <c:v>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Sheet1!$B$2:$B$82</c:f>
              <c:numCache>
                <c:formatCode>#,##0</c:formatCode>
                <c:ptCount val="8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Sheet1!$C$2:$C$82</c:f>
              <c:numCache>
                <c:formatCode>General</c:formatCode>
                <c:ptCount val="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Sheet1!$D$2:$D$82</c:f>
              <c:numCache>
                <c:formatCode>#,##0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18</c:v>
                </c:pt>
                <c:pt idx="76">
                  <c:v>19</c:v>
                </c:pt>
                <c:pt idx="77">
                  <c:v>18</c:v>
                </c:pt>
                <c:pt idx="78">
                  <c:v>21</c:v>
                </c:pt>
                <c:pt idx="79">
                  <c:v>23</c:v>
                </c:pt>
                <c:pt idx="8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0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Sheet1!$B$2:$B$82</c:f>
              <c:numCache>
                <c:formatCode>#,##0</c:formatCode>
                <c:ptCount val="8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Sheet1!$C$2:$C$82</c:f>
              <c:numCache>
                <c:formatCode>General</c:formatCode>
                <c:ptCount val="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Sheet1!$D$2:$D$82</c:f>
              <c:numCache>
                <c:formatCode>#,##0</c:formatCode>
                <c:ptCount val="81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299</c:v>
                </c:pt>
                <c:pt idx="47">
                  <c:v>310</c:v>
                </c:pt>
                <c:pt idx="48">
                  <c:v>327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378</c:v>
                </c:pt>
                <c:pt idx="53">
                  <c:v>375</c:v>
                </c:pt>
                <c:pt idx="54">
                  <c:v>382</c:v>
                </c:pt>
                <c:pt idx="55">
                  <c:v>429</c:v>
                </c:pt>
                <c:pt idx="56">
                  <c:v>453</c:v>
                </c:pt>
                <c:pt idx="57">
                  <c:v>470</c:v>
                </c:pt>
                <c:pt idx="58">
                  <c:v>524</c:v>
                </c:pt>
                <c:pt idx="59">
                  <c:v>539</c:v>
                </c:pt>
                <c:pt idx="60">
                  <c:v>565</c:v>
                </c:pt>
                <c:pt idx="61">
                  <c:v>578</c:v>
                </c:pt>
                <c:pt idx="62">
                  <c:v>612</c:v>
                </c:pt>
                <c:pt idx="63">
                  <c:v>628</c:v>
                </c:pt>
                <c:pt idx="64">
                  <c:v>612</c:v>
                </c:pt>
                <c:pt idx="65">
                  <c:v>607</c:v>
                </c:pt>
                <c:pt idx="66">
                  <c:v>616</c:v>
                </c:pt>
                <c:pt idx="67">
                  <c:v>599</c:v>
                </c:pt>
                <c:pt idx="68">
                  <c:v>597</c:v>
                </c:pt>
                <c:pt idx="69">
                  <c:v>623</c:v>
                </c:pt>
                <c:pt idx="70">
                  <c:v>618</c:v>
                </c:pt>
                <c:pt idx="71">
                  <c:v>597</c:v>
                </c:pt>
                <c:pt idx="72">
                  <c:v>570</c:v>
                </c:pt>
                <c:pt idx="73">
                  <c:v>561</c:v>
                </c:pt>
                <c:pt idx="74">
                  <c:v>541</c:v>
                </c:pt>
                <c:pt idx="75">
                  <c:v>531</c:v>
                </c:pt>
                <c:pt idx="76">
                  <c:v>524</c:v>
                </c:pt>
                <c:pt idx="77">
                  <c:v>489</c:v>
                </c:pt>
                <c:pt idx="78">
                  <c:v>495</c:v>
                </c:pt>
                <c:pt idx="79">
                  <c:v>487</c:v>
                </c:pt>
                <c:pt idx="80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Sheet1!$B$2:$B$82</c:f>
              <c:numCache>
                <c:formatCode>#,##0</c:formatCode>
                <c:ptCount val="8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Sheet1!$C$2:$C$82</c:f>
              <c:numCache>
                <c:formatCode>General</c:formatCode>
                <c:ptCount val="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Sheet1!$D$2:$D$82</c:f>
              <c:numCache>
                <c:formatCode>#,##0</c:formatCode>
                <c:ptCount val="81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468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600</c:v>
                </c:pt>
                <c:pt idx="33">
                  <c:v>626</c:v>
                </c:pt>
                <c:pt idx="34">
                  <c:v>690</c:v>
                </c:pt>
                <c:pt idx="35">
                  <c:v>740</c:v>
                </c:pt>
                <c:pt idx="36">
                  <c:v>822</c:v>
                </c:pt>
                <c:pt idx="37">
                  <c:v>897</c:v>
                </c:pt>
                <c:pt idx="38">
                  <c:v>963</c:v>
                </c:pt>
                <c:pt idx="39">
                  <c:v>1021</c:v>
                </c:pt>
                <c:pt idx="40">
                  <c:v>1088</c:v>
                </c:pt>
                <c:pt idx="41">
                  <c:v>1174</c:v>
                </c:pt>
                <c:pt idx="42">
                  <c:v>1191</c:v>
                </c:pt>
                <c:pt idx="43">
                  <c:v>1320</c:v>
                </c:pt>
                <c:pt idx="44">
                  <c:v>1495</c:v>
                </c:pt>
                <c:pt idx="45">
                  <c:v>1602</c:v>
                </c:pt>
                <c:pt idx="46">
                  <c:v>1668</c:v>
                </c:pt>
                <c:pt idx="47">
                  <c:v>1771</c:v>
                </c:pt>
                <c:pt idx="48">
                  <c:v>1891</c:v>
                </c:pt>
                <c:pt idx="49">
                  <c:v>2033</c:v>
                </c:pt>
                <c:pt idx="50">
                  <c:v>2189</c:v>
                </c:pt>
                <c:pt idx="51">
                  <c:v>2327</c:v>
                </c:pt>
                <c:pt idx="52">
                  <c:v>2378</c:v>
                </c:pt>
                <c:pt idx="53">
                  <c:v>2494</c:v>
                </c:pt>
                <c:pt idx="54">
                  <c:v>2632</c:v>
                </c:pt>
                <c:pt idx="55">
                  <c:v>2832</c:v>
                </c:pt>
                <c:pt idx="56">
                  <c:v>2965</c:v>
                </c:pt>
                <c:pt idx="57">
                  <c:v>3032</c:v>
                </c:pt>
                <c:pt idx="58">
                  <c:v>3246</c:v>
                </c:pt>
                <c:pt idx="59">
                  <c:v>3294</c:v>
                </c:pt>
                <c:pt idx="60">
                  <c:v>3353</c:v>
                </c:pt>
                <c:pt idx="61">
                  <c:v>3438</c:v>
                </c:pt>
                <c:pt idx="62">
                  <c:v>3569</c:v>
                </c:pt>
                <c:pt idx="63">
                  <c:v>3576</c:v>
                </c:pt>
                <c:pt idx="64">
                  <c:v>3556</c:v>
                </c:pt>
                <c:pt idx="65">
                  <c:v>3486</c:v>
                </c:pt>
                <c:pt idx="66">
                  <c:v>3435</c:v>
                </c:pt>
                <c:pt idx="67">
                  <c:v>3372</c:v>
                </c:pt>
                <c:pt idx="68">
                  <c:v>3371</c:v>
                </c:pt>
                <c:pt idx="69">
                  <c:v>3294</c:v>
                </c:pt>
                <c:pt idx="70">
                  <c:v>3200</c:v>
                </c:pt>
                <c:pt idx="71">
                  <c:v>2972</c:v>
                </c:pt>
                <c:pt idx="72">
                  <c:v>2907</c:v>
                </c:pt>
                <c:pt idx="73">
                  <c:v>2767</c:v>
                </c:pt>
                <c:pt idx="74">
                  <c:v>2651</c:v>
                </c:pt>
                <c:pt idx="75">
                  <c:v>2584</c:v>
                </c:pt>
                <c:pt idx="76">
                  <c:v>2597</c:v>
                </c:pt>
                <c:pt idx="77">
                  <c:v>2553</c:v>
                </c:pt>
                <c:pt idx="78">
                  <c:v>2500</c:v>
                </c:pt>
                <c:pt idx="79">
                  <c:v>2445</c:v>
                </c:pt>
                <c:pt idx="80">
                  <c:v>2299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03E77BA2-E723-4F7B-B60B-7B55D682C5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B5F81C7-7BBE-4CC8-9A5C-A10DC8F252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9B8CE90-0165-414C-BA1E-2D0C8D1860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7B7FCC9-4171-46A9-ABC3-B5C03C13B9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5CF257-7418-41ED-818A-ED860355F3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CA44161-037B-4CDC-9120-B40F8F088B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33CD9F1-287F-46C1-B54B-D95DBEB01D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64D4052-384B-4839-97AC-7B0240D4B5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BF607D7-F0F6-4446-88A8-1DBC965E1F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550BE11-C4D1-4EFD-A1D8-512391CF99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D4012DB-49D4-45D9-BC2C-FACA86ACF2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C3224B9-AB47-4856-A4C2-FE3E813D86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2A76370-B9E3-40C4-B4B8-313519B0B7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8BE6E7D-76BD-4691-969D-8548F48A22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E938985-6F09-46E6-B5F8-72B0190B9C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FC70333-88D0-4AC3-9CEF-EC81101F19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51C03BE8-7A70-4B56-AB3B-7D117E7FFE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3EF6452-43BA-4AF1-BC3F-D56CEF298D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7AEF1B4C-50BD-461B-92B3-D302B70F8A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F223A43-605B-4FF3-BE43-BBC693EDFF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D01837C-F9F2-4C3D-8A79-D9F33A04E4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B98B5992-5A71-49CE-AFC7-9F0628063E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895678F-BA55-494B-8FAA-6890D02596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F102C906-A194-4485-8AF3-CCD0371F5C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D4AD6E3-B23E-4225-A7CB-88019DDE95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DA24DDC-1087-478B-81E2-4577AAC713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762DD10-6006-4D65-87E9-600781D779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3EE2114-32C6-4E48-8502-BD2B97355B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F5960BD-6240-42E2-B47B-441CC9837F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58D764C6-8A28-4C38-907C-D674ACD191E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56DE05D-5A1E-4842-8FBA-64E0671E04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FBDF7B4-9575-46A2-808B-89A131ECCA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F04FB94-209A-42F9-8470-0C6207721E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8241715-AFB7-4CE4-93AD-C59B6E98F7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588942B2-0487-4D70-8343-0190E8C174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F2693ED-9266-4073-B2BE-EB6BE2BF54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6346191-CA1A-4DA8-BCE4-CD70C2BC68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6352C543-9471-4B99-9EB7-507DB656ED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DA0BC4F-21D2-4538-8E3C-8FEE85CC58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0A8379D6-FD7E-45B8-92AD-F7F6CEB15A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E6B3EA0C-0F4E-4DC5-8466-A3479F26A0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16CF6EE5-7E77-41BF-9CDF-7EC40FD63B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7A6A5BD1-0EC7-4D31-A889-763A72DF75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3B1D35C7-E5F7-4A2A-9501-4C14E530E0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821713ED-75DC-453A-BEA4-BC2DE8500A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9DB4CE79-5253-444C-B6AA-523B05A6DF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62FC0ECD-FB23-4A10-A6FF-6CFBD5B8AE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D32039B3-A287-4453-B659-03CA67F684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A9AF14C2-22E4-4488-8912-893711CF5B6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4C705DB9-A9CD-4A4B-A3F9-C1EC308DB7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D4D5970F-871A-45A0-9746-F91F8904D9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A69E78DB-4E21-42DB-B5E6-BBDDDEFDB5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4FA7FA9-0B14-4374-8BF9-742EAA8727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B38F406-99AE-4917-917F-A8FEF1C81D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FA4DD298-9A47-47AD-A794-0AD5054849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3A421F92-D4AE-4323-810B-070D2BA85A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AAF5A7E2-E1AB-481A-81D7-4894BB4272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3B81366-3806-483F-A989-D3A81474A5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35A9D429-EA17-4121-9E28-ED262F6347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DB0DA769-E1F6-4245-B5EB-C3B8705082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1B48914C-876E-4E77-B7C1-09485243F0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D7BE2E86-D48C-405E-BC8F-E8DF484209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E1FB05FB-6F10-4687-AC4A-7A4886D3D4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D306DB5-8B62-47E9-A534-E4F740742C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5C0B2429-A49D-4B27-A806-FE4EE1ECEC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140D8285-A3C4-4B7E-A1C4-D0690FD85E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F23D14AD-07A0-4C64-B1AE-5847CA0540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C524F036-EE2B-483E-A8F5-547FD73744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74970F75-7A73-4972-BE58-A19B348F22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20DBC789-EB80-498C-9658-81D1CD5FEB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76E2C7ED-11DB-406C-9EF3-61BB33DACF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4F41C3D9-4259-4EC1-819E-26DB780DD0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D50A7E22-06F0-4B67-8CA0-597C0E0FD2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Sheet1!$B$2:$B$82</c:f>
              <c:numCache>
                <c:formatCode>#,##0</c:formatCode>
                <c:ptCount val="8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Sheet1!$C$2:$C$82</c15:f>
                <c15:dlblRangeCache>
                  <c:ptCount val="81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Sheet1!$A$2:$A$82</c:f>
              <c:numCache>
                <c:formatCode>m/d/yyyy</c:formatCode>
                <c:ptCount val="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</c:numCache>
            </c:numRef>
          </c:cat>
          <c:val>
            <c:numRef>
              <c:f>Sheet1!$C$2:$C$82</c:f>
              <c:numCache>
                <c:formatCode>General</c:formatCode>
                <c:ptCount val="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21.11.2020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003970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65108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13907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14011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2132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6007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1039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316</cp:revision>
  <dcterms:created xsi:type="dcterms:W3CDTF">2020-08-08T14:25:07Z</dcterms:created>
  <dcterms:modified xsi:type="dcterms:W3CDTF">2020-11-21T04:19:10Z</dcterms:modified>
</cp:coreProperties>
</file>