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100" d="100"/>
          <a:sy n="100" d="100"/>
        </p:scale>
        <p:origin x="141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Sheet1!$A$2:$A$83</c:f>
              <c:numCache>
                <c:formatCode>m/d/yyyy</c:formatCode>
                <c:ptCount val="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</c:numCache>
            </c:numRef>
          </c:cat>
          <c:val>
            <c:numRef>
              <c:f>Sheet1!$D$2:$D$83</c:f>
              <c:numCache>
                <c:formatCode>#,##0</c:formatCode>
                <c:ptCount val="82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256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411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522</c:v>
                </c:pt>
                <c:pt idx="46">
                  <c:v>541</c:v>
                </c:pt>
                <c:pt idx="47">
                  <c:v>564</c:v>
                </c:pt>
                <c:pt idx="48">
                  <c:v>589</c:v>
                </c:pt>
                <c:pt idx="49">
                  <c:v>601</c:v>
                </c:pt>
                <c:pt idx="50">
                  <c:v>670</c:v>
                </c:pt>
                <c:pt idx="51">
                  <c:v>710</c:v>
                </c:pt>
                <c:pt idx="52">
                  <c:v>714</c:v>
                </c:pt>
                <c:pt idx="53">
                  <c:v>724</c:v>
                </c:pt>
                <c:pt idx="54">
                  <c:v>760</c:v>
                </c:pt>
                <c:pt idx="55">
                  <c:v>854</c:v>
                </c:pt>
                <c:pt idx="56">
                  <c:v>847</c:v>
                </c:pt>
                <c:pt idx="57">
                  <c:v>867</c:v>
                </c:pt>
                <c:pt idx="58">
                  <c:v>974</c:v>
                </c:pt>
                <c:pt idx="59">
                  <c:v>1009</c:v>
                </c:pt>
                <c:pt idx="60">
                  <c:v>1049</c:v>
                </c:pt>
                <c:pt idx="61">
                  <c:v>1092</c:v>
                </c:pt>
                <c:pt idx="62">
                  <c:v>1141</c:v>
                </c:pt>
                <c:pt idx="63">
                  <c:v>1159</c:v>
                </c:pt>
                <c:pt idx="64">
                  <c:v>1147</c:v>
                </c:pt>
                <c:pt idx="65">
                  <c:v>1154</c:v>
                </c:pt>
                <c:pt idx="66">
                  <c:v>1198</c:v>
                </c:pt>
                <c:pt idx="67">
                  <c:v>1142</c:v>
                </c:pt>
                <c:pt idx="68">
                  <c:v>1150</c:v>
                </c:pt>
                <c:pt idx="69">
                  <c:v>1157</c:v>
                </c:pt>
                <c:pt idx="70">
                  <c:v>1146</c:v>
                </c:pt>
                <c:pt idx="71">
                  <c:v>1103</c:v>
                </c:pt>
                <c:pt idx="72">
                  <c:v>1099</c:v>
                </c:pt>
                <c:pt idx="73">
                  <c:v>1094</c:v>
                </c:pt>
                <c:pt idx="74">
                  <c:v>1057</c:v>
                </c:pt>
                <c:pt idx="75">
                  <c:v>1031</c:v>
                </c:pt>
                <c:pt idx="76">
                  <c:v>1024</c:v>
                </c:pt>
                <c:pt idx="77">
                  <c:v>985</c:v>
                </c:pt>
                <c:pt idx="78">
                  <c:v>991</c:v>
                </c:pt>
                <c:pt idx="79">
                  <c:v>968</c:v>
                </c:pt>
                <c:pt idx="80">
                  <c:v>957</c:v>
                </c:pt>
                <c:pt idx="81">
                  <c:v>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8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Sheet1!$A$2:$A$83</c:f>
              <c:numCache>
                <c:formatCode>m/d/yyyy</c:formatCode>
                <c:ptCount val="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</c:numCache>
            </c:numRef>
          </c:cat>
          <c:val>
            <c:numRef>
              <c:f>Sheet1!$B$2:$B$83</c:f>
              <c:numCache>
                <c:formatCode>#,##0</c:formatCode>
                <c:ptCount val="8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Sheet1!$A$2:$A$83</c:f>
              <c:numCache>
                <c:formatCode>m/d/yyyy</c:formatCode>
                <c:ptCount val="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</c:numCache>
            </c:numRef>
          </c:cat>
          <c:val>
            <c:numRef>
              <c:f>Sheet1!$C$2:$C$83</c:f>
              <c:numCache>
                <c:formatCode>General</c:formatCode>
                <c:ptCount val="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Sheet1!$A$2:$A$83</c:f>
              <c:numCache>
                <c:formatCode>m/d/yyyy</c:formatCode>
                <c:ptCount val="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</c:numCache>
            </c:numRef>
          </c:cat>
          <c:val>
            <c:numRef>
              <c:f>Sheet1!$D$2:$D$83</c:f>
              <c:numCache>
                <c:formatCode>#,##0</c:formatCode>
                <c:ptCount val="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21</c:v>
                </c:pt>
                <c:pt idx="70">
                  <c:v>22</c:v>
                </c:pt>
                <c:pt idx="71">
                  <c:v>20</c:v>
                </c:pt>
                <c:pt idx="72">
                  <c:v>18</c:v>
                </c:pt>
                <c:pt idx="73">
                  <c:v>17</c:v>
                </c:pt>
                <c:pt idx="74">
                  <c:v>16</c:v>
                </c:pt>
                <c:pt idx="75">
                  <c:v>18</c:v>
                </c:pt>
                <c:pt idx="76">
                  <c:v>18</c:v>
                </c:pt>
                <c:pt idx="77">
                  <c:v>17</c:v>
                </c:pt>
                <c:pt idx="78">
                  <c:v>20</c:v>
                </c:pt>
                <c:pt idx="79">
                  <c:v>21</c:v>
                </c:pt>
                <c:pt idx="80">
                  <c:v>23</c:v>
                </c:pt>
                <c:pt idx="8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81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Sheet1!$A$2:$A$83</c:f>
              <c:numCache>
                <c:formatCode>m/d/yyyy</c:formatCode>
                <c:ptCount val="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</c:numCache>
            </c:numRef>
          </c:cat>
          <c:val>
            <c:numRef>
              <c:f>Sheet1!$B$2:$B$83</c:f>
              <c:numCache>
                <c:formatCode>#,##0</c:formatCode>
                <c:ptCount val="8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Sheet1!$A$2:$A$83</c:f>
              <c:numCache>
                <c:formatCode>m/d/yyyy</c:formatCode>
                <c:ptCount val="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</c:numCache>
            </c:numRef>
          </c:cat>
          <c:val>
            <c:numRef>
              <c:f>Sheet1!$C$2:$C$83</c:f>
              <c:numCache>
                <c:formatCode>General</c:formatCode>
                <c:ptCount val="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Sheet1!$A$2:$A$83</c:f>
              <c:numCache>
                <c:formatCode>m/d/yyyy</c:formatCode>
                <c:ptCount val="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</c:numCache>
            </c:numRef>
          </c:cat>
          <c:val>
            <c:numRef>
              <c:f>Sheet1!$D$2:$D$83</c:f>
              <c:numCache>
                <c:formatCode>#,##0</c:formatCode>
                <c:ptCount val="82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299</c:v>
                </c:pt>
                <c:pt idx="47">
                  <c:v>310</c:v>
                </c:pt>
                <c:pt idx="48">
                  <c:v>327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378</c:v>
                </c:pt>
                <c:pt idx="53">
                  <c:v>375</c:v>
                </c:pt>
                <c:pt idx="54">
                  <c:v>382</c:v>
                </c:pt>
                <c:pt idx="55">
                  <c:v>429</c:v>
                </c:pt>
                <c:pt idx="56">
                  <c:v>453</c:v>
                </c:pt>
                <c:pt idx="57">
                  <c:v>470</c:v>
                </c:pt>
                <c:pt idx="58">
                  <c:v>524</c:v>
                </c:pt>
                <c:pt idx="59">
                  <c:v>539</c:v>
                </c:pt>
                <c:pt idx="60">
                  <c:v>565</c:v>
                </c:pt>
                <c:pt idx="61">
                  <c:v>578</c:v>
                </c:pt>
                <c:pt idx="62">
                  <c:v>612</c:v>
                </c:pt>
                <c:pt idx="63">
                  <c:v>628</c:v>
                </c:pt>
                <c:pt idx="64">
                  <c:v>613</c:v>
                </c:pt>
                <c:pt idx="65">
                  <c:v>608</c:v>
                </c:pt>
                <c:pt idx="66">
                  <c:v>617</c:v>
                </c:pt>
                <c:pt idx="67">
                  <c:v>600</c:v>
                </c:pt>
                <c:pt idx="68">
                  <c:v>599</c:v>
                </c:pt>
                <c:pt idx="69">
                  <c:v>624</c:v>
                </c:pt>
                <c:pt idx="70">
                  <c:v>619</c:v>
                </c:pt>
                <c:pt idx="71">
                  <c:v>598</c:v>
                </c:pt>
                <c:pt idx="72">
                  <c:v>571</c:v>
                </c:pt>
                <c:pt idx="73">
                  <c:v>562</c:v>
                </c:pt>
                <c:pt idx="74">
                  <c:v>542</c:v>
                </c:pt>
                <c:pt idx="75">
                  <c:v>529</c:v>
                </c:pt>
                <c:pt idx="76">
                  <c:v>516</c:v>
                </c:pt>
                <c:pt idx="77">
                  <c:v>482</c:v>
                </c:pt>
                <c:pt idx="78">
                  <c:v>488</c:v>
                </c:pt>
                <c:pt idx="79">
                  <c:v>469</c:v>
                </c:pt>
                <c:pt idx="80">
                  <c:v>450</c:v>
                </c:pt>
                <c:pt idx="81">
                  <c:v>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8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Sheet1!$A$2:$A$83</c:f>
              <c:numCache>
                <c:formatCode>m/d/yyyy</c:formatCode>
                <c:ptCount val="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</c:numCache>
            </c:numRef>
          </c:cat>
          <c:val>
            <c:numRef>
              <c:f>Sheet1!$B$2:$B$83</c:f>
              <c:numCache>
                <c:formatCode>#,##0</c:formatCode>
                <c:ptCount val="8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Sheet1!$A$2:$A$83</c:f>
              <c:numCache>
                <c:formatCode>m/d/yyyy</c:formatCode>
                <c:ptCount val="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</c:numCache>
            </c:numRef>
          </c:cat>
          <c:val>
            <c:numRef>
              <c:f>Sheet1!$C$2:$C$83</c:f>
              <c:numCache>
                <c:formatCode>General</c:formatCode>
                <c:ptCount val="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Sheet1!$A$2:$A$83</c:f>
              <c:numCache>
                <c:formatCode>m/d/yyyy</c:formatCode>
                <c:ptCount val="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</c:numCache>
            </c:numRef>
          </c:cat>
          <c:val>
            <c:numRef>
              <c:f>Sheet1!$D$2:$D$83</c:f>
              <c:numCache>
                <c:formatCode>#,##0</c:formatCode>
                <c:ptCount val="82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468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689</c:v>
                </c:pt>
                <c:pt idx="35">
                  <c:v>737</c:v>
                </c:pt>
                <c:pt idx="36">
                  <c:v>817</c:v>
                </c:pt>
                <c:pt idx="37">
                  <c:v>896</c:v>
                </c:pt>
                <c:pt idx="38">
                  <c:v>962</c:v>
                </c:pt>
                <c:pt idx="39">
                  <c:v>1021</c:v>
                </c:pt>
                <c:pt idx="40">
                  <c:v>1088</c:v>
                </c:pt>
                <c:pt idx="41">
                  <c:v>1173</c:v>
                </c:pt>
                <c:pt idx="42">
                  <c:v>1190</c:v>
                </c:pt>
                <c:pt idx="43">
                  <c:v>1319</c:v>
                </c:pt>
                <c:pt idx="44">
                  <c:v>1495</c:v>
                </c:pt>
                <c:pt idx="45">
                  <c:v>1601</c:v>
                </c:pt>
                <c:pt idx="46">
                  <c:v>1668</c:v>
                </c:pt>
                <c:pt idx="47">
                  <c:v>1768</c:v>
                </c:pt>
                <c:pt idx="48">
                  <c:v>1889</c:v>
                </c:pt>
                <c:pt idx="49">
                  <c:v>2030</c:v>
                </c:pt>
                <c:pt idx="50">
                  <c:v>2185</c:v>
                </c:pt>
                <c:pt idx="51">
                  <c:v>2321</c:v>
                </c:pt>
                <c:pt idx="52">
                  <c:v>2374</c:v>
                </c:pt>
                <c:pt idx="53">
                  <c:v>2494</c:v>
                </c:pt>
                <c:pt idx="54">
                  <c:v>2629</c:v>
                </c:pt>
                <c:pt idx="55">
                  <c:v>2829</c:v>
                </c:pt>
                <c:pt idx="56">
                  <c:v>2966</c:v>
                </c:pt>
                <c:pt idx="57">
                  <c:v>3031</c:v>
                </c:pt>
                <c:pt idx="58">
                  <c:v>3245</c:v>
                </c:pt>
                <c:pt idx="59">
                  <c:v>3294</c:v>
                </c:pt>
                <c:pt idx="60">
                  <c:v>3352</c:v>
                </c:pt>
                <c:pt idx="61">
                  <c:v>3438</c:v>
                </c:pt>
                <c:pt idx="62">
                  <c:v>3563</c:v>
                </c:pt>
                <c:pt idx="63">
                  <c:v>3574</c:v>
                </c:pt>
                <c:pt idx="64">
                  <c:v>3552</c:v>
                </c:pt>
                <c:pt idx="65">
                  <c:v>3481</c:v>
                </c:pt>
                <c:pt idx="66">
                  <c:v>3431</c:v>
                </c:pt>
                <c:pt idx="67">
                  <c:v>3370</c:v>
                </c:pt>
                <c:pt idx="68">
                  <c:v>3368</c:v>
                </c:pt>
                <c:pt idx="69">
                  <c:v>3295</c:v>
                </c:pt>
                <c:pt idx="70">
                  <c:v>3200</c:v>
                </c:pt>
                <c:pt idx="71">
                  <c:v>2970</c:v>
                </c:pt>
                <c:pt idx="72">
                  <c:v>2908</c:v>
                </c:pt>
                <c:pt idx="73">
                  <c:v>2767</c:v>
                </c:pt>
                <c:pt idx="74">
                  <c:v>2649</c:v>
                </c:pt>
                <c:pt idx="75">
                  <c:v>2583</c:v>
                </c:pt>
                <c:pt idx="76">
                  <c:v>2592</c:v>
                </c:pt>
                <c:pt idx="77">
                  <c:v>2545</c:v>
                </c:pt>
                <c:pt idx="78">
                  <c:v>2494</c:v>
                </c:pt>
                <c:pt idx="79">
                  <c:v>2402</c:v>
                </c:pt>
                <c:pt idx="80">
                  <c:v>2273</c:v>
                </c:pt>
                <c:pt idx="81">
                  <c:v>2173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A628FA7-9E74-4E62-84C2-3E24DD64AAA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D164C5C-0895-43D9-BD9D-DFC020EEE6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B7127D8-8E07-4F85-8B05-D3815A06BC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9034C90-761D-4EAE-A770-1AE897A89A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42D7209-BF28-4630-BD48-D211200B4E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0531BF9-7730-457D-85BB-C06024FB2C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DF52379-67A2-4D56-83E4-E189BBE7C4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E492EEE-608E-4F9E-8C07-3AF6ACD1AA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39E7CF7-7756-4F6A-9D7B-8ADB500E07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3C32ABB-7A35-416E-98E1-3F9EA6A90F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A1083BF-9BD9-4AB6-85C9-755D8C1B92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8F3A4C1-7FD9-43CB-AE26-4EA1AA65EE5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50A1408F-FE88-4592-9278-7A04F54DF2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61362B3-5D03-4F5C-B6AF-BF8364C664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08B08989-348A-4801-88B2-7F44A16307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720D9BF3-5DDE-4C15-9956-ADCBBEBD68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54AD71B1-B808-47A4-A723-AEB32DF715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DB7AEDFA-0441-47D7-857F-C2A07B90E8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ECE581A0-1BCF-49E2-B134-9EE0D60BB3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FDE3A9A6-F778-4A5A-9D54-8C6FB1ADA4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7AEF1A56-56A0-49C4-A065-7E95137777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4699DFEC-2443-4818-AA55-735EDEB562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7739993A-3591-4721-995A-8171F91779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7D8CD5E2-96B2-4433-882E-21C39E33FC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C2A179B3-6D9C-41F3-8C56-973C54A3D0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9DA1DD62-15FB-48C0-A393-9223FE4900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90411906-0F75-41D0-A8A2-99DD0C150F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53A40C07-F733-4BDA-8D25-FC078061ED4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DD51EBAC-AF04-423A-A07A-7B488D93EA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F7F20885-5DD6-4333-8EE1-B6A414E29FA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1491F654-CAE0-40CF-AA52-C83D2BCEFA3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C815029F-9930-443B-9DF2-26CCE3E7B0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0EC0BD3-FC21-4407-B7B0-F906DDBDA5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BC0FAECA-02BB-4162-998D-60D00D52DE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3E349A76-7292-4DBA-A183-D5D8E2CCC0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692D3EF9-C317-4195-9352-5C6ACE0A2A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089460A7-2BE4-4428-A4F7-47D8C8EB29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A1308122-D2E2-4D8E-8475-C5B617CB11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9EA9B9C2-6565-4714-8BF1-4B30FA530B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76ED1863-980A-4F68-9B4B-B48C15B528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69E2F599-C0D0-4310-9588-775B4CA3E9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D5878A54-99E0-4582-BAE0-3C6E73AF77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6369F00C-968F-40B4-B5CB-F9A24631C8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B5F708B2-B570-45B8-8D5B-008B8DDDE6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FD035205-FDFD-49DE-9603-4A23B819EB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F809C202-47FC-491B-887C-03C01384C0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65F87428-08FC-45DB-9B85-9A28AA7F37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1E72107-3865-4111-B236-902D33555D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7D34F353-3D78-44B8-8CEC-3844A58C69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35F9E8A6-01F1-4138-9B7D-85D96446DE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BDEED0CE-F01F-4AE3-97F6-62EBFAB777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A03446BB-A85C-4F85-98C0-2F4E377E40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87E4E0BA-9136-4EF3-9A47-F95634050E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77484536-5850-4760-B9A7-FEC9246FAE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0E24F0E4-BA7B-4440-80BA-57ABE4D507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32FDA479-74A7-4040-8E75-D79CCAD2D5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272063B7-A18C-4529-ACE0-2E7CB6F41D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836EAFAD-9D2A-44C9-AE83-A14356E8B1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74CE18EC-D0FB-460C-B83F-C6C7F1698C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994FE433-3D95-46A8-A914-57156F27C7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6EBE2199-4D03-4FD3-8864-FE7C6C10C2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CE3C37C2-E80A-4AC6-AFAB-2058CD152E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AB017C7A-0673-4C92-8DF5-E16C3F0E5C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6E7CFFA9-17B4-4203-B20D-4BE6208F72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E22873D4-422A-46F1-A960-3551501291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62B7DC01-31DA-4002-A7C0-3DBBB01BCF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AD0EA27B-DCD1-4E8B-8878-975ADCB652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92730FBF-3D6B-451C-A4D9-F6AA82F092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74E55767-1B75-427F-B226-DA0C4A85F98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81018DB2-2942-4B16-BF2C-FD35B29227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15BE336B-D4B9-46BA-81A1-404E205623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B05E1670-07D9-453F-9EDD-8BEEFEE147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EB700CF4-92A4-46A1-ABE1-B76CDA5180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3C0A858E-2C98-47C2-8868-56E70A753F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Sheet1!$A$2:$A$83</c:f>
              <c:numCache>
                <c:formatCode>m/d/yyyy</c:formatCode>
                <c:ptCount val="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</c:numCache>
            </c:numRef>
          </c:cat>
          <c:val>
            <c:numRef>
              <c:f>Sheet1!$B$2:$B$83</c:f>
              <c:numCache>
                <c:formatCode>#,##0</c:formatCode>
                <c:ptCount val="8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Sheet1!$C$2:$C$83</c15:f>
                <c15:dlblRangeCache>
                  <c:ptCount val="82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Sheet1!$A$2:$A$83</c:f>
              <c:numCache>
                <c:formatCode>m/d/yyyy</c:formatCode>
                <c:ptCount val="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</c:numCache>
            </c:numRef>
          </c:cat>
          <c:val>
            <c:numRef>
              <c:f>Sheet1!$C$2:$C$83</c:f>
              <c:numCache>
                <c:formatCode>General</c:formatCode>
                <c:ptCount val="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22.11.2020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22.11.2020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22.11.2020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93837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717990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712154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28760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2423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8982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1040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317</cp:revision>
  <dcterms:created xsi:type="dcterms:W3CDTF">2020-08-08T14:25:07Z</dcterms:created>
  <dcterms:modified xsi:type="dcterms:W3CDTF">2020-11-22T03:51:36Z</dcterms:modified>
</cp:coreProperties>
</file>