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Sheet1!$D$2:$D$84</c:f>
              <c:numCache>
                <c:formatCode>#,##0</c:formatCode>
                <c:ptCount val="83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453</c:v>
                </c:pt>
                <c:pt idx="44">
                  <c:v>484</c:v>
                </c:pt>
                <c:pt idx="45">
                  <c:v>523</c:v>
                </c:pt>
                <c:pt idx="46">
                  <c:v>542</c:v>
                </c:pt>
                <c:pt idx="47">
                  <c:v>564</c:v>
                </c:pt>
                <c:pt idx="48">
                  <c:v>589</c:v>
                </c:pt>
                <c:pt idx="49">
                  <c:v>602</c:v>
                </c:pt>
                <c:pt idx="50">
                  <c:v>671</c:v>
                </c:pt>
                <c:pt idx="51">
                  <c:v>711</c:v>
                </c:pt>
                <c:pt idx="52">
                  <c:v>715</c:v>
                </c:pt>
                <c:pt idx="53">
                  <c:v>726</c:v>
                </c:pt>
                <c:pt idx="54">
                  <c:v>762</c:v>
                </c:pt>
                <c:pt idx="55">
                  <c:v>856</c:v>
                </c:pt>
                <c:pt idx="56">
                  <c:v>849</c:v>
                </c:pt>
                <c:pt idx="57">
                  <c:v>868</c:v>
                </c:pt>
                <c:pt idx="58">
                  <c:v>975</c:v>
                </c:pt>
                <c:pt idx="59">
                  <c:v>1011</c:v>
                </c:pt>
                <c:pt idx="60">
                  <c:v>1050</c:v>
                </c:pt>
                <c:pt idx="61">
                  <c:v>1094</c:v>
                </c:pt>
                <c:pt idx="62">
                  <c:v>1143</c:v>
                </c:pt>
                <c:pt idx="63">
                  <c:v>1162</c:v>
                </c:pt>
                <c:pt idx="64">
                  <c:v>1149</c:v>
                </c:pt>
                <c:pt idx="65">
                  <c:v>1157</c:v>
                </c:pt>
                <c:pt idx="66">
                  <c:v>1200</c:v>
                </c:pt>
                <c:pt idx="67">
                  <c:v>1143</c:v>
                </c:pt>
                <c:pt idx="68">
                  <c:v>1151</c:v>
                </c:pt>
                <c:pt idx="69">
                  <c:v>1158</c:v>
                </c:pt>
                <c:pt idx="70">
                  <c:v>1148</c:v>
                </c:pt>
                <c:pt idx="71">
                  <c:v>1105</c:v>
                </c:pt>
                <c:pt idx="72">
                  <c:v>1100</c:v>
                </c:pt>
                <c:pt idx="73">
                  <c:v>1095</c:v>
                </c:pt>
                <c:pt idx="74">
                  <c:v>1058</c:v>
                </c:pt>
                <c:pt idx="75">
                  <c:v>1031</c:v>
                </c:pt>
                <c:pt idx="76">
                  <c:v>1024</c:v>
                </c:pt>
                <c:pt idx="77">
                  <c:v>989</c:v>
                </c:pt>
                <c:pt idx="78">
                  <c:v>995</c:v>
                </c:pt>
                <c:pt idx="79">
                  <c:v>970</c:v>
                </c:pt>
                <c:pt idx="80">
                  <c:v>949</c:v>
                </c:pt>
                <c:pt idx="81">
                  <c:v>931</c:v>
                </c:pt>
                <c:pt idx="82">
                  <c:v>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Sheet1!$B$2:$B$84</c:f>
              <c:numCache>
                <c:formatCode>#,##0</c:formatCode>
                <c:ptCount val="8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Sheet1!$C$2:$C$84</c:f>
              <c:numCache>
                <c:formatCode>General</c:formatCode>
                <c:ptCount val="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Sheet1!$D$2:$D$84</c:f>
              <c:numCache>
                <c:formatCode>#,##0</c:formatCode>
                <c:ptCount val="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18</c:v>
                </c:pt>
                <c:pt idx="77">
                  <c:v>17</c:v>
                </c:pt>
                <c:pt idx="78">
                  <c:v>20</c:v>
                </c:pt>
                <c:pt idx="79">
                  <c:v>21</c:v>
                </c:pt>
                <c:pt idx="80">
                  <c:v>22</c:v>
                </c:pt>
                <c:pt idx="81">
                  <c:v>25</c:v>
                </c:pt>
                <c:pt idx="8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2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Sheet1!$B$2:$B$84</c:f>
              <c:numCache>
                <c:formatCode>#,##0</c:formatCode>
                <c:ptCount val="8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Sheet1!$C$2:$C$84</c:f>
              <c:numCache>
                <c:formatCode>General</c:formatCode>
                <c:ptCount val="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Sheet1!$D$2:$D$84</c:f>
              <c:numCache>
                <c:formatCode>#,##0</c:formatCode>
                <c:ptCount val="8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378</c:v>
                </c:pt>
                <c:pt idx="53">
                  <c:v>376</c:v>
                </c:pt>
                <c:pt idx="54">
                  <c:v>383</c:v>
                </c:pt>
                <c:pt idx="55">
                  <c:v>430</c:v>
                </c:pt>
                <c:pt idx="56">
                  <c:v>454</c:v>
                </c:pt>
                <c:pt idx="57">
                  <c:v>472</c:v>
                </c:pt>
                <c:pt idx="58">
                  <c:v>525</c:v>
                </c:pt>
                <c:pt idx="59">
                  <c:v>540</c:v>
                </c:pt>
                <c:pt idx="60">
                  <c:v>566</c:v>
                </c:pt>
                <c:pt idx="61">
                  <c:v>579</c:v>
                </c:pt>
                <c:pt idx="62">
                  <c:v>613</c:v>
                </c:pt>
                <c:pt idx="63">
                  <c:v>629</c:v>
                </c:pt>
                <c:pt idx="64">
                  <c:v>614</c:v>
                </c:pt>
                <c:pt idx="65">
                  <c:v>609</c:v>
                </c:pt>
                <c:pt idx="66">
                  <c:v>618</c:v>
                </c:pt>
                <c:pt idx="67">
                  <c:v>601</c:v>
                </c:pt>
                <c:pt idx="68">
                  <c:v>599</c:v>
                </c:pt>
                <c:pt idx="69">
                  <c:v>624</c:v>
                </c:pt>
                <c:pt idx="70">
                  <c:v>620</c:v>
                </c:pt>
                <c:pt idx="71">
                  <c:v>599</c:v>
                </c:pt>
                <c:pt idx="72">
                  <c:v>572</c:v>
                </c:pt>
                <c:pt idx="73">
                  <c:v>562</c:v>
                </c:pt>
                <c:pt idx="74">
                  <c:v>542</c:v>
                </c:pt>
                <c:pt idx="75">
                  <c:v>529</c:v>
                </c:pt>
                <c:pt idx="76">
                  <c:v>516</c:v>
                </c:pt>
                <c:pt idx="77">
                  <c:v>483</c:v>
                </c:pt>
                <c:pt idx="78">
                  <c:v>490</c:v>
                </c:pt>
                <c:pt idx="79">
                  <c:v>473</c:v>
                </c:pt>
                <c:pt idx="80">
                  <c:v>453</c:v>
                </c:pt>
                <c:pt idx="81">
                  <c:v>464</c:v>
                </c:pt>
                <c:pt idx="82">
                  <c:v>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Sheet1!$B$2:$B$84</c:f>
              <c:numCache>
                <c:formatCode>#,##0</c:formatCode>
                <c:ptCount val="8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Sheet1!$C$2:$C$84</c:f>
              <c:numCache>
                <c:formatCode>General</c:formatCode>
                <c:ptCount val="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Sheet1!$D$2:$D$84</c:f>
              <c:numCache>
                <c:formatCode>#,##0</c:formatCode>
                <c:ptCount val="8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689</c:v>
                </c:pt>
                <c:pt idx="35">
                  <c:v>737</c:v>
                </c:pt>
                <c:pt idx="36">
                  <c:v>817</c:v>
                </c:pt>
                <c:pt idx="37">
                  <c:v>896</c:v>
                </c:pt>
                <c:pt idx="38">
                  <c:v>962</c:v>
                </c:pt>
                <c:pt idx="39">
                  <c:v>1021</c:v>
                </c:pt>
                <c:pt idx="40">
                  <c:v>1088</c:v>
                </c:pt>
                <c:pt idx="41">
                  <c:v>1173</c:v>
                </c:pt>
                <c:pt idx="42">
                  <c:v>1190</c:v>
                </c:pt>
                <c:pt idx="43">
                  <c:v>1319</c:v>
                </c:pt>
                <c:pt idx="44">
                  <c:v>1495</c:v>
                </c:pt>
                <c:pt idx="45">
                  <c:v>1601</c:v>
                </c:pt>
                <c:pt idx="46">
                  <c:v>1668</c:v>
                </c:pt>
                <c:pt idx="47">
                  <c:v>1769</c:v>
                </c:pt>
                <c:pt idx="48">
                  <c:v>1890</c:v>
                </c:pt>
                <c:pt idx="49">
                  <c:v>2030</c:v>
                </c:pt>
                <c:pt idx="50">
                  <c:v>2185</c:v>
                </c:pt>
                <c:pt idx="51">
                  <c:v>2321</c:v>
                </c:pt>
                <c:pt idx="52">
                  <c:v>2377</c:v>
                </c:pt>
                <c:pt idx="53">
                  <c:v>2494</c:v>
                </c:pt>
                <c:pt idx="54">
                  <c:v>2629</c:v>
                </c:pt>
                <c:pt idx="55">
                  <c:v>2829</c:v>
                </c:pt>
                <c:pt idx="56">
                  <c:v>2967</c:v>
                </c:pt>
                <c:pt idx="57">
                  <c:v>3031</c:v>
                </c:pt>
                <c:pt idx="58">
                  <c:v>3246</c:v>
                </c:pt>
                <c:pt idx="59">
                  <c:v>3296</c:v>
                </c:pt>
                <c:pt idx="60">
                  <c:v>3355</c:v>
                </c:pt>
                <c:pt idx="61">
                  <c:v>3440</c:v>
                </c:pt>
                <c:pt idx="62">
                  <c:v>3565</c:v>
                </c:pt>
                <c:pt idx="63">
                  <c:v>3580</c:v>
                </c:pt>
                <c:pt idx="64">
                  <c:v>3557</c:v>
                </c:pt>
                <c:pt idx="65">
                  <c:v>3486</c:v>
                </c:pt>
                <c:pt idx="66">
                  <c:v>3435</c:v>
                </c:pt>
                <c:pt idx="67">
                  <c:v>3374</c:v>
                </c:pt>
                <c:pt idx="68">
                  <c:v>3372</c:v>
                </c:pt>
                <c:pt idx="69">
                  <c:v>3301</c:v>
                </c:pt>
                <c:pt idx="70">
                  <c:v>3206</c:v>
                </c:pt>
                <c:pt idx="71">
                  <c:v>2976</c:v>
                </c:pt>
                <c:pt idx="72">
                  <c:v>2912</c:v>
                </c:pt>
                <c:pt idx="73">
                  <c:v>2769</c:v>
                </c:pt>
                <c:pt idx="74">
                  <c:v>2653</c:v>
                </c:pt>
                <c:pt idx="75">
                  <c:v>2587</c:v>
                </c:pt>
                <c:pt idx="76">
                  <c:v>2594</c:v>
                </c:pt>
                <c:pt idx="77">
                  <c:v>2545</c:v>
                </c:pt>
                <c:pt idx="78">
                  <c:v>2494</c:v>
                </c:pt>
                <c:pt idx="79">
                  <c:v>2402</c:v>
                </c:pt>
                <c:pt idx="80">
                  <c:v>2231</c:v>
                </c:pt>
                <c:pt idx="81">
                  <c:v>2158</c:v>
                </c:pt>
                <c:pt idx="82">
                  <c:v>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A628FA7-9E74-4E62-84C2-3E24DD64AA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C3A694-EB77-44AC-B052-BA974DF82F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D164C5C-0895-43D9-BD9D-DFC020EEE6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7127D8-8E07-4F85-8B05-D3815A06BC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9034C90-761D-4EAE-A770-1AE897A89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42D7209-BF28-4630-BD48-D211200B4E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0531BF9-7730-457D-85BB-C06024FB2C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DF52379-67A2-4D56-83E4-E189BBE7C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E492EEE-608E-4F9E-8C07-3AF6ACD1AA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39E7CF7-7756-4F6A-9D7B-8ADB500E07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3C32ABB-7A35-416E-98E1-3F9EA6A90F5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A1083BF-9BD9-4AB6-85C9-755D8C1B92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8F3A4C1-7FD9-43CB-AE26-4EA1AA65E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0A1408F-FE88-4592-9278-7A04F54DF2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61362B3-5D03-4F5C-B6AF-BF8364C664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8B08989-348A-4801-88B2-7F44A16307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20D9BF3-5DDE-4C15-9956-ADCBBEBD68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4AD71B1-B808-47A4-A723-AEB32DF715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B7AEDFA-0441-47D7-857F-C2A07B90E8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CE581A0-1BCF-49E2-B134-9EE0D60BB3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DE3A9A6-F778-4A5A-9D54-8C6FB1ADA4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AEF1A56-56A0-49C4-A065-7E95137777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699DFEC-2443-4818-AA55-735EDEB562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739993A-3591-4721-995A-8171F91779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D8CD5E2-96B2-4433-882E-21C39E33FC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2A179B3-6D9C-41F3-8C56-973C54A3D0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DA1DD62-15FB-48C0-A393-9223FE4900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0411906-0F75-41D0-A8A2-99DD0C150F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3A40C07-F733-4BDA-8D25-FC078061ED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D51EBAC-AF04-423A-A07A-7B488D93EA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7F20885-5DD6-4333-8EE1-B6A414E29F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491F654-CAE0-40CF-AA52-C83D2BCEFA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815029F-9930-443B-9DF2-26CCE3E7B0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0EC0BD3-FC21-4407-B7B0-F906DDBDA5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BC0FAECA-02BB-4162-998D-60D00D52DE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3E349A76-7292-4DBA-A183-D5D8E2CCC0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92D3EF9-C317-4195-9352-5C6ACE0A2A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89460A7-2BE4-4428-A4F7-47D8C8EB29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1308122-D2E2-4D8E-8475-C5B617CB11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EA9B9C2-6565-4714-8BF1-4B30FA530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6ED1863-980A-4F68-9B4B-B48C15B528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9E2F599-C0D0-4310-9588-775B4CA3E9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5878A54-99E0-4582-BAE0-3C6E73AF77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369F00C-968F-40B4-B5CB-F9A24631C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B5F708B2-B570-45B8-8D5B-008B8DDDE6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D035205-FDFD-49DE-9603-4A23B819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809C202-47FC-491B-887C-03C01384C0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5F87428-08FC-45DB-9B85-9A28AA7F37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1E72107-3865-4111-B236-902D33555D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D34F353-3D78-44B8-8CEC-3844A58C69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35F9E8A6-01F1-4138-9B7D-85D96446DE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DEED0CE-F01F-4AE3-97F6-62EBFAB777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A03446BB-A85C-4F85-98C0-2F4E377E40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7E4E0BA-9136-4EF3-9A47-F95634050E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7484536-5850-4760-B9A7-FEC9246FAE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0E24F0E4-BA7B-4440-80BA-57ABE4D5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2FDA479-74A7-4040-8E75-D79CCAD2D5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272063B7-A18C-4529-ACE0-2E7CB6F41D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36EAFAD-9D2A-44C9-AE83-A14356E8B1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4CE18EC-D0FB-460C-B83F-C6C7F1698C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94FE433-3D95-46A8-A914-57156F27C7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6EBE2199-4D03-4FD3-8864-FE7C6C10C2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E3C37C2-E80A-4AC6-AFAB-2058CD152E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B017C7A-0673-4C92-8DF5-E16C3F0E5CB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6E7CFFA9-17B4-4203-B20D-4BE6208F72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E22873D4-422A-46F1-A960-3551501291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62B7DC01-31DA-4002-A7C0-3DBBB01BCF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D0EA27B-DCD1-4E8B-8878-975ADCB652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2730FBF-3D6B-451C-A4D9-F6AA82F092B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74E55767-1B75-427F-B226-DA0C4A85F9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1018DB2-2942-4B16-BF2C-FD35B2922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5BE336B-D4B9-46BA-81A1-404E205623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B05E1670-07D9-453F-9EDD-8BEEFEE147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EB700CF4-92A4-46A1-ABE1-B76CDA5180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C0A858E-2C98-47C2-8868-56E70A753F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Sheet1!$B$2:$B$84</c:f>
              <c:numCache>
                <c:formatCode>#,##0</c:formatCode>
                <c:ptCount val="8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Sheet1!$C$2:$C$84</c15:f>
                <c15:dlblRangeCache>
                  <c:ptCount val="83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m/d/yyyy</c:formatCode>
                <c:ptCount val="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</c:numCache>
            </c:numRef>
          </c:cat>
          <c:val>
            <c:numRef>
              <c:f>Sheet1!$C$2:$C$84</c:f>
              <c:numCache>
                <c:formatCode>General</c:formatCode>
                <c:ptCount val="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874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73006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95627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06764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7717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8580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1113</Words>
  <Application>Microsoft Office PowerPoint</Application>
  <PresentationFormat>Širokoúhlá obrazovka</PresentationFormat>
  <Paragraphs>528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318</cp:revision>
  <dcterms:created xsi:type="dcterms:W3CDTF">2020-08-08T14:25:07Z</dcterms:created>
  <dcterms:modified xsi:type="dcterms:W3CDTF">2020-11-23T03:58:57Z</dcterms:modified>
</cp:coreProperties>
</file>