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Sheet1!$D$2:$D$85</c:f>
              <c:numCache>
                <c:formatCode>#,##0</c:formatCode>
                <c:ptCount val="84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541</c:v>
                </c:pt>
                <c:pt idx="47">
                  <c:v>563</c:v>
                </c:pt>
                <c:pt idx="48">
                  <c:v>588</c:v>
                </c:pt>
                <c:pt idx="49">
                  <c:v>601</c:v>
                </c:pt>
                <c:pt idx="50">
                  <c:v>670</c:v>
                </c:pt>
                <c:pt idx="51">
                  <c:v>710</c:v>
                </c:pt>
                <c:pt idx="52">
                  <c:v>715</c:v>
                </c:pt>
                <c:pt idx="53">
                  <c:v>726</c:v>
                </c:pt>
                <c:pt idx="54">
                  <c:v>762</c:v>
                </c:pt>
                <c:pt idx="55">
                  <c:v>855</c:v>
                </c:pt>
                <c:pt idx="56">
                  <c:v>847</c:v>
                </c:pt>
                <c:pt idx="57">
                  <c:v>867</c:v>
                </c:pt>
                <c:pt idx="58">
                  <c:v>974</c:v>
                </c:pt>
                <c:pt idx="59">
                  <c:v>1009</c:v>
                </c:pt>
                <c:pt idx="60">
                  <c:v>1048</c:v>
                </c:pt>
                <c:pt idx="61">
                  <c:v>1092</c:v>
                </c:pt>
                <c:pt idx="62">
                  <c:v>1140</c:v>
                </c:pt>
                <c:pt idx="63">
                  <c:v>1159</c:v>
                </c:pt>
                <c:pt idx="64">
                  <c:v>1145</c:v>
                </c:pt>
                <c:pt idx="65">
                  <c:v>1152</c:v>
                </c:pt>
                <c:pt idx="66">
                  <c:v>1194</c:v>
                </c:pt>
                <c:pt idx="67">
                  <c:v>1138</c:v>
                </c:pt>
                <c:pt idx="68">
                  <c:v>1146</c:v>
                </c:pt>
                <c:pt idx="69">
                  <c:v>1156</c:v>
                </c:pt>
                <c:pt idx="70">
                  <c:v>1143</c:v>
                </c:pt>
                <c:pt idx="71">
                  <c:v>1098</c:v>
                </c:pt>
                <c:pt idx="72">
                  <c:v>1093</c:v>
                </c:pt>
                <c:pt idx="73">
                  <c:v>1086</c:v>
                </c:pt>
                <c:pt idx="74">
                  <c:v>1048</c:v>
                </c:pt>
                <c:pt idx="75">
                  <c:v>1021</c:v>
                </c:pt>
                <c:pt idx="76">
                  <c:v>1014</c:v>
                </c:pt>
                <c:pt idx="77">
                  <c:v>975</c:v>
                </c:pt>
                <c:pt idx="78">
                  <c:v>984</c:v>
                </c:pt>
                <c:pt idx="79">
                  <c:v>958</c:v>
                </c:pt>
                <c:pt idx="80">
                  <c:v>947</c:v>
                </c:pt>
                <c:pt idx="81">
                  <c:v>914</c:v>
                </c:pt>
                <c:pt idx="82">
                  <c:v>925</c:v>
                </c:pt>
                <c:pt idx="83">
                  <c:v>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Sheet1!$B$2:$B$85</c:f>
              <c:numCache>
                <c:formatCode>#,##0</c:formatCode>
                <c:ptCount val="8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Sheet1!$C$2:$C$85</c:f>
              <c:numCache>
                <c:formatCode>General</c:formatCode>
                <c:ptCount val="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Sheet1!$D$2:$D$85</c:f>
              <c:numCache>
                <c:formatCode>#,##0</c:formatCode>
                <c:ptCount val="8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18</c:v>
                </c:pt>
                <c:pt idx="76">
                  <c:v>18</c:v>
                </c:pt>
                <c:pt idx="77">
                  <c:v>17</c:v>
                </c:pt>
                <c:pt idx="78">
                  <c:v>19</c:v>
                </c:pt>
                <c:pt idx="79">
                  <c:v>20</c:v>
                </c:pt>
                <c:pt idx="80">
                  <c:v>22</c:v>
                </c:pt>
                <c:pt idx="81">
                  <c:v>25</c:v>
                </c:pt>
                <c:pt idx="82">
                  <c:v>25</c:v>
                </c:pt>
                <c:pt idx="8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3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Sheet1!$B$2:$B$85</c:f>
              <c:numCache>
                <c:formatCode>#,##0</c:formatCode>
                <c:ptCount val="8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Sheet1!$C$2:$C$85</c:f>
              <c:numCache>
                <c:formatCode>General</c:formatCode>
                <c:ptCount val="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Sheet1!$D$2:$D$85</c:f>
              <c:numCache>
                <c:formatCode>#,##0</c:formatCode>
                <c:ptCount val="84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298</c:v>
                </c:pt>
                <c:pt idx="47">
                  <c:v>309</c:v>
                </c:pt>
                <c:pt idx="48">
                  <c:v>326</c:v>
                </c:pt>
                <c:pt idx="49">
                  <c:v>341</c:v>
                </c:pt>
                <c:pt idx="50">
                  <c:v>360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383</c:v>
                </c:pt>
                <c:pt idx="55">
                  <c:v>430</c:v>
                </c:pt>
                <c:pt idx="56">
                  <c:v>453</c:v>
                </c:pt>
                <c:pt idx="57">
                  <c:v>471</c:v>
                </c:pt>
                <c:pt idx="58">
                  <c:v>524</c:v>
                </c:pt>
                <c:pt idx="59">
                  <c:v>537</c:v>
                </c:pt>
                <c:pt idx="60">
                  <c:v>563</c:v>
                </c:pt>
                <c:pt idx="61">
                  <c:v>575</c:v>
                </c:pt>
                <c:pt idx="62">
                  <c:v>609</c:v>
                </c:pt>
                <c:pt idx="63">
                  <c:v>625</c:v>
                </c:pt>
                <c:pt idx="64">
                  <c:v>609</c:v>
                </c:pt>
                <c:pt idx="65">
                  <c:v>604</c:v>
                </c:pt>
                <c:pt idx="66">
                  <c:v>614</c:v>
                </c:pt>
                <c:pt idx="67">
                  <c:v>597</c:v>
                </c:pt>
                <c:pt idx="68">
                  <c:v>595</c:v>
                </c:pt>
                <c:pt idx="69">
                  <c:v>620</c:v>
                </c:pt>
                <c:pt idx="70">
                  <c:v>615</c:v>
                </c:pt>
                <c:pt idx="71">
                  <c:v>593</c:v>
                </c:pt>
                <c:pt idx="72">
                  <c:v>566</c:v>
                </c:pt>
                <c:pt idx="73">
                  <c:v>555</c:v>
                </c:pt>
                <c:pt idx="74">
                  <c:v>535</c:v>
                </c:pt>
                <c:pt idx="75">
                  <c:v>523</c:v>
                </c:pt>
                <c:pt idx="76">
                  <c:v>510</c:v>
                </c:pt>
                <c:pt idx="77">
                  <c:v>476</c:v>
                </c:pt>
                <c:pt idx="78">
                  <c:v>481</c:v>
                </c:pt>
                <c:pt idx="79">
                  <c:v>466</c:v>
                </c:pt>
                <c:pt idx="80">
                  <c:v>446</c:v>
                </c:pt>
                <c:pt idx="81">
                  <c:v>446</c:v>
                </c:pt>
                <c:pt idx="82">
                  <c:v>447</c:v>
                </c:pt>
                <c:pt idx="83">
                  <c:v>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Sheet1!$B$2:$B$85</c:f>
              <c:numCache>
                <c:formatCode>#,##0</c:formatCode>
                <c:ptCount val="8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Sheet1!$C$2:$C$85</c:f>
              <c:numCache>
                <c:formatCode>General</c:formatCode>
                <c:ptCount val="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Sheet1!$D$2:$D$85</c:f>
              <c:numCache>
                <c:formatCode>#,##0</c:formatCode>
                <c:ptCount val="84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468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689</c:v>
                </c:pt>
                <c:pt idx="35">
                  <c:v>736</c:v>
                </c:pt>
                <c:pt idx="36">
                  <c:v>817</c:v>
                </c:pt>
                <c:pt idx="37">
                  <c:v>895</c:v>
                </c:pt>
                <c:pt idx="38">
                  <c:v>961</c:v>
                </c:pt>
                <c:pt idx="39">
                  <c:v>1020</c:v>
                </c:pt>
                <c:pt idx="40">
                  <c:v>1087</c:v>
                </c:pt>
                <c:pt idx="41">
                  <c:v>1172</c:v>
                </c:pt>
                <c:pt idx="42">
                  <c:v>1189</c:v>
                </c:pt>
                <c:pt idx="43">
                  <c:v>1317</c:v>
                </c:pt>
                <c:pt idx="44">
                  <c:v>1493</c:v>
                </c:pt>
                <c:pt idx="45">
                  <c:v>1600</c:v>
                </c:pt>
                <c:pt idx="46">
                  <c:v>1665</c:v>
                </c:pt>
                <c:pt idx="47">
                  <c:v>1768</c:v>
                </c:pt>
                <c:pt idx="48">
                  <c:v>1890</c:v>
                </c:pt>
                <c:pt idx="49">
                  <c:v>2029</c:v>
                </c:pt>
                <c:pt idx="50">
                  <c:v>2183</c:v>
                </c:pt>
                <c:pt idx="51">
                  <c:v>2319</c:v>
                </c:pt>
                <c:pt idx="52">
                  <c:v>2375</c:v>
                </c:pt>
                <c:pt idx="53">
                  <c:v>2492</c:v>
                </c:pt>
                <c:pt idx="54">
                  <c:v>2628</c:v>
                </c:pt>
                <c:pt idx="55">
                  <c:v>2827</c:v>
                </c:pt>
                <c:pt idx="56">
                  <c:v>2965</c:v>
                </c:pt>
                <c:pt idx="57">
                  <c:v>3029</c:v>
                </c:pt>
                <c:pt idx="58">
                  <c:v>3244</c:v>
                </c:pt>
                <c:pt idx="59">
                  <c:v>3292</c:v>
                </c:pt>
                <c:pt idx="60">
                  <c:v>3351</c:v>
                </c:pt>
                <c:pt idx="61">
                  <c:v>3437</c:v>
                </c:pt>
                <c:pt idx="62">
                  <c:v>3562</c:v>
                </c:pt>
                <c:pt idx="63">
                  <c:v>3579</c:v>
                </c:pt>
                <c:pt idx="64">
                  <c:v>3556</c:v>
                </c:pt>
                <c:pt idx="65">
                  <c:v>3484</c:v>
                </c:pt>
                <c:pt idx="66">
                  <c:v>3430</c:v>
                </c:pt>
                <c:pt idx="67">
                  <c:v>3369</c:v>
                </c:pt>
                <c:pt idx="68">
                  <c:v>3367</c:v>
                </c:pt>
                <c:pt idx="69">
                  <c:v>3293</c:v>
                </c:pt>
                <c:pt idx="70">
                  <c:v>3194</c:v>
                </c:pt>
                <c:pt idx="71">
                  <c:v>2957</c:v>
                </c:pt>
                <c:pt idx="72">
                  <c:v>2895</c:v>
                </c:pt>
                <c:pt idx="73">
                  <c:v>2750</c:v>
                </c:pt>
                <c:pt idx="74">
                  <c:v>2631</c:v>
                </c:pt>
                <c:pt idx="75">
                  <c:v>2561</c:v>
                </c:pt>
                <c:pt idx="76">
                  <c:v>2565</c:v>
                </c:pt>
                <c:pt idx="77">
                  <c:v>2506</c:v>
                </c:pt>
                <c:pt idx="78">
                  <c:v>2458</c:v>
                </c:pt>
                <c:pt idx="79">
                  <c:v>2389</c:v>
                </c:pt>
                <c:pt idx="80">
                  <c:v>2278</c:v>
                </c:pt>
                <c:pt idx="81">
                  <c:v>2154</c:v>
                </c:pt>
                <c:pt idx="82">
                  <c:v>2144</c:v>
                </c:pt>
                <c:pt idx="83">
                  <c:v>2114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F21F898-74F5-4F3C-9DF8-CFF800EFDE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9691EDA-7473-4D9A-9D25-571640A195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95757CB-1093-4BCF-9065-B59045486B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1BD5112-37A9-40F9-97A7-7EE75D2AAD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A723479-8F27-46FC-8D2C-C91F8A79DA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C4E6713-DD76-4F3D-9E7A-442C2A7740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2197C6D-C4BB-4381-B6EB-F8F896CFF6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FD2F186-4FA1-4D74-BCB0-F6CD2814DC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8649EAC-2F4B-43C7-ACAA-0D255D7C84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2122039-1A47-426F-AA30-7A6E5CAA8C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CAEABA2-0146-4F7F-B156-17FB8B7C15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20A4B05-0A6D-4A5F-BA9D-74FA477A4D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1B12F78-4F9D-4469-83D2-9532E5141C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96C8F68-67AD-4D25-8D6C-A3A3567590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661B71B-5058-429C-AB12-479FC4F5B5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7E90573-B5DF-4D75-A51A-4AE47608F8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8B71BEE-3B72-48A8-8A77-BCEF530253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B9BDCE1-BC4E-4C6A-A796-99B44274B2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C2A1AA0-CC08-44DF-8FDB-AA432C3619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829A9224-7960-430C-82A2-75C193ADEB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E4A67C4A-D287-4DED-8618-B00B1477AE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B3B138F3-36E6-4A30-9065-A3619147D4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82B95A60-0136-4B5D-AE8B-FAFF15EA83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E9CD55D-07DA-45E9-AF50-05C31F0412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8BA204CA-3B49-43CF-96FE-F92F6C9791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06382F8-4A2F-498F-B4BD-CA0B4CD373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56FFE9C-7267-4324-9B72-FA3CC95E7E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64D8B69-731A-4BCB-84C8-BA01888A06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B832D70-A853-4F10-8292-3672886544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B217F74F-633C-4C0E-A1DA-5996A6B889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39326AE6-58A1-499D-8BAC-4E04977F71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608B76B-35B0-43F6-A9E8-7ADF0B8AC2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EE9EFEE1-1F80-459F-80ED-D1AD4DAA9F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8B0310D3-C30B-4E7B-A4B1-321AB108C7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AC477304-1BB3-4737-B36E-791E362478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8FDE353-0749-4726-8A56-95A739F8C7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6E92A789-5482-4F53-8ACF-06B5ADC692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519362ED-5BC5-443D-9B50-30B16BA0F6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95831271-8114-4EFD-BDE2-7B510B0C65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8FFCE4E3-ED08-433B-A9F9-2AD64359D6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E8BF624B-2B90-4508-8EFA-AFA298EEE7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25A18A1B-EE88-4E30-8E12-3B91D4C316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608A8936-7B85-4CAB-A4B7-56C8BE61A7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225483FE-6A7B-4828-A046-15B22A2DD3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28CF5386-C0E1-4C79-8BAE-781F15D91D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FCAC57DC-DC04-494C-92D3-3E74AFFB93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211F42F1-0AEC-4E4D-BF5C-938B0D4A75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9805EFA8-C3BF-47A3-A9DB-D71B82F973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3514B6F7-DF56-4B32-994C-4CC17B55DC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93232D7F-8763-4A91-958F-735A2E042B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1E244991-A147-4511-898A-6F7BE87848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7116AAD-B684-4911-A0F4-D0112F462D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2C0AFEAE-3D9E-4372-98F7-9A11C080AF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8E409354-F3C0-439A-8FE8-412D704145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BB845AE9-9C96-42E6-B6F8-4F6AD9ABD9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7D644955-3D1B-42C2-952A-593A239BB1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A1171AD0-8733-4EDC-BE97-303B8F5A53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1C070A04-D325-4914-80D4-35C33FD91D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E24C0EDA-F4D8-4EE0-941B-9E40965B65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493DA9CD-39A2-44CC-8AEA-B381946F2D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01D4C073-5FE9-4E0A-950C-682C88DFBC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EBC7FDE2-60F3-4416-9A6C-2CE14EACBE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FBBA1E2E-DD3B-4E82-80F7-D8D8D14AB2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0C6175F8-D6B8-41BE-A54F-DE0DC9B0A9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223EDB5D-8471-4278-9BE9-60BCE79675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856BF14-7016-4311-926F-5A669A8042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F32B4289-965D-4803-B0D9-6537FCC6C1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2DC8CC37-DA5E-4845-AAA7-7BCB35EFA4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F8D4AB5-DACF-45D5-AFFF-F772AD7E6E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5754A2E4-8F5D-483D-A7D0-1EB6444972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9694EC5E-5043-40B0-8B88-1FCA6E530B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A63FE529-FF6E-4BCB-95A8-4264CCEEFD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F266E001-8F09-48F9-90B5-3989B0A9D2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EC4DB978-863D-456E-B265-B33CB0B9A2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735B9800-3178-4604-8F80-B62FC419A5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D0D8C46F-D3DC-4CFF-AE2F-9CC87258B0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Sheet1!$B$2:$B$85</c:f>
              <c:numCache>
                <c:formatCode>#,##0</c:formatCode>
                <c:ptCount val="8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Sheet1!$C$2:$C$85</c15:f>
                <c15:dlblRangeCache>
                  <c:ptCount val="84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Sheet1!$A$2:$A$85</c:f>
              <c:numCache>
                <c:formatCode>m/d/yyyy</c:formatCode>
                <c:ptCount val="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</c:numCache>
            </c:numRef>
          </c:cat>
          <c:val>
            <c:numRef>
              <c:f>Sheet1!$C$2:$C$85</c:f>
              <c:numCache>
                <c:formatCode>General</c:formatCode>
                <c:ptCount val="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24.11.2020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24.11.2020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53421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55231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51109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34117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5055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4572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1032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320</cp:revision>
  <dcterms:created xsi:type="dcterms:W3CDTF">2020-08-08T14:25:07Z</dcterms:created>
  <dcterms:modified xsi:type="dcterms:W3CDTF">2020-11-24T04:16:52Z</dcterms:modified>
</cp:coreProperties>
</file>