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Sheet1!$A$2:$A$87</c:f>
              <c:numCache>
                <c:formatCode>m/d/yyyy</c:formatCode>
                <c:ptCount val="8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</c:numCache>
            </c:numRef>
          </c:cat>
          <c:val>
            <c:numRef>
              <c:f>Sheet1!$D$2:$D$87</c:f>
              <c:numCache>
                <c:formatCode>#,##0</c:formatCode>
                <c:ptCount val="86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45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257</c:v>
                </c:pt>
                <c:pt idx="35">
                  <c:v>293</c:v>
                </c:pt>
                <c:pt idx="36">
                  <c:v>324</c:v>
                </c:pt>
                <c:pt idx="37">
                  <c:v>334</c:v>
                </c:pt>
                <c:pt idx="38">
                  <c:v>360</c:v>
                </c:pt>
                <c:pt idx="39">
                  <c:v>393</c:v>
                </c:pt>
                <c:pt idx="40">
                  <c:v>393</c:v>
                </c:pt>
                <c:pt idx="41">
                  <c:v>412</c:v>
                </c:pt>
                <c:pt idx="42">
                  <c:v>427</c:v>
                </c:pt>
                <c:pt idx="43">
                  <c:v>452</c:v>
                </c:pt>
                <c:pt idx="44">
                  <c:v>483</c:v>
                </c:pt>
                <c:pt idx="45">
                  <c:v>522</c:v>
                </c:pt>
                <c:pt idx="46">
                  <c:v>541</c:v>
                </c:pt>
                <c:pt idx="47">
                  <c:v>563</c:v>
                </c:pt>
                <c:pt idx="48">
                  <c:v>588</c:v>
                </c:pt>
                <c:pt idx="49">
                  <c:v>600</c:v>
                </c:pt>
                <c:pt idx="50">
                  <c:v>669</c:v>
                </c:pt>
                <c:pt idx="51">
                  <c:v>709</c:v>
                </c:pt>
                <c:pt idx="52">
                  <c:v>715</c:v>
                </c:pt>
                <c:pt idx="53">
                  <c:v>726</c:v>
                </c:pt>
                <c:pt idx="54">
                  <c:v>762</c:v>
                </c:pt>
                <c:pt idx="55">
                  <c:v>855</c:v>
                </c:pt>
                <c:pt idx="56">
                  <c:v>847</c:v>
                </c:pt>
                <c:pt idx="57">
                  <c:v>866</c:v>
                </c:pt>
                <c:pt idx="58">
                  <c:v>974</c:v>
                </c:pt>
                <c:pt idx="59">
                  <c:v>1009</c:v>
                </c:pt>
                <c:pt idx="60">
                  <c:v>1048</c:v>
                </c:pt>
                <c:pt idx="61">
                  <c:v>1093</c:v>
                </c:pt>
                <c:pt idx="62">
                  <c:v>1142</c:v>
                </c:pt>
                <c:pt idx="63">
                  <c:v>1161</c:v>
                </c:pt>
                <c:pt idx="64">
                  <c:v>1144</c:v>
                </c:pt>
                <c:pt idx="65">
                  <c:v>1151</c:v>
                </c:pt>
                <c:pt idx="66">
                  <c:v>1195</c:v>
                </c:pt>
                <c:pt idx="67">
                  <c:v>1138</c:v>
                </c:pt>
                <c:pt idx="68">
                  <c:v>1146</c:v>
                </c:pt>
                <c:pt idx="69">
                  <c:v>1158</c:v>
                </c:pt>
                <c:pt idx="70">
                  <c:v>1143</c:v>
                </c:pt>
                <c:pt idx="71">
                  <c:v>1097</c:v>
                </c:pt>
                <c:pt idx="72">
                  <c:v>1091</c:v>
                </c:pt>
                <c:pt idx="73">
                  <c:v>1087</c:v>
                </c:pt>
                <c:pt idx="74">
                  <c:v>1049</c:v>
                </c:pt>
                <c:pt idx="75">
                  <c:v>1022</c:v>
                </c:pt>
                <c:pt idx="76">
                  <c:v>1012</c:v>
                </c:pt>
                <c:pt idx="77">
                  <c:v>976</c:v>
                </c:pt>
                <c:pt idx="78">
                  <c:v>990</c:v>
                </c:pt>
                <c:pt idx="79">
                  <c:v>964</c:v>
                </c:pt>
                <c:pt idx="80">
                  <c:v>954</c:v>
                </c:pt>
                <c:pt idx="81">
                  <c:v>924</c:v>
                </c:pt>
                <c:pt idx="82">
                  <c:v>933</c:v>
                </c:pt>
                <c:pt idx="83">
                  <c:v>939</c:v>
                </c:pt>
                <c:pt idx="84">
                  <c:v>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8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Sheet1!$A$2:$A$87</c:f>
              <c:numCache>
                <c:formatCode>m/d/yyyy</c:formatCode>
                <c:ptCount val="8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</c:numCache>
            </c:numRef>
          </c:cat>
          <c:val>
            <c:numRef>
              <c:f>Sheet1!$B$2:$B$87</c:f>
              <c:numCache>
                <c:formatCode>#,##0</c:formatCode>
                <c:ptCount val="86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Sheet1!$A$2:$A$87</c:f>
              <c:numCache>
                <c:formatCode>m/d/yyyy</c:formatCode>
                <c:ptCount val="8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</c:numCache>
            </c:numRef>
          </c:cat>
          <c:val>
            <c:numRef>
              <c:f>Sheet1!$C$2:$C$87</c:f>
              <c:numCache>
                <c:formatCode>General</c:formatCode>
                <c:ptCount val="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Sheet1!$A$2:$A$86</c:f>
              <c:numCache>
                <c:formatCode>m/d/yyyy</c:formatCode>
                <c:ptCount val="8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</c:numCache>
            </c:numRef>
          </c:cat>
          <c:val>
            <c:numRef>
              <c:f>Sheet1!$D$2:$D$86</c:f>
              <c:numCache>
                <c:formatCode>#,##0</c:formatCode>
                <c:ptCount val="8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21</c:v>
                </c:pt>
                <c:pt idx="70">
                  <c:v>22</c:v>
                </c:pt>
                <c:pt idx="71">
                  <c:v>20</c:v>
                </c:pt>
                <c:pt idx="72">
                  <c:v>18</c:v>
                </c:pt>
                <c:pt idx="73">
                  <c:v>17</c:v>
                </c:pt>
                <c:pt idx="74">
                  <c:v>16</c:v>
                </c:pt>
                <c:pt idx="75">
                  <c:v>18</c:v>
                </c:pt>
                <c:pt idx="76">
                  <c:v>18</c:v>
                </c:pt>
                <c:pt idx="77">
                  <c:v>17</c:v>
                </c:pt>
                <c:pt idx="78">
                  <c:v>19</c:v>
                </c:pt>
                <c:pt idx="79">
                  <c:v>20</c:v>
                </c:pt>
                <c:pt idx="80">
                  <c:v>22</c:v>
                </c:pt>
                <c:pt idx="81">
                  <c:v>25</c:v>
                </c:pt>
                <c:pt idx="82">
                  <c:v>25</c:v>
                </c:pt>
                <c:pt idx="83">
                  <c:v>23</c:v>
                </c:pt>
                <c:pt idx="84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84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Sheet1!$A$2:$A$86</c:f>
              <c:numCache>
                <c:formatCode>m/d/yyyy</c:formatCode>
                <c:ptCount val="8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</c:numCache>
            </c:numRef>
          </c:cat>
          <c:val>
            <c:numRef>
              <c:f>Sheet1!$B$2:$B$86</c:f>
              <c:numCache>
                <c:formatCode>#,##0</c:formatCode>
                <c:ptCount val="85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Sheet1!$A$2:$A$86</c:f>
              <c:numCache>
                <c:formatCode>m/d/yyyy</c:formatCode>
                <c:ptCount val="8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</c:numCache>
            </c:numRef>
          </c:cat>
          <c:val>
            <c:numRef>
              <c:f>Sheet1!$C$2:$C$86</c:f>
              <c:numCache>
                <c:formatCode>General</c:formatCode>
                <c:ptCount val="8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Sheet1!$A$2:$A$86</c:f>
              <c:numCache>
                <c:formatCode>m/d/yyyy</c:formatCode>
                <c:ptCount val="8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</c:numCache>
            </c:numRef>
          </c:cat>
          <c:val>
            <c:numRef>
              <c:f>Sheet1!$D$2:$D$86</c:f>
              <c:numCache>
                <c:formatCode>#,##0</c:formatCode>
                <c:ptCount val="85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143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216</c:v>
                </c:pt>
                <c:pt idx="42">
                  <c:v>232</c:v>
                </c:pt>
                <c:pt idx="43">
                  <c:v>244</c:v>
                </c:pt>
                <c:pt idx="44">
                  <c:v>268</c:v>
                </c:pt>
                <c:pt idx="45">
                  <c:v>288</c:v>
                </c:pt>
                <c:pt idx="46">
                  <c:v>298</c:v>
                </c:pt>
                <c:pt idx="47">
                  <c:v>309</c:v>
                </c:pt>
                <c:pt idx="48">
                  <c:v>326</c:v>
                </c:pt>
                <c:pt idx="49">
                  <c:v>340</c:v>
                </c:pt>
                <c:pt idx="50">
                  <c:v>359</c:v>
                </c:pt>
                <c:pt idx="51">
                  <c:v>380</c:v>
                </c:pt>
                <c:pt idx="52">
                  <c:v>377</c:v>
                </c:pt>
                <c:pt idx="53">
                  <c:v>376</c:v>
                </c:pt>
                <c:pt idx="54">
                  <c:v>383</c:v>
                </c:pt>
                <c:pt idx="55">
                  <c:v>430</c:v>
                </c:pt>
                <c:pt idx="56">
                  <c:v>453</c:v>
                </c:pt>
                <c:pt idx="57">
                  <c:v>470</c:v>
                </c:pt>
                <c:pt idx="58">
                  <c:v>524</c:v>
                </c:pt>
                <c:pt idx="59">
                  <c:v>537</c:v>
                </c:pt>
                <c:pt idx="60">
                  <c:v>563</c:v>
                </c:pt>
                <c:pt idx="61">
                  <c:v>575</c:v>
                </c:pt>
                <c:pt idx="62">
                  <c:v>609</c:v>
                </c:pt>
                <c:pt idx="63">
                  <c:v>626</c:v>
                </c:pt>
                <c:pt idx="64">
                  <c:v>609</c:v>
                </c:pt>
                <c:pt idx="65">
                  <c:v>603</c:v>
                </c:pt>
                <c:pt idx="66">
                  <c:v>613</c:v>
                </c:pt>
                <c:pt idx="67">
                  <c:v>596</c:v>
                </c:pt>
                <c:pt idx="68">
                  <c:v>594</c:v>
                </c:pt>
                <c:pt idx="69">
                  <c:v>619</c:v>
                </c:pt>
                <c:pt idx="70">
                  <c:v>614</c:v>
                </c:pt>
                <c:pt idx="71">
                  <c:v>593</c:v>
                </c:pt>
                <c:pt idx="72">
                  <c:v>566</c:v>
                </c:pt>
                <c:pt idx="73">
                  <c:v>554</c:v>
                </c:pt>
                <c:pt idx="74">
                  <c:v>535</c:v>
                </c:pt>
                <c:pt idx="75">
                  <c:v>523</c:v>
                </c:pt>
                <c:pt idx="76">
                  <c:v>510</c:v>
                </c:pt>
                <c:pt idx="77">
                  <c:v>476</c:v>
                </c:pt>
                <c:pt idx="78">
                  <c:v>482</c:v>
                </c:pt>
                <c:pt idx="79">
                  <c:v>469</c:v>
                </c:pt>
                <c:pt idx="80">
                  <c:v>449</c:v>
                </c:pt>
                <c:pt idx="81">
                  <c:v>450</c:v>
                </c:pt>
                <c:pt idx="82">
                  <c:v>448</c:v>
                </c:pt>
                <c:pt idx="83">
                  <c:v>445</c:v>
                </c:pt>
                <c:pt idx="84">
                  <c:v>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8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Sheet1!$A$2:$A$86</c:f>
              <c:numCache>
                <c:formatCode>m/d/yyyy</c:formatCode>
                <c:ptCount val="8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</c:numCache>
            </c:numRef>
          </c:cat>
          <c:val>
            <c:numRef>
              <c:f>Sheet1!$B$2:$B$86</c:f>
              <c:numCache>
                <c:formatCode>#,##0</c:formatCode>
                <c:ptCount val="85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Sheet1!$A$2:$A$86</c:f>
              <c:numCache>
                <c:formatCode>m/d/yyyy</c:formatCode>
                <c:ptCount val="8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</c:numCache>
            </c:numRef>
          </c:cat>
          <c:val>
            <c:numRef>
              <c:f>Sheet1!$C$2:$C$86</c:f>
              <c:numCache>
                <c:formatCode>General</c:formatCode>
                <c:ptCount val="8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Sheet1!$A$2:$A$86</c:f>
              <c:numCache>
                <c:formatCode>m/d/yyyy</c:formatCode>
                <c:ptCount val="8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</c:numCache>
            </c:numRef>
          </c:cat>
          <c:val>
            <c:numRef>
              <c:f>Sheet1!$D$2:$D$86</c:f>
              <c:numCache>
                <c:formatCode>#,##0</c:formatCode>
                <c:ptCount val="85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381</c:v>
                </c:pt>
                <c:pt idx="25">
                  <c:v>400</c:v>
                </c:pt>
                <c:pt idx="26">
                  <c:v>411</c:v>
                </c:pt>
                <c:pt idx="27">
                  <c:v>442</c:v>
                </c:pt>
                <c:pt idx="28">
                  <c:v>468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690</c:v>
                </c:pt>
                <c:pt idx="35">
                  <c:v>736</c:v>
                </c:pt>
                <c:pt idx="36">
                  <c:v>817</c:v>
                </c:pt>
                <c:pt idx="37">
                  <c:v>895</c:v>
                </c:pt>
                <c:pt idx="38">
                  <c:v>961</c:v>
                </c:pt>
                <c:pt idx="39">
                  <c:v>1020</c:v>
                </c:pt>
                <c:pt idx="40">
                  <c:v>1088</c:v>
                </c:pt>
                <c:pt idx="41">
                  <c:v>1172</c:v>
                </c:pt>
                <c:pt idx="42">
                  <c:v>1189</c:v>
                </c:pt>
                <c:pt idx="43">
                  <c:v>1318</c:v>
                </c:pt>
                <c:pt idx="44">
                  <c:v>1496</c:v>
                </c:pt>
                <c:pt idx="45">
                  <c:v>1600</c:v>
                </c:pt>
                <c:pt idx="46">
                  <c:v>1666</c:v>
                </c:pt>
                <c:pt idx="47">
                  <c:v>1769</c:v>
                </c:pt>
                <c:pt idx="48">
                  <c:v>1891</c:v>
                </c:pt>
                <c:pt idx="49">
                  <c:v>2031</c:v>
                </c:pt>
                <c:pt idx="50">
                  <c:v>2184</c:v>
                </c:pt>
                <c:pt idx="51">
                  <c:v>2322</c:v>
                </c:pt>
                <c:pt idx="52">
                  <c:v>2379</c:v>
                </c:pt>
                <c:pt idx="53">
                  <c:v>2493</c:v>
                </c:pt>
                <c:pt idx="54">
                  <c:v>2630</c:v>
                </c:pt>
                <c:pt idx="55">
                  <c:v>2829</c:v>
                </c:pt>
                <c:pt idx="56">
                  <c:v>2970</c:v>
                </c:pt>
                <c:pt idx="57">
                  <c:v>3033</c:v>
                </c:pt>
                <c:pt idx="58">
                  <c:v>3250</c:v>
                </c:pt>
                <c:pt idx="59">
                  <c:v>3294</c:v>
                </c:pt>
                <c:pt idx="60">
                  <c:v>3353</c:v>
                </c:pt>
                <c:pt idx="61">
                  <c:v>3439</c:v>
                </c:pt>
                <c:pt idx="62">
                  <c:v>3562</c:v>
                </c:pt>
                <c:pt idx="63">
                  <c:v>3581</c:v>
                </c:pt>
                <c:pt idx="64">
                  <c:v>3557</c:v>
                </c:pt>
                <c:pt idx="65">
                  <c:v>3486</c:v>
                </c:pt>
                <c:pt idx="66">
                  <c:v>3430</c:v>
                </c:pt>
                <c:pt idx="67">
                  <c:v>3369</c:v>
                </c:pt>
                <c:pt idx="68">
                  <c:v>3366</c:v>
                </c:pt>
                <c:pt idx="69">
                  <c:v>3294</c:v>
                </c:pt>
                <c:pt idx="70">
                  <c:v>3195</c:v>
                </c:pt>
                <c:pt idx="71">
                  <c:v>2958</c:v>
                </c:pt>
                <c:pt idx="72">
                  <c:v>2892</c:v>
                </c:pt>
                <c:pt idx="73">
                  <c:v>2752</c:v>
                </c:pt>
                <c:pt idx="74">
                  <c:v>2631</c:v>
                </c:pt>
                <c:pt idx="75">
                  <c:v>2558</c:v>
                </c:pt>
                <c:pt idx="76">
                  <c:v>2563</c:v>
                </c:pt>
                <c:pt idx="77">
                  <c:v>2505</c:v>
                </c:pt>
                <c:pt idx="78">
                  <c:v>2460</c:v>
                </c:pt>
                <c:pt idx="79">
                  <c:v>2388</c:v>
                </c:pt>
                <c:pt idx="80">
                  <c:v>2274</c:v>
                </c:pt>
                <c:pt idx="81">
                  <c:v>2172</c:v>
                </c:pt>
                <c:pt idx="82">
                  <c:v>2161</c:v>
                </c:pt>
                <c:pt idx="83">
                  <c:v>2195</c:v>
                </c:pt>
                <c:pt idx="84">
                  <c:v>2105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FF21F898-74F5-4F3C-9DF8-CFF800EFDEE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9691EDA-7473-4D9A-9D25-571640A195C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E5550E6-768F-4A31-8CC1-6B32F3A2927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95757CB-1093-4BCF-9065-B59045486BA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1BD5112-37A9-40F9-97A7-7EE75D2AADA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A723479-8F27-46FC-8D2C-C91F8A79DA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C4E6713-DD76-4F3D-9E7A-442C2A7740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2197C6D-C4BB-4381-B6EB-F8F896CFF67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FD2F186-4FA1-4D74-BCB0-F6CD2814DCD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28649EAC-2F4B-43C7-ACAA-0D255D7C84F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32122039-1A47-426F-AA30-7A6E5CAA8C6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CAEABA2-0146-4F7F-B156-17FB8B7C15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020A4B05-0A6D-4A5F-BA9D-74FA477A4DE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C1B12F78-4F9D-4469-83D2-9532E5141C0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896C8F68-67AD-4D25-8D6C-A3A3567590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7661B71B-5058-429C-AB12-479FC4F5B57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77E90573-B5DF-4D75-A51A-4AE47608F81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18B71BEE-3B72-48A8-8A77-BCEF5302532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FB9BDCE1-BC4E-4C6A-A796-99B44274B2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8C2A1AA0-CC08-44DF-8FDB-AA432C3619D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829A9224-7960-430C-82A2-75C193ADEB7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E4A67C4A-D287-4DED-8618-B00B1477AE3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B3B138F3-36E6-4A30-9065-A3619147D40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82B95A60-0136-4B5D-AE8B-FAFF15EA834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EE9CD55D-07DA-45E9-AF50-05C31F04127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8BA204CA-3B49-43CF-96FE-F92F6C9791B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106382F8-4A2F-498F-B4BD-CA0B4CD3738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D56FFE9C-7267-4324-9B72-FA3CC95E7E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D64D8B69-731A-4BCB-84C8-BA01888A066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7B832D70-A853-4F10-8292-36728865447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B217F74F-633C-4C0E-A1DA-5996A6B8890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39326AE6-58A1-499D-8BAC-4E04977F71F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6608B76B-35B0-43F6-A9E8-7ADF0B8AC21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EE9EFEE1-1F80-459F-80ED-D1AD4DAA9FC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8B0310D3-C30B-4E7B-A4B1-321AB108C76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AC477304-1BB3-4737-B36E-791E362478D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48FDE353-0749-4726-8A56-95A739F8C71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6E92A789-5482-4F53-8ACF-06B5ADC6923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519362ED-5BC5-443D-9B50-30B16BA0F63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95831271-8114-4EFD-BDE2-7B510B0C65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8FFCE4E3-ED08-433B-A9F9-2AD64359D60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E8BF624B-2B90-4508-8EFA-AFA298EEE7C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25A18A1B-EE88-4E30-8E12-3B91D4C316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608A8936-7B85-4CAB-A4B7-56C8BE61A72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225483FE-6A7B-4828-A046-15B22A2DD34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28CF5386-C0E1-4C79-8BAE-781F15D91DC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FCAC57DC-DC04-494C-92D3-3E74AFFB935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211F42F1-0AEC-4E4D-BF5C-938B0D4A758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9805EFA8-C3BF-47A3-A9DB-D71B82F9732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3514B6F7-DF56-4B32-994C-4CC17B55DC7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93232D7F-8763-4A91-958F-735A2E042B3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1E244991-A147-4511-898A-6F7BE87848D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17116AAD-B684-4911-A0F4-D0112F462DC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2C0AFEAE-3D9E-4372-98F7-9A11C080AF6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8E409354-F3C0-439A-8FE8-412D704145A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BB845AE9-9C96-42E6-B6F8-4F6AD9ABD9F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7D644955-3D1B-42C2-952A-593A239BB12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A1171AD0-8733-4EDC-BE97-303B8F5A536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1C070A04-D325-4914-80D4-35C33FD91D2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E24C0EDA-F4D8-4EE0-941B-9E40965B655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493DA9CD-39A2-44CC-8AEA-B381946F2DB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01D4C073-5FE9-4E0A-950C-682C88DFBC2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EBC7FDE2-60F3-4416-9A6C-2CE14EACBE6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FBBA1E2E-DD3B-4E82-80F7-D8D8D14AB2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0C6175F8-D6B8-41BE-A54F-DE0DC9B0A99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223EDB5D-8471-4278-9BE9-60BCE79675D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1856BF14-7016-4311-926F-5A669A8042A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F32B4289-965D-4803-B0D9-6537FCC6C1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2DC8CC37-DA5E-4845-AAA7-7BCB35EFA4B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4F8D4AB5-DACF-45D5-AFFF-F772AD7E6E9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5754A2E4-8F5D-483D-A7D0-1EB64449722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9694EC5E-5043-40B0-8B88-1FCA6E530BA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A63FE529-FF6E-4BCB-95A8-4264CCEEFD2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F266E001-8F09-48F9-90B5-3989B0A9D2B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EC4DB978-863D-456E-B265-B33CB0B9A20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735B9800-3178-4604-8F80-B62FC419A5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CB9-455E-8B34-281B933F618C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D0D8C46F-D3DC-4CFF-AE2F-9CC87258B0C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63F-40DB-937C-4DDFF9438B19}"/>
                </c:ext>
              </c:extLst>
            </c:dLbl>
            <c:dLbl>
              <c:idx val="8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Sheet1!$A$2:$A$86</c:f>
              <c:numCache>
                <c:formatCode>m/d/yyyy</c:formatCode>
                <c:ptCount val="8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</c:numCache>
            </c:numRef>
          </c:cat>
          <c:val>
            <c:numRef>
              <c:f>Sheet1!$B$2:$B$86</c:f>
              <c:numCache>
                <c:formatCode>#,##0</c:formatCode>
                <c:ptCount val="85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Sheet1!$C$2:$C$86</c15:f>
                <c15:dlblRangeCache>
                  <c:ptCount val="85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Sheet1!$A$2:$A$86</c:f>
              <c:numCache>
                <c:formatCode>m/d/yyyy</c:formatCode>
                <c:ptCount val="8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</c:numCache>
            </c:numRef>
          </c:cat>
          <c:val>
            <c:numRef>
              <c:f>Sheet1!$C$2:$C$86</c:f>
              <c:numCache>
                <c:formatCode>General</c:formatCode>
                <c:ptCount val="8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25.11.2020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25.11.2020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25.11.2020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3837174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683287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956492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4687690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7705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51386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4550</TotalTime>
  <Words>1106</Words>
  <Application>Microsoft Office PowerPoint</Application>
  <PresentationFormat>Širokoúhlá obrazovka</PresentationFormat>
  <Paragraphs>530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Jaroš Jakub Ing.</cp:lastModifiedBy>
  <cp:revision>322</cp:revision>
  <dcterms:created xsi:type="dcterms:W3CDTF">2020-08-08T14:25:07Z</dcterms:created>
  <dcterms:modified xsi:type="dcterms:W3CDTF">2020-11-25T04:13:43Z</dcterms:modified>
</cp:coreProperties>
</file>