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Sheet1!$A$2:$A$88</c:f>
              <c:numCache>
                <c:formatCode>m/d/yyyy</c:formatCode>
                <c:ptCount val="8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</c:numCache>
            </c:numRef>
          </c:cat>
          <c:val>
            <c:numRef>
              <c:f>Sheet1!$D$2:$D$88</c:f>
              <c:numCache>
                <c:formatCode>#,##0</c:formatCode>
                <c:ptCount val="87"/>
                <c:pt idx="0">
                  <c:v>41</c:v>
                </c:pt>
                <c:pt idx="1">
                  <c:v>45</c:v>
                </c:pt>
                <c:pt idx="2">
                  <c:v>41</c:v>
                </c:pt>
                <c:pt idx="3">
                  <c:v>46</c:v>
                </c:pt>
                <c:pt idx="4">
                  <c:v>44</c:v>
                </c:pt>
                <c:pt idx="5">
                  <c:v>47</c:v>
                </c:pt>
                <c:pt idx="6">
                  <c:v>48</c:v>
                </c:pt>
                <c:pt idx="7">
                  <c:v>47</c:v>
                </c:pt>
                <c:pt idx="8">
                  <c:v>51</c:v>
                </c:pt>
                <c:pt idx="9">
                  <c:v>54</c:v>
                </c:pt>
                <c:pt idx="10">
                  <c:v>59</c:v>
                </c:pt>
                <c:pt idx="11">
                  <c:v>53</c:v>
                </c:pt>
                <c:pt idx="12">
                  <c:v>58</c:v>
                </c:pt>
                <c:pt idx="13">
                  <c:v>67</c:v>
                </c:pt>
                <c:pt idx="14">
                  <c:v>64</c:v>
                </c:pt>
                <c:pt idx="15">
                  <c:v>67</c:v>
                </c:pt>
                <c:pt idx="16">
                  <c:v>73</c:v>
                </c:pt>
                <c:pt idx="17">
                  <c:v>92</c:v>
                </c:pt>
                <c:pt idx="18">
                  <c:v>103</c:v>
                </c:pt>
                <c:pt idx="19">
                  <c:v>114</c:v>
                </c:pt>
                <c:pt idx="20">
                  <c:v>133</c:v>
                </c:pt>
                <c:pt idx="21">
                  <c:v>122</c:v>
                </c:pt>
                <c:pt idx="22">
                  <c:v>133</c:v>
                </c:pt>
                <c:pt idx="23">
                  <c:v>141</c:v>
                </c:pt>
                <c:pt idx="24">
                  <c:v>140</c:v>
                </c:pt>
                <c:pt idx="25">
                  <c:v>144</c:v>
                </c:pt>
                <c:pt idx="26">
                  <c:v>161</c:v>
                </c:pt>
                <c:pt idx="27">
                  <c:v>175</c:v>
                </c:pt>
                <c:pt idx="28">
                  <c:v>179</c:v>
                </c:pt>
                <c:pt idx="29">
                  <c:v>177</c:v>
                </c:pt>
                <c:pt idx="30">
                  <c:v>203</c:v>
                </c:pt>
                <c:pt idx="31">
                  <c:v>205</c:v>
                </c:pt>
                <c:pt idx="32">
                  <c:v>232</c:v>
                </c:pt>
                <c:pt idx="33">
                  <c:v>247</c:v>
                </c:pt>
                <c:pt idx="34">
                  <c:v>258</c:v>
                </c:pt>
                <c:pt idx="35">
                  <c:v>294</c:v>
                </c:pt>
                <c:pt idx="36">
                  <c:v>325</c:v>
                </c:pt>
                <c:pt idx="37">
                  <c:v>335</c:v>
                </c:pt>
                <c:pt idx="38">
                  <c:v>360</c:v>
                </c:pt>
                <c:pt idx="39">
                  <c:v>393</c:v>
                </c:pt>
                <c:pt idx="40">
                  <c:v>393</c:v>
                </c:pt>
                <c:pt idx="41">
                  <c:v>412</c:v>
                </c:pt>
                <c:pt idx="42">
                  <c:v>427</c:v>
                </c:pt>
                <c:pt idx="43">
                  <c:v>452</c:v>
                </c:pt>
                <c:pt idx="44">
                  <c:v>483</c:v>
                </c:pt>
                <c:pt idx="45">
                  <c:v>522</c:v>
                </c:pt>
                <c:pt idx="46">
                  <c:v>541</c:v>
                </c:pt>
                <c:pt idx="47">
                  <c:v>563</c:v>
                </c:pt>
                <c:pt idx="48">
                  <c:v>588</c:v>
                </c:pt>
                <c:pt idx="49">
                  <c:v>600</c:v>
                </c:pt>
                <c:pt idx="50">
                  <c:v>669</c:v>
                </c:pt>
                <c:pt idx="51">
                  <c:v>709</c:v>
                </c:pt>
                <c:pt idx="52">
                  <c:v>716</c:v>
                </c:pt>
                <c:pt idx="53">
                  <c:v>727</c:v>
                </c:pt>
                <c:pt idx="54">
                  <c:v>763</c:v>
                </c:pt>
                <c:pt idx="55">
                  <c:v>856</c:v>
                </c:pt>
                <c:pt idx="56">
                  <c:v>849</c:v>
                </c:pt>
                <c:pt idx="57">
                  <c:v>867</c:v>
                </c:pt>
                <c:pt idx="58">
                  <c:v>975</c:v>
                </c:pt>
                <c:pt idx="59">
                  <c:v>1009</c:v>
                </c:pt>
                <c:pt idx="60">
                  <c:v>1048</c:v>
                </c:pt>
                <c:pt idx="61">
                  <c:v>1093</c:v>
                </c:pt>
                <c:pt idx="62">
                  <c:v>1139</c:v>
                </c:pt>
                <c:pt idx="63">
                  <c:v>1158</c:v>
                </c:pt>
                <c:pt idx="64">
                  <c:v>1140</c:v>
                </c:pt>
                <c:pt idx="65">
                  <c:v>1145</c:v>
                </c:pt>
                <c:pt idx="66">
                  <c:v>1189</c:v>
                </c:pt>
                <c:pt idx="67">
                  <c:v>1132</c:v>
                </c:pt>
                <c:pt idx="68">
                  <c:v>1141</c:v>
                </c:pt>
                <c:pt idx="69">
                  <c:v>1151</c:v>
                </c:pt>
                <c:pt idx="70">
                  <c:v>1136</c:v>
                </c:pt>
                <c:pt idx="71">
                  <c:v>1088</c:v>
                </c:pt>
                <c:pt idx="72">
                  <c:v>1082</c:v>
                </c:pt>
                <c:pt idx="73">
                  <c:v>1078</c:v>
                </c:pt>
                <c:pt idx="74">
                  <c:v>1040</c:v>
                </c:pt>
                <c:pt idx="75">
                  <c:v>1014</c:v>
                </c:pt>
                <c:pt idx="76">
                  <c:v>1005</c:v>
                </c:pt>
                <c:pt idx="77">
                  <c:v>967</c:v>
                </c:pt>
                <c:pt idx="78">
                  <c:v>979</c:v>
                </c:pt>
                <c:pt idx="79">
                  <c:v>955</c:v>
                </c:pt>
                <c:pt idx="80">
                  <c:v>944</c:v>
                </c:pt>
                <c:pt idx="81">
                  <c:v>917</c:v>
                </c:pt>
                <c:pt idx="82">
                  <c:v>931</c:v>
                </c:pt>
                <c:pt idx="83">
                  <c:v>933</c:v>
                </c:pt>
                <c:pt idx="84">
                  <c:v>878</c:v>
                </c:pt>
                <c:pt idx="85">
                  <c:v>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85"/>
              <c:layout>
                <c:manualLayout>
                  <c:x val="0"/>
                  <c:y val="-1.34717136444061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Sheet1!$A$2:$A$88</c:f>
              <c:numCache>
                <c:formatCode>m/d/yyyy</c:formatCode>
                <c:ptCount val="8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</c:numCache>
            </c:numRef>
          </c:cat>
          <c:val>
            <c:numRef>
              <c:f>Sheet1!$B$2:$B$88</c:f>
              <c:numCache>
                <c:formatCode>#,##0</c:formatCode>
                <c:ptCount val="87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24-4B57-B237-3D02939F2A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Sheet1!$A$2:$A$88</c:f>
              <c:numCache>
                <c:formatCode>m/d/yyyy</c:formatCode>
                <c:ptCount val="8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</c:numCache>
            </c:numRef>
          </c:cat>
          <c:val>
            <c:numRef>
              <c:f>Sheet1!$C$2:$C$88</c:f>
              <c:numCache>
                <c:formatCode>General</c:formatCode>
                <c:ptCount val="8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Sheet1!$A$2:$A$87</c:f>
              <c:numCache>
                <c:formatCode>m/d/yyyy</c:formatCode>
                <c:ptCount val="8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</c:numCache>
            </c:numRef>
          </c:cat>
          <c:val>
            <c:numRef>
              <c:f>Sheet1!$D$2:$D$87</c:f>
              <c:numCache>
                <c:formatCode>#,##0</c:formatCode>
                <c:ptCount val="8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9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16</c:v>
                </c:pt>
                <c:pt idx="73">
                  <c:v>15</c:v>
                </c:pt>
                <c:pt idx="74">
                  <c:v>14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17</c:v>
                </c:pt>
                <c:pt idx="80">
                  <c:v>19</c:v>
                </c:pt>
                <c:pt idx="81">
                  <c:v>22</c:v>
                </c:pt>
                <c:pt idx="82">
                  <c:v>22</c:v>
                </c:pt>
                <c:pt idx="83">
                  <c:v>20</c:v>
                </c:pt>
                <c:pt idx="84">
                  <c:v>21</c:v>
                </c:pt>
                <c:pt idx="85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85"/>
              <c:layout>
                <c:manualLayout>
                  <c:x val="-1.4150018421021529E-2"/>
                  <c:y val="-5.38868545776246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Sheet1!$A$2:$A$87</c:f>
              <c:numCache>
                <c:formatCode>m/d/yyyy</c:formatCode>
                <c:ptCount val="8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</c:numCache>
            </c:numRef>
          </c:cat>
          <c:val>
            <c:numRef>
              <c:f>Sheet1!$B$2:$B$87</c:f>
              <c:numCache>
                <c:formatCode>#,##0</c:formatCode>
                <c:ptCount val="86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7915-4F45-A571-76846695AB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Sheet1!$A$2:$A$87</c:f>
              <c:numCache>
                <c:formatCode>m/d/yyyy</c:formatCode>
                <c:ptCount val="8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</c:numCache>
            </c:numRef>
          </c:cat>
          <c:val>
            <c:numRef>
              <c:f>Sheet1!$C$2:$C$87</c:f>
              <c:numCache>
                <c:formatCode>General</c:formatCode>
                <c:ptCount val="8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Sheet1!$A$2:$A$87</c:f>
              <c:numCache>
                <c:formatCode>m/d/yyyy</c:formatCode>
                <c:ptCount val="8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</c:numCache>
            </c:numRef>
          </c:cat>
          <c:val>
            <c:numRef>
              <c:f>Sheet1!$D$2:$D$87</c:f>
              <c:numCache>
                <c:formatCode>#,##0</c:formatCode>
                <c:ptCount val="86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125</c:v>
                </c:pt>
                <c:pt idx="33">
                  <c:v>128</c:v>
                </c:pt>
                <c:pt idx="34">
                  <c:v>144</c:v>
                </c:pt>
                <c:pt idx="35">
                  <c:v>154</c:v>
                </c:pt>
                <c:pt idx="36">
                  <c:v>171</c:v>
                </c:pt>
                <c:pt idx="37">
                  <c:v>173</c:v>
                </c:pt>
                <c:pt idx="38">
                  <c:v>189</c:v>
                </c:pt>
                <c:pt idx="39">
                  <c:v>203</c:v>
                </c:pt>
                <c:pt idx="40">
                  <c:v>190</c:v>
                </c:pt>
                <c:pt idx="41">
                  <c:v>216</c:v>
                </c:pt>
                <c:pt idx="42">
                  <c:v>232</c:v>
                </c:pt>
                <c:pt idx="43">
                  <c:v>244</c:v>
                </c:pt>
                <c:pt idx="44">
                  <c:v>268</c:v>
                </c:pt>
                <c:pt idx="45">
                  <c:v>288</c:v>
                </c:pt>
                <c:pt idx="46">
                  <c:v>298</c:v>
                </c:pt>
                <c:pt idx="47">
                  <c:v>309</c:v>
                </c:pt>
                <c:pt idx="48">
                  <c:v>326</c:v>
                </c:pt>
                <c:pt idx="49">
                  <c:v>340</c:v>
                </c:pt>
                <c:pt idx="50">
                  <c:v>359</c:v>
                </c:pt>
                <c:pt idx="51">
                  <c:v>380</c:v>
                </c:pt>
                <c:pt idx="52">
                  <c:v>377</c:v>
                </c:pt>
                <c:pt idx="53">
                  <c:v>376</c:v>
                </c:pt>
                <c:pt idx="54">
                  <c:v>384</c:v>
                </c:pt>
                <c:pt idx="55">
                  <c:v>432</c:v>
                </c:pt>
                <c:pt idx="56">
                  <c:v>454</c:v>
                </c:pt>
                <c:pt idx="57">
                  <c:v>470</c:v>
                </c:pt>
                <c:pt idx="58">
                  <c:v>524</c:v>
                </c:pt>
                <c:pt idx="59">
                  <c:v>537</c:v>
                </c:pt>
                <c:pt idx="60">
                  <c:v>563</c:v>
                </c:pt>
                <c:pt idx="61">
                  <c:v>575</c:v>
                </c:pt>
                <c:pt idx="62">
                  <c:v>608</c:v>
                </c:pt>
                <c:pt idx="63">
                  <c:v>626</c:v>
                </c:pt>
                <c:pt idx="64">
                  <c:v>608</c:v>
                </c:pt>
                <c:pt idx="65">
                  <c:v>600</c:v>
                </c:pt>
                <c:pt idx="66">
                  <c:v>611</c:v>
                </c:pt>
                <c:pt idx="67">
                  <c:v>592</c:v>
                </c:pt>
                <c:pt idx="68">
                  <c:v>590</c:v>
                </c:pt>
                <c:pt idx="69">
                  <c:v>613</c:v>
                </c:pt>
                <c:pt idx="70">
                  <c:v>608</c:v>
                </c:pt>
                <c:pt idx="71">
                  <c:v>586</c:v>
                </c:pt>
                <c:pt idx="72">
                  <c:v>560</c:v>
                </c:pt>
                <c:pt idx="73">
                  <c:v>549</c:v>
                </c:pt>
                <c:pt idx="74">
                  <c:v>530</c:v>
                </c:pt>
                <c:pt idx="75">
                  <c:v>517</c:v>
                </c:pt>
                <c:pt idx="76">
                  <c:v>505</c:v>
                </c:pt>
                <c:pt idx="77">
                  <c:v>471</c:v>
                </c:pt>
                <c:pt idx="78">
                  <c:v>477</c:v>
                </c:pt>
                <c:pt idx="79">
                  <c:v>467</c:v>
                </c:pt>
                <c:pt idx="80">
                  <c:v>447</c:v>
                </c:pt>
                <c:pt idx="81">
                  <c:v>449</c:v>
                </c:pt>
                <c:pt idx="82">
                  <c:v>448</c:v>
                </c:pt>
                <c:pt idx="83">
                  <c:v>442</c:v>
                </c:pt>
                <c:pt idx="84">
                  <c:v>409</c:v>
                </c:pt>
                <c:pt idx="85" formatCode="General">
                  <c:v>392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8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609-4BB7-9C88-598F3D6285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Sheet1!$A$2:$A$87</c:f>
              <c:numCache>
                <c:formatCode>m/d/yyyy</c:formatCode>
                <c:ptCount val="8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</c:numCache>
            </c:numRef>
          </c:cat>
          <c:val>
            <c:numRef>
              <c:f>Sheet1!$B$2:$B$87</c:f>
              <c:numCache>
                <c:formatCode>#,##0</c:formatCode>
                <c:ptCount val="86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 formatCode="General">
                  <c:v>938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Sheet1!$A$2:$A$87</c:f>
              <c:numCache>
                <c:formatCode>m/d/yyyy</c:formatCode>
                <c:ptCount val="8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</c:numCache>
            </c:numRef>
          </c:cat>
          <c:val>
            <c:numRef>
              <c:f>Sheet1!$C$2:$C$87</c:f>
              <c:numCache>
                <c:formatCode>General</c:formatCode>
                <c:ptCount val="8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Sheet1!$A$2:$A$87</c:f>
              <c:numCache>
                <c:formatCode>m/d/yyyy</c:formatCode>
                <c:ptCount val="8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</c:numCache>
            </c:numRef>
          </c:cat>
          <c:val>
            <c:numRef>
              <c:f>Sheet1!$D$2:$D$87</c:f>
              <c:numCache>
                <c:formatCode>#,##0</c:formatCode>
                <c:ptCount val="86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737</c:v>
                </c:pt>
                <c:pt idx="36">
                  <c:v>818</c:v>
                </c:pt>
                <c:pt idx="37">
                  <c:v>896</c:v>
                </c:pt>
                <c:pt idx="38">
                  <c:v>961</c:v>
                </c:pt>
                <c:pt idx="39">
                  <c:v>1020</c:v>
                </c:pt>
                <c:pt idx="40">
                  <c:v>1088</c:v>
                </c:pt>
                <c:pt idx="41">
                  <c:v>1172</c:v>
                </c:pt>
                <c:pt idx="42">
                  <c:v>1189</c:v>
                </c:pt>
                <c:pt idx="43">
                  <c:v>1318</c:v>
                </c:pt>
                <c:pt idx="44">
                  <c:v>1496</c:v>
                </c:pt>
                <c:pt idx="45">
                  <c:v>1600</c:v>
                </c:pt>
                <c:pt idx="46">
                  <c:v>1666</c:v>
                </c:pt>
                <c:pt idx="47">
                  <c:v>1769</c:v>
                </c:pt>
                <c:pt idx="48">
                  <c:v>1891</c:v>
                </c:pt>
                <c:pt idx="49">
                  <c:v>2031</c:v>
                </c:pt>
                <c:pt idx="50">
                  <c:v>2184</c:v>
                </c:pt>
                <c:pt idx="51">
                  <c:v>2322</c:v>
                </c:pt>
                <c:pt idx="52">
                  <c:v>2380</c:v>
                </c:pt>
                <c:pt idx="53">
                  <c:v>2493</c:v>
                </c:pt>
                <c:pt idx="54">
                  <c:v>2630</c:v>
                </c:pt>
                <c:pt idx="55">
                  <c:v>2830</c:v>
                </c:pt>
                <c:pt idx="56">
                  <c:v>2971</c:v>
                </c:pt>
                <c:pt idx="57">
                  <c:v>3034</c:v>
                </c:pt>
                <c:pt idx="58">
                  <c:v>3252</c:v>
                </c:pt>
                <c:pt idx="59">
                  <c:v>3297</c:v>
                </c:pt>
                <c:pt idx="60">
                  <c:v>3355</c:v>
                </c:pt>
                <c:pt idx="61">
                  <c:v>3442</c:v>
                </c:pt>
                <c:pt idx="62">
                  <c:v>3567</c:v>
                </c:pt>
                <c:pt idx="63">
                  <c:v>3587</c:v>
                </c:pt>
                <c:pt idx="64">
                  <c:v>3564</c:v>
                </c:pt>
                <c:pt idx="65">
                  <c:v>3491</c:v>
                </c:pt>
                <c:pt idx="66">
                  <c:v>3435</c:v>
                </c:pt>
                <c:pt idx="67">
                  <c:v>3374</c:v>
                </c:pt>
                <c:pt idx="68">
                  <c:v>3369</c:v>
                </c:pt>
                <c:pt idx="69">
                  <c:v>3296</c:v>
                </c:pt>
                <c:pt idx="70">
                  <c:v>3204</c:v>
                </c:pt>
                <c:pt idx="71">
                  <c:v>2966</c:v>
                </c:pt>
                <c:pt idx="72">
                  <c:v>2898</c:v>
                </c:pt>
                <c:pt idx="73">
                  <c:v>2757</c:v>
                </c:pt>
                <c:pt idx="74">
                  <c:v>2637</c:v>
                </c:pt>
                <c:pt idx="75">
                  <c:v>2565</c:v>
                </c:pt>
                <c:pt idx="76">
                  <c:v>2566</c:v>
                </c:pt>
                <c:pt idx="77">
                  <c:v>2504</c:v>
                </c:pt>
                <c:pt idx="78">
                  <c:v>2457</c:v>
                </c:pt>
                <c:pt idx="79">
                  <c:v>2387</c:v>
                </c:pt>
                <c:pt idx="80">
                  <c:v>2276</c:v>
                </c:pt>
                <c:pt idx="81">
                  <c:v>2163</c:v>
                </c:pt>
                <c:pt idx="82">
                  <c:v>2149</c:v>
                </c:pt>
                <c:pt idx="83">
                  <c:v>2184</c:v>
                </c:pt>
                <c:pt idx="84">
                  <c:v>2130</c:v>
                </c:pt>
                <c:pt idx="85">
                  <c:v>2036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FF21F898-74F5-4F3C-9DF8-CFF800EFDEE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299-44A6-99A2-B5EAFF1743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9691EDA-7473-4D9A-9D25-571640A195C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5D6-4E9D-944B-2770EF656D7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DB62927-076D-49EA-8D87-533C07FC2FF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05D6-4E9D-944B-2770EF656D7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E5550E6-768F-4A31-8CC1-6B32F3A2927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05D6-4E9D-944B-2770EF656D7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E95757CB-1093-4BCF-9065-B59045486BA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05D6-4E9D-944B-2770EF656D7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11BD5112-37A9-40F9-97A7-7EE75D2AADA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05D6-4E9D-944B-2770EF656D7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CA723479-8F27-46FC-8D2C-C91F8A79DAB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05D6-4E9D-944B-2770EF656D79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FC4E6713-DD76-4F3D-9E7A-442C2A7740E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05D6-4E9D-944B-2770EF656D7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F2197C6D-C4BB-4381-B6EB-F8F896CFF67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05D6-4E9D-944B-2770EF656D79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5FD2F186-4FA1-4D74-BCB0-F6CD2814DCD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05D6-4E9D-944B-2770EF656D7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28649EAC-2F4B-43C7-ACAA-0D255D7C84F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05D6-4E9D-944B-2770EF656D7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32122039-1A47-426F-AA30-7A6E5CAA8C6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05D6-4E9D-944B-2770EF656D79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3CAEABA2-0146-4F7F-B156-17FB8B7C15A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05D6-4E9D-944B-2770EF656D79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020A4B05-0A6D-4A5F-BA9D-74FA477A4DE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05D6-4E9D-944B-2770EF656D79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C1B12F78-4F9D-4469-83D2-9532E5141C0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05D6-4E9D-944B-2770EF656D79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896C8F68-67AD-4D25-8D6C-A3A35675904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05D6-4E9D-944B-2770EF656D79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7661B71B-5058-429C-AB12-479FC4F5B57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05D6-4E9D-944B-2770EF656D79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77E90573-B5DF-4D75-A51A-4AE47608F81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05D6-4E9D-944B-2770EF656D79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18B71BEE-3B72-48A8-8A77-BCEF5302532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05D6-4E9D-944B-2770EF656D79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FB9BDCE1-BC4E-4C6A-A796-99B44274B27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05D6-4E9D-944B-2770EF656D79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8C2A1AA0-CC08-44DF-8FDB-AA432C3619D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05D6-4E9D-944B-2770EF656D79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829A9224-7960-430C-82A2-75C193ADEB7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05D6-4E9D-944B-2770EF656D79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E4A67C4A-D287-4DED-8618-B00B1477AE3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05D6-4E9D-944B-2770EF656D79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B3B138F3-36E6-4A30-9065-A3619147D40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05D6-4E9D-944B-2770EF656D79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82B95A60-0136-4B5D-AE8B-FAFF15EA834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05D6-4E9D-944B-2770EF656D79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EE9CD55D-07DA-45E9-AF50-05C31F04127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05D6-4E9D-944B-2770EF656D79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8BA204CA-3B49-43CF-96FE-F92F6C9791B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05D6-4E9D-944B-2770EF656D79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106382F8-4A2F-498F-B4BD-CA0B4CD3738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05D6-4E9D-944B-2770EF656D79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D56FFE9C-7267-4324-9B72-FA3CC95E7E5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05D6-4E9D-944B-2770EF656D79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D64D8B69-731A-4BCB-84C8-BA01888A066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05D6-4E9D-944B-2770EF656D79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7B832D70-A853-4F10-8292-36728865447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05D6-4E9D-944B-2770EF656D79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B217F74F-633C-4C0E-A1DA-5996A6B8890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05D6-4E9D-944B-2770EF656D79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39326AE6-58A1-499D-8BAC-4E04977F71F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05D6-4E9D-944B-2770EF656D79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6608B76B-35B0-43F6-A9E8-7ADF0B8AC21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05D6-4E9D-944B-2770EF656D79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EE9EFEE1-1F80-459F-80ED-D1AD4DAA9FC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05D6-4E9D-944B-2770EF656D79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8B0310D3-C30B-4E7B-A4B1-321AB108C76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05D6-4E9D-944B-2770EF656D79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AC477304-1BB3-4737-B36E-791E362478D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05D6-4E9D-944B-2770EF656D79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48FDE353-0749-4726-8A56-95A739F8C71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05D6-4E9D-944B-2770EF656D79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6E92A789-5482-4F53-8ACF-06B5ADC6923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05D6-4E9D-944B-2770EF656D79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519362ED-5BC5-443D-9B50-30B16BA0F63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05D6-4E9D-944B-2770EF656D79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95831271-8114-4EFD-BDE2-7B510B0C65E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05D6-4E9D-944B-2770EF656D79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8FFCE4E3-ED08-433B-A9F9-2AD64359D60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4296-4AB6-AB47-1D95B42C9507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E8BF624B-2B90-4508-8EFA-AFA298EEE7C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A299-44A6-99A2-B5EAFF174310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25A18A1B-EE88-4E30-8E12-3B91D4C3164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A299-44A6-99A2-B5EAFF174310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608A8936-7B85-4CAB-A4B7-56C8BE61A72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A299-44A6-99A2-B5EAFF174310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225483FE-6A7B-4828-A046-15B22A2DD34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A299-44A6-99A2-B5EAFF174310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28CF5386-C0E1-4C79-8BAE-781F15D91DC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A299-44A6-99A2-B5EAFF174310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FCAC57DC-DC04-494C-92D3-3E74AFFB935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05D6-4E9D-944B-2770EF656D79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211F42F1-0AEC-4E4D-BF5C-938B0D4A758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05D6-4E9D-944B-2770EF656D79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9805EFA8-C3BF-47A3-A9DB-D71B82F9732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D102-4C57-BEC7-F5AF1FA453A4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3514B6F7-DF56-4B32-994C-4CC17B55DC7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044-4D2E-B7DB-8A1750D822FB}"/>
                </c:ext>
              </c:extLst>
            </c:dLbl>
            <c:dLbl>
              <c:idx val="5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05D6-4E9D-944B-2770EF656D79}"/>
                </c:ext>
              </c:extLst>
            </c:dLbl>
            <c:dLbl>
              <c:idx val="5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05D6-4E9D-944B-2770EF656D79}"/>
                </c:ext>
              </c:extLst>
            </c:dLbl>
            <c:dLbl>
              <c:idx val="5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05D6-4E9D-944B-2770EF656D79}"/>
                </c:ext>
              </c:extLst>
            </c:dLbl>
            <c:dLbl>
              <c:idx val="5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05D6-4E9D-944B-2770EF656D79}"/>
                </c:ext>
              </c:extLst>
            </c:dLbl>
            <c:dLbl>
              <c:idx val="5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05D6-4E9D-944B-2770EF656D79}"/>
                </c:ext>
              </c:extLst>
            </c:dLbl>
            <c:dLbl>
              <c:idx val="5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05D6-4E9D-944B-2770EF656D79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93232D7F-8763-4A91-958F-735A2E042B3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0-05D6-4E9D-944B-2770EF656D79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1E244991-A147-4511-898A-6F7BE87848D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1-05D6-4E9D-944B-2770EF656D79}"/>
                </c:ext>
              </c:extLst>
            </c:dLbl>
            <c:dLbl>
              <c:idx val="5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05D6-4E9D-944B-2770EF656D79}"/>
                </c:ext>
              </c:extLst>
            </c:dLbl>
            <c:dLbl>
              <c:idx val="60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17116AAD-B684-4911-A0F4-D0112F462DC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3-05D6-4E9D-944B-2770EF656D79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2C0AFEAE-3D9E-4372-98F7-9A11C080AF6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4-05D6-4E9D-944B-2770EF656D79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8E409354-F3C0-439A-8FE8-412D704145A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5-05D6-4E9D-944B-2770EF656D79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BB845AE9-9C96-42E6-B6F8-4F6AD9ABD9F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6-05D6-4E9D-944B-2770EF656D79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7D644955-3D1B-42C2-952A-593A239BB12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7-05D6-4E9D-944B-2770EF656D79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A1171AD0-8733-4EDC-BE97-303B8F5A536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8-05D6-4E9D-944B-2770EF656D79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1C070A04-D325-4914-80D4-35C33FD91D2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9-05D6-4E9D-944B-2770EF656D79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E24C0EDA-F4D8-4EE0-941B-9E40965B655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A-05D6-4E9D-944B-2770EF656D79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493DA9CD-39A2-44CC-8AEA-B381946F2DB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B-05D6-4E9D-944B-2770EF656D79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01D4C073-5FE9-4E0A-950C-682C88DFBC2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C-05D6-4E9D-944B-2770EF656D79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EBC7FDE2-60F3-4416-9A6C-2CE14EACBE6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78F-421A-9FCB-FE329F28C4BD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FBBA1E2E-DD3B-4E82-80F7-D8D8D14AB24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984-4500-8E0D-8BF04C33719D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0C6175F8-D6B8-41BE-A54F-DE0DC9B0A99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F6DF-48EE-A116-C2BFFE7A11F5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223EDB5D-8471-4278-9BE9-60BCE79675D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4E6-4C9E-B514-E1BD95F1B37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1856BF14-7016-4311-926F-5A669A8042A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430-49AD-A583-F1FBC41245F3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F32B4289-965D-4803-B0D9-6537FCC6C14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CF7-4046-9B35-4D7CC82B81EF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2DC8CC37-DA5E-4845-AAA7-7BCB35EFA4B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D0FF-4B07-8CC1-DA6A72D72463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4F8D4AB5-DACF-45D5-AFFF-F772AD7E6E9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1F0-4FC9-95D8-F19A3ADDB964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5754A2E4-8F5D-483D-A7D0-1EB64449722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53E9-4C59-837D-F309E461AB46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9694EC5E-5043-40B0-8B88-1FCA6E530BA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B9B-4479-9AA8-8AA32C05645D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A63FE529-FF6E-4BCB-95A8-4264CCEEFD2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DAC-497B-A905-1739BE673E41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F266E001-8F09-48F9-90B5-3989B0A9D2B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5427-4C65-9277-96D745F01DDA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EC4DB978-863D-456E-B265-B33CB0B9A20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CB9-455E-8B34-281B933F618C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735B9800-3178-4604-8F80-B62FC419A58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863F-40DB-937C-4DDFF9438B19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D0D8C46F-D3DC-4CFF-AE2F-9CC87258B0C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2675-48AA-A926-D84CB7D3E45E}"/>
                </c:ext>
              </c:extLst>
            </c:dLbl>
            <c:dLbl>
              <c:idx val="85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Sheet1!$A$2:$A$87</c:f>
              <c:numCache>
                <c:formatCode>m/d/yyyy</c:formatCode>
                <c:ptCount val="8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</c:numCache>
            </c:numRef>
          </c:cat>
          <c:val>
            <c:numRef>
              <c:f>Sheet1!$B$2:$B$87</c:f>
              <c:numCache>
                <c:formatCode>#,##0</c:formatCode>
                <c:ptCount val="86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Sheet1!$C$2:$C$87</c15:f>
                <c15:dlblRangeCache>
                  <c:ptCount val="86"/>
                </c15:dlblRangeCache>
              </c15:datalabelsRange>
            </c:ext>
            <c:ext xmlns:c16="http://schemas.microsoft.com/office/drawing/2014/chart" uri="{C3380CC4-5D6E-409C-BE32-E72D297353CC}">
              <c16:uniqueId val="{00000029-0FC3-45E7-8792-A623CEF8BC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Sheet1!$A$2:$A$87</c:f>
              <c:numCache>
                <c:formatCode>m/d/yyyy</c:formatCode>
                <c:ptCount val="8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</c:numCache>
            </c:numRef>
          </c:cat>
          <c:val>
            <c:numRef>
              <c:f>Sheet1!$C$2:$C$87</c:f>
              <c:numCache>
                <c:formatCode>General</c:formatCode>
                <c:ptCount val="8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26.11.2020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26.11.2020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26.11.2020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C624895-983B-4D42-A12C-638B59829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9970965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8AD54A3-4175-49B6-8E86-122CEFAE0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1037318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1699554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4FD9DA0-3B9B-4118-A15A-E16846807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0749367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673858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6,591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857058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4556</TotalTime>
  <Words>1107</Words>
  <Application>Microsoft Office PowerPoint</Application>
  <PresentationFormat>Širokoúhlá obrazovka</PresentationFormat>
  <Paragraphs>531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Jaroš Jakub Ing.</cp:lastModifiedBy>
  <cp:revision>324</cp:revision>
  <dcterms:created xsi:type="dcterms:W3CDTF">2020-08-08T14:25:07Z</dcterms:created>
  <dcterms:modified xsi:type="dcterms:W3CDTF">2020-11-26T07:34:49Z</dcterms:modified>
</cp:coreProperties>
</file>