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Sheet1!$D$2:$D$89</c:f>
              <c:numCache>
                <c:formatCode>#,##0</c:formatCode>
                <c:ptCount val="88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65</c:v>
                </c:pt>
                <c:pt idx="15">
                  <c:v>68</c:v>
                </c:pt>
                <c:pt idx="16">
                  <c:v>74</c:v>
                </c:pt>
                <c:pt idx="17">
                  <c:v>93</c:v>
                </c:pt>
                <c:pt idx="18">
                  <c:v>104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134</c:v>
                </c:pt>
                <c:pt idx="23">
                  <c:v>142</c:v>
                </c:pt>
                <c:pt idx="24">
                  <c:v>141</c:v>
                </c:pt>
                <c:pt idx="25">
                  <c:v>145</c:v>
                </c:pt>
                <c:pt idx="26">
                  <c:v>162</c:v>
                </c:pt>
                <c:pt idx="27">
                  <c:v>176</c:v>
                </c:pt>
                <c:pt idx="28">
                  <c:v>180</c:v>
                </c:pt>
                <c:pt idx="29">
                  <c:v>178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763</c:v>
                </c:pt>
                <c:pt idx="55">
                  <c:v>856</c:v>
                </c:pt>
                <c:pt idx="56">
                  <c:v>849</c:v>
                </c:pt>
                <c:pt idx="57">
                  <c:v>867</c:v>
                </c:pt>
                <c:pt idx="58">
                  <c:v>975</c:v>
                </c:pt>
                <c:pt idx="59">
                  <c:v>1009</c:v>
                </c:pt>
                <c:pt idx="60">
                  <c:v>1048</c:v>
                </c:pt>
                <c:pt idx="61">
                  <c:v>1093</c:v>
                </c:pt>
                <c:pt idx="62">
                  <c:v>1139</c:v>
                </c:pt>
                <c:pt idx="63">
                  <c:v>1158</c:v>
                </c:pt>
                <c:pt idx="64">
                  <c:v>1140</c:v>
                </c:pt>
                <c:pt idx="65">
                  <c:v>1146</c:v>
                </c:pt>
                <c:pt idx="66">
                  <c:v>1190</c:v>
                </c:pt>
                <c:pt idx="67">
                  <c:v>1132</c:v>
                </c:pt>
                <c:pt idx="68">
                  <c:v>1141</c:v>
                </c:pt>
                <c:pt idx="69">
                  <c:v>1152</c:v>
                </c:pt>
                <c:pt idx="70">
                  <c:v>1137</c:v>
                </c:pt>
                <c:pt idx="71">
                  <c:v>1090</c:v>
                </c:pt>
                <c:pt idx="72">
                  <c:v>1084</c:v>
                </c:pt>
                <c:pt idx="73">
                  <c:v>1080</c:v>
                </c:pt>
                <c:pt idx="74">
                  <c:v>1042</c:v>
                </c:pt>
                <c:pt idx="75">
                  <c:v>1017</c:v>
                </c:pt>
                <c:pt idx="76">
                  <c:v>1007</c:v>
                </c:pt>
                <c:pt idx="77">
                  <c:v>970</c:v>
                </c:pt>
                <c:pt idx="78">
                  <c:v>981</c:v>
                </c:pt>
                <c:pt idx="79">
                  <c:v>954</c:v>
                </c:pt>
                <c:pt idx="80">
                  <c:v>942</c:v>
                </c:pt>
                <c:pt idx="81">
                  <c:v>914</c:v>
                </c:pt>
                <c:pt idx="82">
                  <c:v>926</c:v>
                </c:pt>
                <c:pt idx="83">
                  <c:v>928</c:v>
                </c:pt>
                <c:pt idx="84">
                  <c:v>874</c:v>
                </c:pt>
                <c:pt idx="85">
                  <c:v>854</c:v>
                </c:pt>
                <c:pt idx="86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6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Sheet1!$B$2:$B$89</c:f>
              <c:numCache>
                <c:formatCode>#,##0</c:formatCode>
                <c:ptCount val="8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Sheet1!$C$2:$C$89</c:f>
              <c:numCache>
                <c:formatCode>General</c:formatCode>
                <c:ptCount val="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Sheet1!$D$2:$D$88</c:f>
              <c:numCache>
                <c:formatCode>#,##0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21</c:v>
                </c:pt>
                <c:pt idx="83">
                  <c:v>19</c:v>
                </c:pt>
                <c:pt idx="84">
                  <c:v>20</c:v>
                </c:pt>
                <c:pt idx="85">
                  <c:v>17</c:v>
                </c:pt>
                <c:pt idx="8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6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Sheet1!$B$2:$B$88</c:f>
              <c:numCache>
                <c:formatCode>#,##0</c:formatCode>
                <c:ptCount val="8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Sheet1!$C$2:$C$88</c:f>
              <c:numCache>
                <c:formatCode>General</c:formatCode>
                <c:ptCount val="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Sheet1!$D$2:$D$89</c:f>
              <c:numCache>
                <c:formatCode>#,##0</c:formatCode>
                <c:ptCount val="8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97</c:v>
                </c:pt>
                <c:pt idx="25">
                  <c:v>99</c:v>
                </c:pt>
                <c:pt idx="26">
                  <c:v>108</c:v>
                </c:pt>
                <c:pt idx="27">
                  <c:v>102</c:v>
                </c:pt>
                <c:pt idx="28">
                  <c:v>110</c:v>
                </c:pt>
                <c:pt idx="29">
                  <c:v>111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173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384</c:v>
                </c:pt>
                <c:pt idx="55">
                  <c:v>432</c:v>
                </c:pt>
                <c:pt idx="56">
                  <c:v>454</c:v>
                </c:pt>
                <c:pt idx="57">
                  <c:v>470</c:v>
                </c:pt>
                <c:pt idx="58">
                  <c:v>524</c:v>
                </c:pt>
                <c:pt idx="59">
                  <c:v>537</c:v>
                </c:pt>
                <c:pt idx="60">
                  <c:v>563</c:v>
                </c:pt>
                <c:pt idx="61">
                  <c:v>575</c:v>
                </c:pt>
                <c:pt idx="62">
                  <c:v>608</c:v>
                </c:pt>
                <c:pt idx="63">
                  <c:v>626</c:v>
                </c:pt>
                <c:pt idx="64">
                  <c:v>608</c:v>
                </c:pt>
                <c:pt idx="65">
                  <c:v>600</c:v>
                </c:pt>
                <c:pt idx="66">
                  <c:v>611</c:v>
                </c:pt>
                <c:pt idx="67">
                  <c:v>592</c:v>
                </c:pt>
                <c:pt idx="68">
                  <c:v>590</c:v>
                </c:pt>
                <c:pt idx="69">
                  <c:v>613</c:v>
                </c:pt>
                <c:pt idx="70">
                  <c:v>609</c:v>
                </c:pt>
                <c:pt idx="71">
                  <c:v>587</c:v>
                </c:pt>
                <c:pt idx="72">
                  <c:v>561</c:v>
                </c:pt>
                <c:pt idx="73">
                  <c:v>550</c:v>
                </c:pt>
                <c:pt idx="74">
                  <c:v>532</c:v>
                </c:pt>
                <c:pt idx="75">
                  <c:v>519</c:v>
                </c:pt>
                <c:pt idx="76">
                  <c:v>507</c:v>
                </c:pt>
                <c:pt idx="77">
                  <c:v>474</c:v>
                </c:pt>
                <c:pt idx="78">
                  <c:v>479</c:v>
                </c:pt>
                <c:pt idx="79">
                  <c:v>468</c:v>
                </c:pt>
                <c:pt idx="80">
                  <c:v>446</c:v>
                </c:pt>
                <c:pt idx="81">
                  <c:v>449</c:v>
                </c:pt>
                <c:pt idx="82">
                  <c:v>446</c:v>
                </c:pt>
                <c:pt idx="83">
                  <c:v>439</c:v>
                </c:pt>
                <c:pt idx="84">
                  <c:v>409</c:v>
                </c:pt>
                <c:pt idx="85">
                  <c:v>394</c:v>
                </c:pt>
                <c:pt idx="86">
                  <c:v>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Sheet1!$B$2:$B$89</c:f>
              <c:numCache>
                <c:formatCode>#,##0</c:formatCode>
                <c:ptCount val="8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Sheet1!$A$2:$A$89</c:f>
              <c:numCache>
                <c:formatCode>m/d/yyyy</c:formatCode>
                <c:ptCount val="8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Sheet1!$C$2:$C$89</c:f>
              <c:numCache>
                <c:formatCode>General</c:formatCode>
                <c:ptCount val="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Sheet1!$D$2:$D$88</c:f>
              <c:numCache>
                <c:formatCode>#,##0</c:formatCode>
                <c:ptCount val="8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737</c:v>
                </c:pt>
                <c:pt idx="36">
                  <c:v>818</c:v>
                </c:pt>
                <c:pt idx="37">
                  <c:v>896</c:v>
                </c:pt>
                <c:pt idx="38">
                  <c:v>961</c:v>
                </c:pt>
                <c:pt idx="39">
                  <c:v>1020</c:v>
                </c:pt>
                <c:pt idx="40">
                  <c:v>1088</c:v>
                </c:pt>
                <c:pt idx="41">
                  <c:v>1172</c:v>
                </c:pt>
                <c:pt idx="42">
                  <c:v>1189</c:v>
                </c:pt>
                <c:pt idx="43">
                  <c:v>1318</c:v>
                </c:pt>
                <c:pt idx="44">
                  <c:v>1496</c:v>
                </c:pt>
                <c:pt idx="45">
                  <c:v>1600</c:v>
                </c:pt>
                <c:pt idx="46">
                  <c:v>1666</c:v>
                </c:pt>
                <c:pt idx="47">
                  <c:v>1769</c:v>
                </c:pt>
                <c:pt idx="48">
                  <c:v>1891</c:v>
                </c:pt>
                <c:pt idx="49">
                  <c:v>2029</c:v>
                </c:pt>
                <c:pt idx="50">
                  <c:v>2182</c:v>
                </c:pt>
                <c:pt idx="51">
                  <c:v>2321</c:v>
                </c:pt>
                <c:pt idx="52">
                  <c:v>2380</c:v>
                </c:pt>
                <c:pt idx="53">
                  <c:v>2493</c:v>
                </c:pt>
                <c:pt idx="54">
                  <c:v>2630</c:v>
                </c:pt>
                <c:pt idx="55">
                  <c:v>2830</c:v>
                </c:pt>
                <c:pt idx="56">
                  <c:v>2970</c:v>
                </c:pt>
                <c:pt idx="57">
                  <c:v>3033</c:v>
                </c:pt>
                <c:pt idx="58">
                  <c:v>3251</c:v>
                </c:pt>
                <c:pt idx="59">
                  <c:v>3297</c:v>
                </c:pt>
                <c:pt idx="60">
                  <c:v>3355</c:v>
                </c:pt>
                <c:pt idx="61">
                  <c:v>3443</c:v>
                </c:pt>
                <c:pt idx="62">
                  <c:v>3568</c:v>
                </c:pt>
                <c:pt idx="63">
                  <c:v>3588</c:v>
                </c:pt>
                <c:pt idx="64">
                  <c:v>3565</c:v>
                </c:pt>
                <c:pt idx="65">
                  <c:v>3494</c:v>
                </c:pt>
                <c:pt idx="66">
                  <c:v>3438</c:v>
                </c:pt>
                <c:pt idx="67">
                  <c:v>3377</c:v>
                </c:pt>
                <c:pt idx="68">
                  <c:v>3372</c:v>
                </c:pt>
                <c:pt idx="69">
                  <c:v>3299</c:v>
                </c:pt>
                <c:pt idx="70">
                  <c:v>3208</c:v>
                </c:pt>
                <c:pt idx="71">
                  <c:v>2970</c:v>
                </c:pt>
                <c:pt idx="72">
                  <c:v>2900</c:v>
                </c:pt>
                <c:pt idx="73">
                  <c:v>2758</c:v>
                </c:pt>
                <c:pt idx="74">
                  <c:v>2638</c:v>
                </c:pt>
                <c:pt idx="75">
                  <c:v>2568</c:v>
                </c:pt>
                <c:pt idx="76">
                  <c:v>2570</c:v>
                </c:pt>
                <c:pt idx="77">
                  <c:v>2502</c:v>
                </c:pt>
                <c:pt idx="78">
                  <c:v>2455</c:v>
                </c:pt>
                <c:pt idx="79">
                  <c:v>2389</c:v>
                </c:pt>
                <c:pt idx="80">
                  <c:v>2282</c:v>
                </c:pt>
                <c:pt idx="81">
                  <c:v>2166</c:v>
                </c:pt>
                <c:pt idx="82">
                  <c:v>2151</c:v>
                </c:pt>
                <c:pt idx="83">
                  <c:v>2184</c:v>
                </c:pt>
                <c:pt idx="84">
                  <c:v>2128</c:v>
                </c:pt>
                <c:pt idx="85">
                  <c:v>2062</c:v>
                </c:pt>
                <c:pt idx="86">
                  <c:v>1953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A0D2A89-C6FD-40AD-91C0-C7514C8F61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96BCB2-0005-49C7-B340-5C9631925C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9CD70B5-1A23-4CD2-827E-7765020F72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610EF92-F42A-4078-926D-078EB6E44D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A557E6E-90FC-486F-B2DB-69DFB4A3A3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D6B0BC4-88CE-4538-95CA-F121B425F6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FC4391-C6CB-4198-871C-6E27B657EC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83CAE33-B6FE-4EDC-AF3C-4FC38ACC73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FF3424D-E366-46BC-AC19-51B55E7AB9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E93C4D5-2D29-44DF-800D-76FF4AD68C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A3A5DA0-E263-43AC-9F84-0C0B3D932E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54809BA-8ED8-40A8-8444-53B153B0D1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BE630F3-0B73-4628-AAF9-21312A8618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9387081-E5D0-4A68-894F-BA3F489032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A943731-8112-4245-9D39-D621863AC2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FB24081-2106-4C2E-89AC-43FB44C452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BB04DA1-0BFA-4851-8483-73F171358B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6842666-B185-4784-ABD4-C85C9FC9A0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143EFEB-262C-4453-B38C-A0BFD50CCC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3089F99-4E8B-4B54-BF94-0D35069E4E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EEF013E-6671-4F81-918E-6C2A9BE424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8196635-4983-45F4-B079-5893818380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981AE6B4-738A-4CC3-8503-9167DB2F05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E1B498A-C8DD-4A3D-B9D2-9C768317E7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80F944A-51D2-45D0-8E56-C3F9A18AE2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6934A46-9A71-4DB1-80A7-823B573AEE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BEC34BD-B2FD-476D-9301-2C0D55F23B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C88C687-0F59-4630-BAE0-7CF4A7B7A7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0A420B8-BE4D-4682-A1AA-F3EE032F4A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0BA91CD-A43B-4EF3-ADBE-37DF9FA76C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26177D8-CCCF-434D-B7F2-541696E2FD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462C9BC-99C6-46FC-B42B-0C93CF4058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3FED041-A322-49BF-B79F-48610992DA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AEE7AB5-7296-44E1-84C6-D4CC2F7AE2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DEE7E7B-A1AF-48F6-98B4-257EA8BEB8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78CE672-9BB4-4450-BEB7-276471B305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D4BD54F-B4EC-47AD-B3C6-D8AD5E7753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699B8E9-1440-41A6-AB3B-ECD6019FA0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B34CCCC-AC9B-4039-B000-1A22B1A1B0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BACE937-00CF-49F0-8B09-6D437AADED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BBEC9F9-6E15-49F4-B137-B108313A09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4B3ED29-DCB1-4E5A-A49D-4717934467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CB27EDD8-4253-452A-9FFD-15CB67FB1C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B1003369-7C1B-4752-AFF4-929AF71C7F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DEA0D94-7CF2-479D-B8DA-9F01BD3FFF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F149E92-7099-47CE-9E09-BCE02FA87C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281F1B3-C645-4A1A-9213-F4EDB059C8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7B4EB62C-7D36-4FC9-A6C9-C01D78FEE9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009B9C0-AEF4-4D2D-8F98-55D9EEFC34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A040F5EF-8F30-49D6-827E-4AE861A6ED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DCD20A4-6F12-497E-A6E4-72ECBDEC64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D622EA8-D673-45AD-8F3F-BA504658C3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969F075-C7AF-4F95-9FAA-7259BD6D4B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BD8BFE0B-0B37-4F1F-867A-5EBD1CE720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43031D0-47BF-4306-92EE-4BCC4D813C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22B5A7E-6B7D-458B-96EF-F69336DDA2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C8E0AE5-5EC5-4B36-96FA-5B87855441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9D6EE48-ACC8-4996-8C3D-5DC2C6D862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B899646-2D4D-4BD4-8464-744F006467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2A98418-DC68-4B62-A41B-91B6FF282A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F5099D3-2A31-4A92-A0A4-670BCF3AB6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EDAA906-6ABB-4546-B980-F323C385C2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8A67B7D-607C-481A-9AC8-F5696FD4EF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22A88C3-FD54-481F-B2CB-0271B5E38B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E71645C-A387-44ED-BB06-86506101BA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1D8944E-9D9C-4A85-A853-9D7416FEC4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AA41068-59D3-48FC-8404-088D4AF384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7DFC22CF-2370-481B-9C22-1FF6F85874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40E35A3-DE3D-4972-827A-D6A06D98D5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454D138-1EAF-496B-AA11-3425A87E16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B653A41-5213-4109-91CA-1E63CBE7E2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D60B3CBE-BF7F-42E2-A1C6-6700020E78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25C54433-7F3C-48D5-908B-904640DDF9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22B90B7-4E91-415A-BBFC-658D363A70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3CC950A-3311-48EB-8507-31B6CDEF23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E67E2909-950D-4F71-BA54-CCB779AA92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6265079-D72F-4B61-AC16-03736A606A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CDBC3462-02E9-44AD-8049-CFCB996804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CB0F4A54-28F6-4981-8F2C-7DA017B634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Sheet1!$B$2:$B$88</c:f>
              <c:numCache>
                <c:formatCode>#,##0</c:formatCode>
                <c:ptCount val="8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Sheet1!$C$2:$C$88</c15:f>
                <c15:dlblRangeCache>
                  <c:ptCount val="87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</c:numCache>
            </c:numRef>
          </c:cat>
          <c:val>
            <c:numRef>
              <c:f>Sheet1!$C$2:$C$88</c:f>
              <c:numCache>
                <c:formatCode>General</c:formatCode>
                <c:ptCount val="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27.11.2020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89104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18695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62318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71672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462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356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329</cp:revision>
  <dcterms:created xsi:type="dcterms:W3CDTF">2020-08-08T14:25:07Z</dcterms:created>
  <dcterms:modified xsi:type="dcterms:W3CDTF">2020-11-27T04:06:06Z</dcterms:modified>
</cp:coreProperties>
</file>