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Sheet1!$D$2:$D$90</c:f>
              <c:numCache>
                <c:formatCode>#,##0</c:formatCode>
                <c:ptCount val="89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541</c:v>
                </c:pt>
                <c:pt idx="47">
                  <c:v>563</c:v>
                </c:pt>
                <c:pt idx="48">
                  <c:v>588</c:v>
                </c:pt>
                <c:pt idx="49">
                  <c:v>600</c:v>
                </c:pt>
                <c:pt idx="50">
                  <c:v>669</c:v>
                </c:pt>
                <c:pt idx="51">
                  <c:v>709</c:v>
                </c:pt>
                <c:pt idx="52">
                  <c:v>716</c:v>
                </c:pt>
                <c:pt idx="53">
                  <c:v>727</c:v>
                </c:pt>
                <c:pt idx="54">
                  <c:v>762</c:v>
                </c:pt>
                <c:pt idx="55">
                  <c:v>855</c:v>
                </c:pt>
                <c:pt idx="56">
                  <c:v>848</c:v>
                </c:pt>
                <c:pt idx="57">
                  <c:v>867</c:v>
                </c:pt>
                <c:pt idx="58">
                  <c:v>975</c:v>
                </c:pt>
                <c:pt idx="59">
                  <c:v>1010</c:v>
                </c:pt>
                <c:pt idx="60">
                  <c:v>1049</c:v>
                </c:pt>
                <c:pt idx="61">
                  <c:v>1094</c:v>
                </c:pt>
                <c:pt idx="62">
                  <c:v>1142</c:v>
                </c:pt>
                <c:pt idx="63">
                  <c:v>1162</c:v>
                </c:pt>
                <c:pt idx="64">
                  <c:v>1145</c:v>
                </c:pt>
                <c:pt idx="65">
                  <c:v>1152</c:v>
                </c:pt>
                <c:pt idx="66">
                  <c:v>1196</c:v>
                </c:pt>
                <c:pt idx="67">
                  <c:v>1139</c:v>
                </c:pt>
                <c:pt idx="68">
                  <c:v>1147</c:v>
                </c:pt>
                <c:pt idx="69">
                  <c:v>1158</c:v>
                </c:pt>
                <c:pt idx="70">
                  <c:v>1143</c:v>
                </c:pt>
                <c:pt idx="71">
                  <c:v>1095</c:v>
                </c:pt>
                <c:pt idx="72">
                  <c:v>1089</c:v>
                </c:pt>
                <c:pt idx="73">
                  <c:v>1087</c:v>
                </c:pt>
                <c:pt idx="74">
                  <c:v>1049</c:v>
                </c:pt>
                <c:pt idx="75">
                  <c:v>1024</c:v>
                </c:pt>
                <c:pt idx="76">
                  <c:v>1015</c:v>
                </c:pt>
                <c:pt idx="77">
                  <c:v>981</c:v>
                </c:pt>
                <c:pt idx="78">
                  <c:v>993</c:v>
                </c:pt>
                <c:pt idx="79">
                  <c:v>967</c:v>
                </c:pt>
                <c:pt idx="80">
                  <c:v>958</c:v>
                </c:pt>
                <c:pt idx="81">
                  <c:v>932</c:v>
                </c:pt>
                <c:pt idx="82">
                  <c:v>945</c:v>
                </c:pt>
                <c:pt idx="83">
                  <c:v>947</c:v>
                </c:pt>
                <c:pt idx="84">
                  <c:v>890</c:v>
                </c:pt>
                <c:pt idx="85">
                  <c:v>875</c:v>
                </c:pt>
                <c:pt idx="86">
                  <c:v>861</c:v>
                </c:pt>
                <c:pt idx="87">
                  <c:v>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7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Sheet1!$B$2:$B$90</c:f>
              <c:numCache>
                <c:formatCode>#,##0</c:formatCode>
                <c:ptCount val="8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Sheet1!$C$2:$C$90</c:f>
              <c:numCache>
                <c:formatCode>General</c:formatCode>
                <c:ptCount val="8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Sheet1!$D$2:$D$89</c:f>
              <c:numCache>
                <c:formatCode>#,##0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21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18</c:v>
                </c:pt>
                <c:pt idx="76">
                  <c:v>18</c:v>
                </c:pt>
                <c:pt idx="77">
                  <c:v>17</c:v>
                </c:pt>
                <c:pt idx="78">
                  <c:v>19</c:v>
                </c:pt>
                <c:pt idx="79">
                  <c:v>20</c:v>
                </c:pt>
                <c:pt idx="80">
                  <c:v>22</c:v>
                </c:pt>
                <c:pt idx="81">
                  <c:v>25</c:v>
                </c:pt>
                <c:pt idx="82">
                  <c:v>25</c:v>
                </c:pt>
                <c:pt idx="83">
                  <c:v>23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7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Sheet1!$B$2:$B$89</c:f>
              <c:numCache>
                <c:formatCode>#,##0</c:formatCode>
                <c:ptCount val="8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Sheet1!$C$2:$C$89</c:f>
              <c:numCache>
                <c:formatCode>General</c:formatCode>
                <c:ptCount val="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Sheet1!$D$2:$D$90</c:f>
              <c:numCache>
                <c:formatCode>#,##0</c:formatCode>
                <c:ptCount val="89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298</c:v>
                </c:pt>
                <c:pt idx="47">
                  <c:v>309</c:v>
                </c:pt>
                <c:pt idx="48">
                  <c:v>326</c:v>
                </c:pt>
                <c:pt idx="49">
                  <c:v>340</c:v>
                </c:pt>
                <c:pt idx="50">
                  <c:v>359</c:v>
                </c:pt>
                <c:pt idx="51">
                  <c:v>380</c:v>
                </c:pt>
                <c:pt idx="52">
                  <c:v>377</c:v>
                </c:pt>
                <c:pt idx="53">
                  <c:v>376</c:v>
                </c:pt>
                <c:pt idx="54">
                  <c:v>383</c:v>
                </c:pt>
                <c:pt idx="55">
                  <c:v>431</c:v>
                </c:pt>
                <c:pt idx="56">
                  <c:v>454</c:v>
                </c:pt>
                <c:pt idx="57">
                  <c:v>471</c:v>
                </c:pt>
                <c:pt idx="58">
                  <c:v>525</c:v>
                </c:pt>
                <c:pt idx="59">
                  <c:v>538</c:v>
                </c:pt>
                <c:pt idx="60">
                  <c:v>564</c:v>
                </c:pt>
                <c:pt idx="61">
                  <c:v>576</c:v>
                </c:pt>
                <c:pt idx="62">
                  <c:v>609</c:v>
                </c:pt>
                <c:pt idx="63">
                  <c:v>627</c:v>
                </c:pt>
                <c:pt idx="64">
                  <c:v>610</c:v>
                </c:pt>
                <c:pt idx="65">
                  <c:v>604</c:v>
                </c:pt>
                <c:pt idx="66">
                  <c:v>615</c:v>
                </c:pt>
                <c:pt idx="67">
                  <c:v>597</c:v>
                </c:pt>
                <c:pt idx="68">
                  <c:v>595</c:v>
                </c:pt>
                <c:pt idx="69">
                  <c:v>619</c:v>
                </c:pt>
                <c:pt idx="70">
                  <c:v>614</c:v>
                </c:pt>
                <c:pt idx="71">
                  <c:v>592</c:v>
                </c:pt>
                <c:pt idx="72">
                  <c:v>566</c:v>
                </c:pt>
                <c:pt idx="73">
                  <c:v>555</c:v>
                </c:pt>
                <c:pt idx="74">
                  <c:v>536</c:v>
                </c:pt>
                <c:pt idx="75">
                  <c:v>523</c:v>
                </c:pt>
                <c:pt idx="76">
                  <c:v>511</c:v>
                </c:pt>
                <c:pt idx="77">
                  <c:v>477</c:v>
                </c:pt>
                <c:pt idx="78">
                  <c:v>483</c:v>
                </c:pt>
                <c:pt idx="79">
                  <c:v>472</c:v>
                </c:pt>
                <c:pt idx="80">
                  <c:v>452</c:v>
                </c:pt>
                <c:pt idx="81">
                  <c:v>457</c:v>
                </c:pt>
                <c:pt idx="82">
                  <c:v>457</c:v>
                </c:pt>
                <c:pt idx="83">
                  <c:v>453</c:v>
                </c:pt>
                <c:pt idx="84">
                  <c:v>423</c:v>
                </c:pt>
                <c:pt idx="85">
                  <c:v>410</c:v>
                </c:pt>
                <c:pt idx="86">
                  <c:v>408</c:v>
                </c:pt>
                <c:pt idx="87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Sheet1!$B$2:$B$90</c:f>
              <c:numCache>
                <c:formatCode>#,##0</c:formatCode>
                <c:ptCount val="8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Sheet1!$C$2:$C$90</c:f>
              <c:numCache>
                <c:formatCode>General</c:formatCode>
                <c:ptCount val="8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Sheet1!$D$2:$D$89</c:f>
              <c:numCache>
                <c:formatCode>#,##0</c:formatCode>
                <c:ptCount val="88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468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736</c:v>
                </c:pt>
                <c:pt idx="36">
                  <c:v>817</c:v>
                </c:pt>
                <c:pt idx="37">
                  <c:v>895</c:v>
                </c:pt>
                <c:pt idx="38">
                  <c:v>961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1317</c:v>
                </c:pt>
                <c:pt idx="44">
                  <c:v>1496</c:v>
                </c:pt>
                <c:pt idx="45">
                  <c:v>1600</c:v>
                </c:pt>
                <c:pt idx="46">
                  <c:v>1666</c:v>
                </c:pt>
                <c:pt idx="47">
                  <c:v>1769</c:v>
                </c:pt>
                <c:pt idx="48">
                  <c:v>1891</c:v>
                </c:pt>
                <c:pt idx="49">
                  <c:v>2030</c:v>
                </c:pt>
                <c:pt idx="50">
                  <c:v>2183</c:v>
                </c:pt>
                <c:pt idx="51">
                  <c:v>2322</c:v>
                </c:pt>
                <c:pt idx="52">
                  <c:v>2380</c:v>
                </c:pt>
                <c:pt idx="53">
                  <c:v>2493</c:v>
                </c:pt>
                <c:pt idx="54">
                  <c:v>2629</c:v>
                </c:pt>
                <c:pt idx="55">
                  <c:v>2830</c:v>
                </c:pt>
                <c:pt idx="56">
                  <c:v>2971</c:v>
                </c:pt>
                <c:pt idx="57">
                  <c:v>3034</c:v>
                </c:pt>
                <c:pt idx="58">
                  <c:v>3251</c:v>
                </c:pt>
                <c:pt idx="59">
                  <c:v>3296</c:v>
                </c:pt>
                <c:pt idx="60">
                  <c:v>3356</c:v>
                </c:pt>
                <c:pt idx="61">
                  <c:v>3443</c:v>
                </c:pt>
                <c:pt idx="62">
                  <c:v>3565</c:v>
                </c:pt>
                <c:pt idx="63">
                  <c:v>3586</c:v>
                </c:pt>
                <c:pt idx="64">
                  <c:v>3563</c:v>
                </c:pt>
                <c:pt idx="65">
                  <c:v>3490</c:v>
                </c:pt>
                <c:pt idx="66">
                  <c:v>3433</c:v>
                </c:pt>
                <c:pt idx="67">
                  <c:v>3372</c:v>
                </c:pt>
                <c:pt idx="68">
                  <c:v>3369</c:v>
                </c:pt>
                <c:pt idx="69">
                  <c:v>3301</c:v>
                </c:pt>
                <c:pt idx="70">
                  <c:v>3202</c:v>
                </c:pt>
                <c:pt idx="71">
                  <c:v>2967</c:v>
                </c:pt>
                <c:pt idx="72">
                  <c:v>2897</c:v>
                </c:pt>
                <c:pt idx="73">
                  <c:v>2756</c:v>
                </c:pt>
                <c:pt idx="74">
                  <c:v>2636</c:v>
                </c:pt>
                <c:pt idx="75">
                  <c:v>2563</c:v>
                </c:pt>
                <c:pt idx="76">
                  <c:v>2577</c:v>
                </c:pt>
                <c:pt idx="77">
                  <c:v>2516</c:v>
                </c:pt>
                <c:pt idx="78">
                  <c:v>2470</c:v>
                </c:pt>
                <c:pt idx="79">
                  <c:v>2404</c:v>
                </c:pt>
                <c:pt idx="80">
                  <c:v>2296</c:v>
                </c:pt>
                <c:pt idx="81">
                  <c:v>2191</c:v>
                </c:pt>
                <c:pt idx="82">
                  <c:v>2177</c:v>
                </c:pt>
                <c:pt idx="83">
                  <c:v>2215</c:v>
                </c:pt>
                <c:pt idx="84">
                  <c:v>2159</c:v>
                </c:pt>
                <c:pt idx="85">
                  <c:v>2097</c:v>
                </c:pt>
                <c:pt idx="86">
                  <c:v>2038</c:v>
                </c:pt>
                <c:pt idx="87">
                  <c:v>1906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E6F749A7-EF9B-4052-97E8-5D265A0A76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A29EA18-3B08-4B96-B66C-476B680E72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DC23A3F-7C6B-46FB-952D-A7FDC836E2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0133C0C-910E-440F-88FB-0FDF21BFAD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8BB5505-ACB1-44D6-AA7F-ADF8AC0E0F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9AF6F29-9902-4F83-A698-045A17BCBD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281733F-92B9-4BD8-AB37-2E6E36EC9B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7E01B0A-4C96-4DCC-AE6A-2F07CE1515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A852B4E-DA69-449B-B2A1-24FE423E6E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D513CB5-0D01-4B34-9971-9927B6CA82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48F24FC-66F5-485C-8E95-4F622A6602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2F6FA58-618A-42CB-8945-67BCF54171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67D3358-E241-4A50-909B-D1FE412B78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4A0C66D-BA87-4F0F-9C48-1E5A607ACA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BF3FB37-2C21-4CF6-862B-AC0A0D78F9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8BB84A2-1A8B-41D9-884D-C61E518227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5AD4DEE-936E-4100-9BE7-449B72E3A4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374DC20-0389-4D79-833F-AA36445762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C5C956C7-646B-472B-90E8-D0BDB8904F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C179690-B70D-4C86-B79E-08475D88B9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A1DADFF-AB29-4921-9264-5F1077C893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D417689-C66E-4F53-A4B0-8F7EE1F6ED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83180E8E-2FC1-4576-BE20-0AB27DD11F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47E05DF-3DA4-45CD-87C3-85A7F58794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D088F563-AAD4-4495-A1FE-91C74069D3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FB4CB04A-9022-4BE0-92EC-B53FD289E0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51A8783-C322-4CBB-BE68-F23781579B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BF8E7422-F062-4DF1-8A52-3A997961FC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C779332-F43A-4897-8A34-7514DD660B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F645382-C5A8-4F5A-B4DF-BD1DA8F196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07A833E1-3861-45F9-9D9D-1047681692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711A0E9-0DAF-4EFD-9606-2612C15631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D956E4C3-123A-4374-804E-2EAD94F032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C72D0E7C-F1CC-4F69-BD8A-4ED70A9B9B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5A59B90-1F81-4DD9-B3AC-E43E23CCF2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B92F347F-BCE2-4943-90B3-89BFAE71F9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364E0180-6F0F-48EF-9D98-5053E312AE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2064877-C798-433B-96C7-809168F7D4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ED0CA5C-9366-456D-8366-BC3FB0C8FA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0DFF27F7-D679-4B86-A2C3-71C746E34C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67E3F2AA-BB31-4762-A86A-C50B24700A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EC9B4E25-A91A-4BAC-9407-604A9084F7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93FDB752-5D82-459F-8FBE-7305D6C61E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758CA2BB-3E78-42FB-A83B-D44F07913D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1628DF59-0E45-4C2D-AF24-A2F6A465A5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91B8FB83-5119-4550-BD8D-2715B6D276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18F02262-D32D-4107-9291-D61C2B8655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589F12FB-05EA-4B13-A1F7-B874331E65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00FB146-34E5-48D6-A187-753662FE83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0F988E19-0281-449F-8050-C624BF40B8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CAFF5956-3F17-44C7-95B6-61E886755D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B9CBD4F9-2F69-4AF6-9DC1-9D8457278A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932518EA-4E72-4FD1-9F32-00DBE5CAB8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1300909-A0DB-4716-B53E-59C1B8C747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A5EF5C1-B62B-4E0F-A6E0-5023F9A9E5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B06B66A-6BEE-4688-A763-ED02A6AB79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13EAF021-E884-48A3-8979-99635CE77D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BAFD89B9-1B9C-4640-A31B-757E2EF3A7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B2D919D0-9381-49E2-BD55-DCB34434E7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CEFD58D-49F7-4806-8090-6713CB1F8B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54BB2A41-29D5-4587-A43D-42631D4293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4E9A16BF-36CC-49CD-A8E8-AA6BD013EB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445D34D-B4FA-44B5-BE9C-6F6A537FCF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8586999B-E48A-4849-9BC8-9595B7906C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9F57F52-81D7-4976-8454-84F8CD8703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AD2D89CE-42B8-4D31-89A3-54AC41232A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47C9391F-741F-4920-97D0-7C35A31AA5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EF7E0C7A-2B2B-46D5-8411-FC6C1F029D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020144B0-829E-4F85-88BE-7FE648F130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B01B18CE-CC1D-4277-8A67-194F62CC72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49190A3B-44E6-45A0-B4AD-A262402C95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A90C7995-1002-4A56-9B4F-C143A51F41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7B9F7022-A5CF-43E2-93F5-944E95902B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4EB896C6-0FE3-4CD7-B0F7-4F4B95BFFE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631D0569-93A6-4772-B9F0-A34A630917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1BFCC744-77A8-4BFE-AFD3-A9D6645B88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9B6FE63E-C9E3-4C16-8054-D98163AA4C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5CD8B12E-1CCF-4AC9-87C9-C51867D4B6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4A08A5FF-D70E-4154-9C31-85E6B3CA2C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D2370850-D7AD-43E6-80FB-2C69A640A3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Sheet1!$B$2:$B$89</c:f>
              <c:numCache>
                <c:formatCode>#,##0</c:formatCode>
                <c:ptCount val="8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Sheet1!$C$2:$C$89</c15:f>
                <c15:dlblRangeCache>
                  <c:ptCount val="88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</c:numCache>
            </c:numRef>
          </c:cat>
          <c:val>
            <c:numRef>
              <c:f>Sheet1!$C$2:$C$89</c:f>
              <c:numCache>
                <c:formatCode>General</c:formatCode>
                <c:ptCount val="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28.11.2020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28.11.2020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23957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85315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76141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77317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0232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3846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1032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331</cp:revision>
  <dcterms:created xsi:type="dcterms:W3CDTF">2020-08-08T14:25:07Z</dcterms:created>
  <dcterms:modified xsi:type="dcterms:W3CDTF">2020-11-28T04:02:20Z</dcterms:modified>
</cp:coreProperties>
</file>