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Sheet1!$A$2:$A$91</c:f>
              <c:numCache>
                <c:formatCode>m/d/yyyy</c:formatCode>
                <c:ptCount val="9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</c:numCache>
            </c:numRef>
          </c:cat>
          <c:val>
            <c:numRef>
              <c:f>Sheet1!$D$2:$D$91</c:f>
              <c:numCache>
                <c:formatCode>#,##0</c:formatCode>
                <c:ptCount val="90"/>
                <c:pt idx="0">
                  <c:v>41</c:v>
                </c:pt>
                <c:pt idx="1">
                  <c:v>45</c:v>
                </c:pt>
                <c:pt idx="2">
                  <c:v>41</c:v>
                </c:pt>
                <c:pt idx="3">
                  <c:v>46</c:v>
                </c:pt>
                <c:pt idx="4">
                  <c:v>44</c:v>
                </c:pt>
                <c:pt idx="5">
                  <c:v>47</c:v>
                </c:pt>
                <c:pt idx="6">
                  <c:v>48</c:v>
                </c:pt>
                <c:pt idx="7">
                  <c:v>47</c:v>
                </c:pt>
                <c:pt idx="8">
                  <c:v>51</c:v>
                </c:pt>
                <c:pt idx="9">
                  <c:v>54</c:v>
                </c:pt>
                <c:pt idx="10">
                  <c:v>59</c:v>
                </c:pt>
                <c:pt idx="11">
                  <c:v>53</c:v>
                </c:pt>
                <c:pt idx="12">
                  <c:v>58</c:v>
                </c:pt>
                <c:pt idx="13">
                  <c:v>67</c:v>
                </c:pt>
                <c:pt idx="14">
                  <c:v>64</c:v>
                </c:pt>
                <c:pt idx="15">
                  <c:v>67</c:v>
                </c:pt>
                <c:pt idx="16">
                  <c:v>73</c:v>
                </c:pt>
                <c:pt idx="17">
                  <c:v>92</c:v>
                </c:pt>
                <c:pt idx="18">
                  <c:v>103</c:v>
                </c:pt>
                <c:pt idx="19">
                  <c:v>114</c:v>
                </c:pt>
                <c:pt idx="20">
                  <c:v>133</c:v>
                </c:pt>
                <c:pt idx="21">
                  <c:v>122</c:v>
                </c:pt>
                <c:pt idx="22">
                  <c:v>133</c:v>
                </c:pt>
                <c:pt idx="23">
                  <c:v>141</c:v>
                </c:pt>
                <c:pt idx="24">
                  <c:v>140</c:v>
                </c:pt>
                <c:pt idx="25">
                  <c:v>144</c:v>
                </c:pt>
                <c:pt idx="26">
                  <c:v>161</c:v>
                </c:pt>
                <c:pt idx="27">
                  <c:v>175</c:v>
                </c:pt>
                <c:pt idx="28">
                  <c:v>179</c:v>
                </c:pt>
                <c:pt idx="29">
                  <c:v>177</c:v>
                </c:pt>
                <c:pt idx="30">
                  <c:v>203</c:v>
                </c:pt>
                <c:pt idx="31">
                  <c:v>205</c:v>
                </c:pt>
                <c:pt idx="32">
                  <c:v>232</c:v>
                </c:pt>
                <c:pt idx="33">
                  <c:v>247</c:v>
                </c:pt>
                <c:pt idx="34">
                  <c:v>257</c:v>
                </c:pt>
                <c:pt idx="35">
                  <c:v>293</c:v>
                </c:pt>
                <c:pt idx="36">
                  <c:v>324</c:v>
                </c:pt>
                <c:pt idx="37">
                  <c:v>334</c:v>
                </c:pt>
                <c:pt idx="38">
                  <c:v>360</c:v>
                </c:pt>
                <c:pt idx="39">
                  <c:v>393</c:v>
                </c:pt>
                <c:pt idx="40">
                  <c:v>393</c:v>
                </c:pt>
                <c:pt idx="41">
                  <c:v>412</c:v>
                </c:pt>
                <c:pt idx="42">
                  <c:v>427</c:v>
                </c:pt>
                <c:pt idx="43">
                  <c:v>452</c:v>
                </c:pt>
                <c:pt idx="44">
                  <c:v>483</c:v>
                </c:pt>
                <c:pt idx="45">
                  <c:v>522</c:v>
                </c:pt>
                <c:pt idx="46">
                  <c:v>541</c:v>
                </c:pt>
                <c:pt idx="47">
                  <c:v>563</c:v>
                </c:pt>
                <c:pt idx="48">
                  <c:v>588</c:v>
                </c:pt>
                <c:pt idx="49">
                  <c:v>600</c:v>
                </c:pt>
                <c:pt idx="50">
                  <c:v>669</c:v>
                </c:pt>
                <c:pt idx="51">
                  <c:v>709</c:v>
                </c:pt>
                <c:pt idx="52">
                  <c:v>716</c:v>
                </c:pt>
                <c:pt idx="53">
                  <c:v>727</c:v>
                </c:pt>
                <c:pt idx="54">
                  <c:v>762</c:v>
                </c:pt>
                <c:pt idx="55">
                  <c:v>855</c:v>
                </c:pt>
                <c:pt idx="56">
                  <c:v>847</c:v>
                </c:pt>
                <c:pt idx="57">
                  <c:v>865</c:v>
                </c:pt>
                <c:pt idx="58">
                  <c:v>973</c:v>
                </c:pt>
                <c:pt idx="59">
                  <c:v>1008</c:v>
                </c:pt>
                <c:pt idx="60">
                  <c:v>1047</c:v>
                </c:pt>
                <c:pt idx="61">
                  <c:v>1092</c:v>
                </c:pt>
                <c:pt idx="62">
                  <c:v>1140</c:v>
                </c:pt>
                <c:pt idx="63">
                  <c:v>1160</c:v>
                </c:pt>
                <c:pt idx="64">
                  <c:v>1144</c:v>
                </c:pt>
                <c:pt idx="65">
                  <c:v>1150</c:v>
                </c:pt>
                <c:pt idx="66">
                  <c:v>1193</c:v>
                </c:pt>
                <c:pt idx="67">
                  <c:v>1135</c:v>
                </c:pt>
                <c:pt idx="68">
                  <c:v>1144</c:v>
                </c:pt>
                <c:pt idx="69">
                  <c:v>1155</c:v>
                </c:pt>
                <c:pt idx="70">
                  <c:v>1139</c:v>
                </c:pt>
                <c:pt idx="71">
                  <c:v>1091</c:v>
                </c:pt>
                <c:pt idx="72">
                  <c:v>1085</c:v>
                </c:pt>
                <c:pt idx="73">
                  <c:v>1083</c:v>
                </c:pt>
                <c:pt idx="74">
                  <c:v>1045</c:v>
                </c:pt>
                <c:pt idx="75">
                  <c:v>1019</c:v>
                </c:pt>
                <c:pt idx="76">
                  <c:v>1010</c:v>
                </c:pt>
                <c:pt idx="77">
                  <c:v>976</c:v>
                </c:pt>
                <c:pt idx="78">
                  <c:v>990</c:v>
                </c:pt>
                <c:pt idx="79">
                  <c:v>965</c:v>
                </c:pt>
                <c:pt idx="80">
                  <c:v>956</c:v>
                </c:pt>
                <c:pt idx="81">
                  <c:v>932</c:v>
                </c:pt>
                <c:pt idx="82">
                  <c:v>944</c:v>
                </c:pt>
                <c:pt idx="83">
                  <c:v>945</c:v>
                </c:pt>
                <c:pt idx="84">
                  <c:v>889</c:v>
                </c:pt>
                <c:pt idx="85">
                  <c:v>868</c:v>
                </c:pt>
                <c:pt idx="86">
                  <c:v>851</c:v>
                </c:pt>
                <c:pt idx="87">
                  <c:v>822</c:v>
                </c:pt>
                <c:pt idx="88">
                  <c:v>797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88"/>
              <c:layout>
                <c:manualLayout>
                  <c:x val="0"/>
                  <c:y val="-7.18491394368328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Sheet1!$A$2:$A$91</c:f>
              <c:numCache>
                <c:formatCode>m/d/yyyy</c:formatCode>
                <c:ptCount val="9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</c:numCache>
            </c:numRef>
          </c:cat>
          <c:val>
            <c:numRef>
              <c:f>Sheet1!$B$2:$B$91</c:f>
              <c:numCache>
                <c:formatCode>#,##0</c:formatCode>
                <c:ptCount val="90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24-4B57-B237-3D02939F2A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Sheet1!$A$2:$A$91</c:f>
              <c:numCache>
                <c:formatCode>m/d/yyyy</c:formatCode>
                <c:ptCount val="9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</c:numCache>
            </c:numRef>
          </c:cat>
          <c:val>
            <c:numRef>
              <c:f>Sheet1!$C$2:$C$91</c:f>
              <c:numCache>
                <c:formatCode>General</c:formatCode>
                <c:ptCount val="9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Sheet1!$A$2:$A$90</c:f>
              <c:numCache>
                <c:formatCode>m/d/yyyy</c:formatCode>
                <c:ptCount val="8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</c:numCache>
            </c:numRef>
          </c:cat>
          <c:val>
            <c:numRef>
              <c:f>Sheet1!$D$2:$D$90</c:f>
              <c:numCache>
                <c:formatCode>#,##0</c:formatCode>
                <c:ptCount val="8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20</c:v>
                </c:pt>
                <c:pt idx="71">
                  <c:v>19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17</c:v>
                </c:pt>
                <c:pt idx="76">
                  <c:v>17</c:v>
                </c:pt>
                <c:pt idx="77">
                  <c:v>16</c:v>
                </c:pt>
                <c:pt idx="78">
                  <c:v>18</c:v>
                </c:pt>
                <c:pt idx="79">
                  <c:v>19</c:v>
                </c:pt>
                <c:pt idx="80">
                  <c:v>21</c:v>
                </c:pt>
                <c:pt idx="81">
                  <c:v>24</c:v>
                </c:pt>
                <c:pt idx="82">
                  <c:v>25</c:v>
                </c:pt>
                <c:pt idx="83">
                  <c:v>23</c:v>
                </c:pt>
                <c:pt idx="84">
                  <c:v>24</c:v>
                </c:pt>
                <c:pt idx="85">
                  <c:v>20</c:v>
                </c:pt>
                <c:pt idx="86">
                  <c:v>19</c:v>
                </c:pt>
                <c:pt idx="87">
                  <c:v>18</c:v>
                </c:pt>
                <c:pt idx="88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88"/>
              <c:layout>
                <c:manualLayout>
                  <c:x val="-1.4150018421021529E-2"/>
                  <c:y val="-5.38868545776246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Sheet1!$A$2:$A$90</c:f>
              <c:numCache>
                <c:formatCode>m/d/yyyy</c:formatCode>
                <c:ptCount val="8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</c:numCache>
            </c:numRef>
          </c:cat>
          <c:val>
            <c:numRef>
              <c:f>Sheet1!$B$2:$B$90</c:f>
              <c:numCache>
                <c:formatCode>#,##0</c:formatCode>
                <c:ptCount val="89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7915-4F45-A571-76846695AB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Sheet1!$A$2:$A$90</c:f>
              <c:numCache>
                <c:formatCode>m/d/yyyy</c:formatCode>
                <c:ptCount val="8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</c:numCache>
            </c:numRef>
          </c:cat>
          <c:val>
            <c:numRef>
              <c:f>Sheet1!$C$2:$C$90</c:f>
              <c:numCache>
                <c:formatCode>General</c:formatCode>
                <c:ptCount val="8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Sheet1!$A$2:$A$91</c:f>
              <c:numCache>
                <c:formatCode>m/d/yyyy</c:formatCode>
                <c:ptCount val="9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</c:numCache>
            </c:numRef>
          </c:cat>
          <c:val>
            <c:numRef>
              <c:f>Sheet1!$D$2:$D$91</c:f>
              <c:numCache>
                <c:formatCode>#,##0</c:formatCode>
                <c:ptCount val="90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125</c:v>
                </c:pt>
                <c:pt idx="33">
                  <c:v>128</c:v>
                </c:pt>
                <c:pt idx="34">
                  <c:v>143</c:v>
                </c:pt>
                <c:pt idx="35">
                  <c:v>153</c:v>
                </c:pt>
                <c:pt idx="36">
                  <c:v>170</c:v>
                </c:pt>
                <c:pt idx="37">
                  <c:v>172</c:v>
                </c:pt>
                <c:pt idx="38">
                  <c:v>189</c:v>
                </c:pt>
                <c:pt idx="39">
                  <c:v>203</c:v>
                </c:pt>
                <c:pt idx="40">
                  <c:v>190</c:v>
                </c:pt>
                <c:pt idx="41">
                  <c:v>216</c:v>
                </c:pt>
                <c:pt idx="42">
                  <c:v>232</c:v>
                </c:pt>
                <c:pt idx="43">
                  <c:v>244</c:v>
                </c:pt>
                <c:pt idx="44">
                  <c:v>268</c:v>
                </c:pt>
                <c:pt idx="45">
                  <c:v>288</c:v>
                </c:pt>
                <c:pt idx="46">
                  <c:v>298</c:v>
                </c:pt>
                <c:pt idx="47">
                  <c:v>309</c:v>
                </c:pt>
                <c:pt idx="48">
                  <c:v>326</c:v>
                </c:pt>
                <c:pt idx="49">
                  <c:v>340</c:v>
                </c:pt>
                <c:pt idx="50">
                  <c:v>359</c:v>
                </c:pt>
                <c:pt idx="51">
                  <c:v>380</c:v>
                </c:pt>
                <c:pt idx="52">
                  <c:v>377</c:v>
                </c:pt>
                <c:pt idx="53">
                  <c:v>376</c:v>
                </c:pt>
                <c:pt idx="54">
                  <c:v>383</c:v>
                </c:pt>
                <c:pt idx="55">
                  <c:v>431</c:v>
                </c:pt>
                <c:pt idx="56">
                  <c:v>453</c:v>
                </c:pt>
                <c:pt idx="57">
                  <c:v>468</c:v>
                </c:pt>
                <c:pt idx="58">
                  <c:v>522</c:v>
                </c:pt>
                <c:pt idx="59">
                  <c:v>535</c:v>
                </c:pt>
                <c:pt idx="60">
                  <c:v>561</c:v>
                </c:pt>
                <c:pt idx="61">
                  <c:v>573</c:v>
                </c:pt>
                <c:pt idx="62">
                  <c:v>606</c:v>
                </c:pt>
                <c:pt idx="63">
                  <c:v>624</c:v>
                </c:pt>
                <c:pt idx="64">
                  <c:v>608</c:v>
                </c:pt>
                <c:pt idx="65">
                  <c:v>600</c:v>
                </c:pt>
                <c:pt idx="66">
                  <c:v>610</c:v>
                </c:pt>
                <c:pt idx="67">
                  <c:v>591</c:v>
                </c:pt>
                <c:pt idx="68">
                  <c:v>590</c:v>
                </c:pt>
                <c:pt idx="69">
                  <c:v>614</c:v>
                </c:pt>
                <c:pt idx="70">
                  <c:v>609</c:v>
                </c:pt>
                <c:pt idx="71">
                  <c:v>587</c:v>
                </c:pt>
                <c:pt idx="72">
                  <c:v>561</c:v>
                </c:pt>
                <c:pt idx="73">
                  <c:v>550</c:v>
                </c:pt>
                <c:pt idx="74">
                  <c:v>531</c:v>
                </c:pt>
                <c:pt idx="75">
                  <c:v>518</c:v>
                </c:pt>
                <c:pt idx="76">
                  <c:v>507</c:v>
                </c:pt>
                <c:pt idx="77">
                  <c:v>474</c:v>
                </c:pt>
                <c:pt idx="78">
                  <c:v>480</c:v>
                </c:pt>
                <c:pt idx="79">
                  <c:v>470</c:v>
                </c:pt>
                <c:pt idx="80">
                  <c:v>449</c:v>
                </c:pt>
                <c:pt idx="81">
                  <c:v>456</c:v>
                </c:pt>
                <c:pt idx="82">
                  <c:v>455</c:v>
                </c:pt>
                <c:pt idx="83">
                  <c:v>450</c:v>
                </c:pt>
                <c:pt idx="84">
                  <c:v>421</c:v>
                </c:pt>
                <c:pt idx="85">
                  <c:v>406</c:v>
                </c:pt>
                <c:pt idx="86">
                  <c:v>402</c:v>
                </c:pt>
                <c:pt idx="87">
                  <c:v>385</c:v>
                </c:pt>
                <c:pt idx="88">
                  <c:v>370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88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Sheet1!$A$2:$A$91</c:f>
              <c:numCache>
                <c:formatCode>m/d/yyyy</c:formatCode>
                <c:ptCount val="9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</c:numCache>
            </c:numRef>
          </c:cat>
          <c:val>
            <c:numRef>
              <c:f>Sheet1!$B$2:$B$91</c:f>
              <c:numCache>
                <c:formatCode>#,##0</c:formatCode>
                <c:ptCount val="90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Sheet1!$A$2:$A$91</c:f>
              <c:numCache>
                <c:formatCode>m/d/yyyy</c:formatCode>
                <c:ptCount val="9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</c:numCache>
            </c:numRef>
          </c:cat>
          <c:val>
            <c:numRef>
              <c:f>Sheet1!$C$2:$C$91</c:f>
              <c:numCache>
                <c:formatCode>General</c:formatCode>
                <c:ptCount val="9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Sheet1!$A$2:$A$90</c:f>
              <c:numCache>
                <c:formatCode>m/d/yyyy</c:formatCode>
                <c:ptCount val="8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</c:numCache>
            </c:numRef>
          </c:cat>
          <c:val>
            <c:numRef>
              <c:f>Sheet1!$D$2:$D$90</c:f>
              <c:numCache>
                <c:formatCode>#,##0</c:formatCode>
                <c:ptCount val="89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690</c:v>
                </c:pt>
                <c:pt idx="35">
                  <c:v>736</c:v>
                </c:pt>
                <c:pt idx="36">
                  <c:v>817</c:v>
                </c:pt>
                <c:pt idx="37">
                  <c:v>895</c:v>
                </c:pt>
                <c:pt idx="38">
                  <c:v>961</c:v>
                </c:pt>
                <c:pt idx="39">
                  <c:v>1020</c:v>
                </c:pt>
                <c:pt idx="40">
                  <c:v>1089</c:v>
                </c:pt>
                <c:pt idx="41">
                  <c:v>1172</c:v>
                </c:pt>
                <c:pt idx="42">
                  <c:v>1189</c:v>
                </c:pt>
                <c:pt idx="43">
                  <c:v>1317</c:v>
                </c:pt>
                <c:pt idx="44">
                  <c:v>1496</c:v>
                </c:pt>
                <c:pt idx="45">
                  <c:v>1600</c:v>
                </c:pt>
                <c:pt idx="46">
                  <c:v>1666</c:v>
                </c:pt>
                <c:pt idx="47">
                  <c:v>1769</c:v>
                </c:pt>
                <c:pt idx="48">
                  <c:v>1891</c:v>
                </c:pt>
                <c:pt idx="49">
                  <c:v>2030</c:v>
                </c:pt>
                <c:pt idx="50">
                  <c:v>2183</c:v>
                </c:pt>
                <c:pt idx="51">
                  <c:v>2322</c:v>
                </c:pt>
                <c:pt idx="52">
                  <c:v>2380</c:v>
                </c:pt>
                <c:pt idx="53">
                  <c:v>2493</c:v>
                </c:pt>
                <c:pt idx="54">
                  <c:v>2630</c:v>
                </c:pt>
                <c:pt idx="55">
                  <c:v>2830</c:v>
                </c:pt>
                <c:pt idx="56">
                  <c:v>2970</c:v>
                </c:pt>
                <c:pt idx="57">
                  <c:v>3033</c:v>
                </c:pt>
                <c:pt idx="58">
                  <c:v>3251</c:v>
                </c:pt>
                <c:pt idx="59">
                  <c:v>3295</c:v>
                </c:pt>
                <c:pt idx="60">
                  <c:v>3356</c:v>
                </c:pt>
                <c:pt idx="61">
                  <c:v>3443</c:v>
                </c:pt>
                <c:pt idx="62">
                  <c:v>3565</c:v>
                </c:pt>
                <c:pt idx="63">
                  <c:v>3587</c:v>
                </c:pt>
                <c:pt idx="64">
                  <c:v>3565</c:v>
                </c:pt>
                <c:pt idx="65">
                  <c:v>3494</c:v>
                </c:pt>
                <c:pt idx="66">
                  <c:v>3437</c:v>
                </c:pt>
                <c:pt idx="67">
                  <c:v>3376</c:v>
                </c:pt>
                <c:pt idx="68">
                  <c:v>3373</c:v>
                </c:pt>
                <c:pt idx="69">
                  <c:v>3306</c:v>
                </c:pt>
                <c:pt idx="70">
                  <c:v>3207</c:v>
                </c:pt>
                <c:pt idx="71">
                  <c:v>2973</c:v>
                </c:pt>
                <c:pt idx="72">
                  <c:v>2903</c:v>
                </c:pt>
                <c:pt idx="73">
                  <c:v>2760</c:v>
                </c:pt>
                <c:pt idx="74">
                  <c:v>2640</c:v>
                </c:pt>
                <c:pt idx="75">
                  <c:v>2565</c:v>
                </c:pt>
                <c:pt idx="76">
                  <c:v>2580</c:v>
                </c:pt>
                <c:pt idx="77">
                  <c:v>2514</c:v>
                </c:pt>
                <c:pt idx="78">
                  <c:v>2469</c:v>
                </c:pt>
                <c:pt idx="79">
                  <c:v>2403</c:v>
                </c:pt>
                <c:pt idx="80">
                  <c:v>2299</c:v>
                </c:pt>
                <c:pt idx="81">
                  <c:v>2192</c:v>
                </c:pt>
                <c:pt idx="82">
                  <c:v>2176</c:v>
                </c:pt>
                <c:pt idx="83">
                  <c:v>2214</c:v>
                </c:pt>
                <c:pt idx="84">
                  <c:v>2157</c:v>
                </c:pt>
                <c:pt idx="85">
                  <c:v>2085</c:v>
                </c:pt>
                <c:pt idx="86">
                  <c:v>2009</c:v>
                </c:pt>
                <c:pt idx="87">
                  <c:v>1864</c:v>
                </c:pt>
                <c:pt idx="88">
                  <c:v>1579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54943BB3-F45A-4EBA-8F5F-4551E7BB575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299-44A6-99A2-B5EAFF1743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CC52543-B360-4AF2-B532-13A249E92C9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5D6-4E9D-944B-2770EF656D7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DD83FC0-3DA6-413D-88A1-D40341A84AF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5D6-4E9D-944B-2770EF656D7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238230F-2FD1-4F44-B982-DC6A2CE1B2D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05D6-4E9D-944B-2770EF656D7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FD4A298-D0C4-4131-B59F-7800D7AE6E5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5D6-4E9D-944B-2770EF656D7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AFFF41AA-532B-46BD-89E5-E4C4FA199D6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05D6-4E9D-944B-2770EF656D7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44CF9EBD-321C-46FD-9DC6-EF5D5D3F422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05D6-4E9D-944B-2770EF656D79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46BA9DA1-B204-43F6-A9EA-946E6273076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05D6-4E9D-944B-2770EF656D7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FD5CECE1-64E2-43CB-A0DE-EA4ED66C9CD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05D6-4E9D-944B-2770EF656D79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CECBFF50-07D9-490E-B993-083CD1BDDE0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05D6-4E9D-944B-2770EF656D7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AECC50D6-46FB-4083-9854-35DB351D21E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05D6-4E9D-944B-2770EF656D7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8C1530A5-3129-469C-86F7-5B231045E04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05D6-4E9D-944B-2770EF656D7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29D85529-5205-4BA4-A11C-CE24BEE0BA2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05D6-4E9D-944B-2770EF656D79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D748A352-1E0E-4AAD-BE6A-339E7A92154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05D6-4E9D-944B-2770EF656D79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CCBAD344-7AA6-4B3C-B298-73F3A421EFA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05D6-4E9D-944B-2770EF656D79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B967FA2B-B706-4194-BBAB-BBE8BF18B0A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05D6-4E9D-944B-2770EF656D79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227F47A6-9B6E-43A1-8283-65A49F77278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05D6-4E9D-944B-2770EF656D79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D15848B2-83F1-4C23-AB0B-2CE2D19629E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05D6-4E9D-944B-2770EF656D79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EB17FA01-B911-4DE5-87C1-7CFAEF563FF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05D6-4E9D-944B-2770EF656D79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629815D8-E6E7-42A8-9DBB-199ACC68AD8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05D6-4E9D-944B-2770EF656D79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019F0976-C556-4A2C-B6B3-30A58116783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05D6-4E9D-944B-2770EF656D79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19C1A860-67E1-4891-B20B-3DB0B758A4F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05D6-4E9D-944B-2770EF656D79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9405730C-CEA9-4FAA-848D-4E5BA86D3D8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05D6-4E9D-944B-2770EF656D79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DFD69555-8BE5-4D76-9E67-E12AB4D9E1B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05D6-4E9D-944B-2770EF656D79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6BF071F7-5521-46F6-86E1-4096456848F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05D6-4E9D-944B-2770EF656D79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3E6597EA-FBED-4744-859A-F984BC4C8C3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05D6-4E9D-944B-2770EF656D79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61EBCA6A-8E7A-48A8-8BD8-04DD25C423E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05D6-4E9D-944B-2770EF656D79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5901551C-E952-41C7-A4E5-0489A636B25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05D6-4E9D-944B-2770EF656D79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5F7AB686-4A57-41F7-AEB2-B9E99EE4A67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05D6-4E9D-944B-2770EF656D79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739A3BF7-ADC9-4E45-8874-3B30507C29B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05D6-4E9D-944B-2770EF656D79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DF29D1B1-5F61-4FE4-924B-0975F0A5850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05D6-4E9D-944B-2770EF656D79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F09DF5BA-8BE1-41F0-8A71-5C9A1B7291C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05D6-4E9D-944B-2770EF656D79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48095F0B-9D7D-456F-A2E3-90306BD3C13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05D6-4E9D-944B-2770EF656D79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2A86254C-7F77-4ECA-AE72-11D09B4FF6B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05D6-4E9D-944B-2770EF656D79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23B11E0E-7BAD-4398-9ED4-6A9AB3CEE6F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05D6-4E9D-944B-2770EF656D79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52E09A12-01E1-4B0F-9802-F9A4D7AA93C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05D6-4E9D-944B-2770EF656D79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C9A90A16-67D8-4D42-A1D8-51B98D777D6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05D6-4E9D-944B-2770EF656D79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DF3E7AD7-5649-4BD0-94B4-63B4217CF11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05D6-4E9D-944B-2770EF656D79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1156B24C-2CAD-4F38-A222-2D583DAFA53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05D6-4E9D-944B-2770EF656D79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F8E16A8D-B51C-486D-ACC2-6C5046BFE09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05D6-4E9D-944B-2770EF656D79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472C5656-C462-4AA1-A9D4-A098C13C654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05D6-4E9D-944B-2770EF656D79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D5C6DC14-DCA2-4DF4-8173-5BB1BFCD4C8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4296-4AB6-AB47-1D95B42C9507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F4FB37C7-3EA4-4D06-8A04-C9F88183AC8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A299-44A6-99A2-B5EAFF174310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E2D39941-0256-485D-8F43-7D15BB97912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A299-44A6-99A2-B5EAFF174310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B89D544B-3E6F-4203-9C93-6A5EA05AD7D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A299-44A6-99A2-B5EAFF174310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5EE63F6F-23AA-4D5F-A59A-C5CADF54D2C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A299-44A6-99A2-B5EAFF174310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4D9D79B2-51F4-4F6F-B4EF-333A6021C5F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A299-44A6-99A2-B5EAFF174310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5D00C26F-19D1-4A47-AEA9-F27C48DA9C6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05D6-4E9D-944B-2770EF656D79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1F937378-744A-4AAA-8DC3-B84B687528F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05D6-4E9D-944B-2770EF656D79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8F42F2EC-906F-4842-9CFC-4F8C49FEEFC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D102-4C57-BEC7-F5AF1FA453A4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C2FD2A20-37B1-4F17-B4D3-DC982FCE496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044-4D2E-B7DB-8A1750D822FB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DBDCC113-5BE3-4EFC-B0B5-2289DDD1726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05D6-4E9D-944B-2770EF656D79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7A4EC687-A7C9-41DC-9ED5-FDA624FE94E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05D6-4E9D-944B-2770EF656D79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3CDD9F9D-F702-40CA-AFD6-2E613C14A55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05D6-4E9D-944B-2770EF656D79}"/>
                </c:ext>
              </c:extLst>
            </c:dLbl>
            <c:dLbl>
              <c:idx val="5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05D6-4E9D-944B-2770EF656D79}"/>
                </c:ext>
              </c:extLst>
            </c:dLbl>
            <c:dLbl>
              <c:idx val="5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05D6-4E9D-944B-2770EF656D79}"/>
                </c:ext>
              </c:extLst>
            </c:dLbl>
            <c:dLbl>
              <c:idx val="5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05D6-4E9D-944B-2770EF656D79}"/>
                </c:ext>
              </c:extLst>
            </c:dLbl>
            <c:dLbl>
              <c:idx val="5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05D6-4E9D-944B-2770EF656D79}"/>
                </c:ext>
              </c:extLst>
            </c:dLbl>
            <c:dLbl>
              <c:idx val="5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05D6-4E9D-944B-2770EF656D79}"/>
                </c:ext>
              </c:extLst>
            </c:dLbl>
            <c:dLbl>
              <c:idx val="5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05D6-4E9D-944B-2770EF656D79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86F842BD-6FBA-4D39-9EF2-D743344424C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05D6-4E9D-944B-2770EF656D79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7C049B95-EA0F-4C80-B16B-08B4D266C93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05D6-4E9D-944B-2770EF656D79}"/>
                </c:ext>
              </c:extLst>
            </c:dLbl>
            <c:dLbl>
              <c:idx val="6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5-05D6-4E9D-944B-2770EF656D79}"/>
                </c:ext>
              </c:extLst>
            </c:dLbl>
            <c:dLbl>
              <c:idx val="63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8BFF6F83-4957-494D-B243-6E9AC2140F7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6-05D6-4E9D-944B-2770EF656D79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38EEE058-B8DC-4664-88C5-930E40091E4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05D6-4E9D-944B-2770EF656D79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8C01F339-AA23-4A65-81D3-B50826CDDF0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05D6-4E9D-944B-2770EF656D79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704675F1-8D2A-4AA1-8795-6CBABF352F1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05D6-4E9D-944B-2770EF656D79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7742BA34-BD25-471A-8EF9-D4F522740FA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05D6-4E9D-944B-2770EF656D79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90FA2CEA-8673-484C-BF63-0B64D40FF0D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05D6-4E9D-944B-2770EF656D79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DE85B8A3-EECF-4163-B0C3-5FD833AA91E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05D6-4E9D-944B-2770EF656D79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DB5FD8D2-0497-4514-9D03-29B1CA15911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78F-421A-9FCB-FE329F28C4BD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C4ADBFB0-F86A-48C8-9A5C-0600CC32C8A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984-4500-8E0D-8BF04C33719D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A4A4966A-C1C5-413C-BE88-F89127E0757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6DF-48EE-A116-C2BFFE7A11F5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C255980B-4F3F-4F21-98D4-947E3117944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4E6-4C9E-B514-E1BD95F1B37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61787175-0448-49AB-85A3-1E68C724174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6430-49AD-A583-F1FBC41245F3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BD78FA90-FFF9-4058-B335-A218CF7CADC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CF7-4046-9B35-4D7CC82B81EF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83A44090-9358-49DF-A961-368A9FF0451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0FF-4B07-8CC1-DA6A72D72463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1B13A6AE-2F4A-4FAB-BE81-0CE4566C888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1F0-4FC9-95D8-F19A3ADDB964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5B00D836-8C25-49ED-BB45-0F9556A602F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3E9-4C59-837D-F309E461AB46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79664834-B7CF-44A9-A056-7F758DEFB54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B9B-4479-9AA8-8AA32C05645D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F4F2A35C-0F25-46FE-953E-0B5DDADC154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DAC-497B-A905-1739BE673E41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04A22DE5-F931-4872-8980-1DBCC3F69F4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427-4C65-9277-96D745F01DDA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91A80CD8-F8EC-4542-87CD-457A859096A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CB9-455E-8B34-281B933F618C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51196C7A-C313-48AB-8592-7F11B9CEE34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863F-40DB-937C-4DDFF9438B19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A2F2258B-7A98-424E-A402-32E5F21E4D8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675-48AA-A926-D84CB7D3E45E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fld id="{277ED54A-1A39-4278-BB2E-0A3E12DE6D2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0D6-403D-9B5F-5D717B3F5AA0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fld id="{52A10D29-5A72-4273-B448-B13422D74C1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68BE-494E-8E5B-2CAB4DC81BC6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fld id="{ED88E072-A55D-4A87-9F64-99F00FA6DC9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642-4BBC-BD74-0303831095C4}"/>
                </c:ext>
              </c:extLst>
            </c:dLbl>
            <c:dLbl>
              <c:idx val="88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Sheet1!$A$2:$A$90</c:f>
              <c:numCache>
                <c:formatCode>m/d/yyyy</c:formatCode>
                <c:ptCount val="8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</c:numCache>
            </c:numRef>
          </c:cat>
          <c:val>
            <c:numRef>
              <c:f>Sheet1!$B$2:$B$90</c:f>
              <c:numCache>
                <c:formatCode>#,##0</c:formatCode>
                <c:ptCount val="89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Sheet1!$C$2:$C$90</c15:f>
                <c15:dlblRangeCache>
                  <c:ptCount val="89"/>
                </c15:dlblRangeCache>
              </c15:datalabelsRange>
            </c:ext>
            <c:ext xmlns:c16="http://schemas.microsoft.com/office/drawing/2014/chart" uri="{C3380CC4-5D6E-409C-BE32-E72D297353CC}">
              <c16:uniqueId val="{00000029-0FC3-45E7-8792-A623CEF8BC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Sheet1!$A$2:$A$90</c:f>
              <c:numCache>
                <c:formatCode>m/d/yyyy</c:formatCode>
                <c:ptCount val="8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</c:numCache>
            </c:numRef>
          </c:cat>
          <c:val>
            <c:numRef>
              <c:f>Sheet1!$C$2:$C$90</c:f>
              <c:numCache>
                <c:formatCode>General</c:formatCode>
                <c:ptCount val="8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29.11.2020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29.11.2020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29.11.2020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C624895-983B-4D42-A12C-638B59829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984605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8AD54A3-4175-49B6-8E86-122CEFAE0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0642515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0134226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4FD9DA0-3B9B-4118-A15A-E16846807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2027063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55053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6,558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897104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4573</TotalTime>
  <Words>1032</Words>
  <Application>Microsoft Office PowerPoint</Application>
  <PresentationFormat>Širokoúhlá obrazovka</PresentationFormat>
  <Paragraphs>456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Jaroš Jakub Ing.</cp:lastModifiedBy>
  <cp:revision>334</cp:revision>
  <dcterms:created xsi:type="dcterms:W3CDTF">2020-08-08T14:25:07Z</dcterms:created>
  <dcterms:modified xsi:type="dcterms:W3CDTF">2020-11-29T04:37:38Z</dcterms:modified>
</cp:coreProperties>
</file>