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Sheet1!$D$2:$D$92</c:f>
              <c:numCache>
                <c:formatCode>#,##0</c:formatCode>
                <c:ptCount val="91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762</c:v>
                </c:pt>
                <c:pt idx="55">
                  <c:v>855</c:v>
                </c:pt>
                <c:pt idx="56">
                  <c:v>847</c:v>
                </c:pt>
                <c:pt idx="57">
                  <c:v>865</c:v>
                </c:pt>
                <c:pt idx="58">
                  <c:v>973</c:v>
                </c:pt>
                <c:pt idx="59">
                  <c:v>1008</c:v>
                </c:pt>
                <c:pt idx="60">
                  <c:v>1047</c:v>
                </c:pt>
                <c:pt idx="61">
                  <c:v>1092</c:v>
                </c:pt>
                <c:pt idx="62">
                  <c:v>1139</c:v>
                </c:pt>
                <c:pt idx="63">
                  <c:v>1159</c:v>
                </c:pt>
                <c:pt idx="64">
                  <c:v>1141</c:v>
                </c:pt>
                <c:pt idx="65">
                  <c:v>1147</c:v>
                </c:pt>
                <c:pt idx="66">
                  <c:v>1190</c:v>
                </c:pt>
                <c:pt idx="67">
                  <c:v>1131</c:v>
                </c:pt>
                <c:pt idx="68">
                  <c:v>1140</c:v>
                </c:pt>
                <c:pt idx="69">
                  <c:v>1151</c:v>
                </c:pt>
                <c:pt idx="70">
                  <c:v>1134</c:v>
                </c:pt>
                <c:pt idx="71">
                  <c:v>1084</c:v>
                </c:pt>
                <c:pt idx="72">
                  <c:v>1078</c:v>
                </c:pt>
                <c:pt idx="73">
                  <c:v>1077</c:v>
                </c:pt>
                <c:pt idx="74">
                  <c:v>1039</c:v>
                </c:pt>
                <c:pt idx="75">
                  <c:v>1013</c:v>
                </c:pt>
                <c:pt idx="76">
                  <c:v>1004</c:v>
                </c:pt>
                <c:pt idx="77">
                  <c:v>969</c:v>
                </c:pt>
                <c:pt idx="78">
                  <c:v>982</c:v>
                </c:pt>
                <c:pt idx="79">
                  <c:v>956</c:v>
                </c:pt>
                <c:pt idx="80">
                  <c:v>947</c:v>
                </c:pt>
                <c:pt idx="81">
                  <c:v>920</c:v>
                </c:pt>
                <c:pt idx="82">
                  <c:v>933</c:v>
                </c:pt>
                <c:pt idx="83">
                  <c:v>937</c:v>
                </c:pt>
                <c:pt idx="84">
                  <c:v>881</c:v>
                </c:pt>
                <c:pt idx="85">
                  <c:v>863</c:v>
                </c:pt>
                <c:pt idx="86">
                  <c:v>846</c:v>
                </c:pt>
                <c:pt idx="87">
                  <c:v>814</c:v>
                </c:pt>
                <c:pt idx="88">
                  <c:v>792</c:v>
                </c:pt>
                <c:pt idx="89">
                  <c:v>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Sheet1!$B$2:$B$92</c:f>
              <c:numCache>
                <c:formatCode>#,##0</c:formatCode>
                <c:ptCount val="9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Sheet1!$D$2:$D$91</c:f>
              <c:numCache>
                <c:formatCode>#,##0</c:formatCode>
                <c:ptCount val="9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21</c:v>
                </c:pt>
                <c:pt idx="85">
                  <c:v>18</c:v>
                </c:pt>
                <c:pt idx="86">
                  <c:v>17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Sheet1!$B$2:$B$91</c:f>
              <c:numCache>
                <c:formatCode>#,##0</c:formatCode>
                <c:ptCount val="9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Sheet1!$D$2:$D$92</c:f>
              <c:numCache>
                <c:formatCode>#,##0</c:formatCode>
                <c:ptCount val="9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383</c:v>
                </c:pt>
                <c:pt idx="55">
                  <c:v>431</c:v>
                </c:pt>
                <c:pt idx="56">
                  <c:v>453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606</c:v>
                </c:pt>
                <c:pt idx="65">
                  <c:v>598</c:v>
                </c:pt>
                <c:pt idx="66">
                  <c:v>608</c:v>
                </c:pt>
                <c:pt idx="67">
                  <c:v>589</c:v>
                </c:pt>
                <c:pt idx="68">
                  <c:v>588</c:v>
                </c:pt>
                <c:pt idx="69">
                  <c:v>612</c:v>
                </c:pt>
                <c:pt idx="70">
                  <c:v>606</c:v>
                </c:pt>
                <c:pt idx="71">
                  <c:v>584</c:v>
                </c:pt>
                <c:pt idx="72">
                  <c:v>558</c:v>
                </c:pt>
                <c:pt idx="73">
                  <c:v>548</c:v>
                </c:pt>
                <c:pt idx="74">
                  <c:v>529</c:v>
                </c:pt>
                <c:pt idx="75">
                  <c:v>516</c:v>
                </c:pt>
                <c:pt idx="76">
                  <c:v>505</c:v>
                </c:pt>
                <c:pt idx="77">
                  <c:v>473</c:v>
                </c:pt>
                <c:pt idx="78">
                  <c:v>479</c:v>
                </c:pt>
                <c:pt idx="79">
                  <c:v>469</c:v>
                </c:pt>
                <c:pt idx="80">
                  <c:v>448</c:v>
                </c:pt>
                <c:pt idx="81">
                  <c:v>454</c:v>
                </c:pt>
                <c:pt idx="82">
                  <c:v>453</c:v>
                </c:pt>
                <c:pt idx="83">
                  <c:v>446</c:v>
                </c:pt>
                <c:pt idx="84">
                  <c:v>416</c:v>
                </c:pt>
                <c:pt idx="85">
                  <c:v>402</c:v>
                </c:pt>
                <c:pt idx="86">
                  <c:v>400</c:v>
                </c:pt>
                <c:pt idx="87">
                  <c:v>382</c:v>
                </c:pt>
                <c:pt idx="88">
                  <c:v>372</c:v>
                </c:pt>
                <c:pt idx="89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Sheet1!$B$2:$B$92</c:f>
              <c:numCache>
                <c:formatCode>#,##0</c:formatCode>
                <c:ptCount val="9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Sheet1!$D$2:$D$91</c:f>
              <c:numCache>
                <c:formatCode>#,##0</c:formatCode>
                <c:ptCount val="9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1768</c:v>
                </c:pt>
                <c:pt idx="48">
                  <c:v>1890</c:v>
                </c:pt>
                <c:pt idx="49">
                  <c:v>2029</c:v>
                </c:pt>
                <c:pt idx="50">
                  <c:v>2182</c:v>
                </c:pt>
                <c:pt idx="51">
                  <c:v>2320</c:v>
                </c:pt>
                <c:pt idx="52">
                  <c:v>2379</c:v>
                </c:pt>
                <c:pt idx="53">
                  <c:v>2492</c:v>
                </c:pt>
                <c:pt idx="54">
                  <c:v>2629</c:v>
                </c:pt>
                <c:pt idx="55">
                  <c:v>2829</c:v>
                </c:pt>
                <c:pt idx="56">
                  <c:v>2969</c:v>
                </c:pt>
                <c:pt idx="57">
                  <c:v>3033</c:v>
                </c:pt>
                <c:pt idx="58">
                  <c:v>3251</c:v>
                </c:pt>
                <c:pt idx="59">
                  <c:v>3296</c:v>
                </c:pt>
                <c:pt idx="60">
                  <c:v>3356</c:v>
                </c:pt>
                <c:pt idx="61">
                  <c:v>3443</c:v>
                </c:pt>
                <c:pt idx="62">
                  <c:v>3566</c:v>
                </c:pt>
                <c:pt idx="63">
                  <c:v>3587</c:v>
                </c:pt>
                <c:pt idx="64">
                  <c:v>3565</c:v>
                </c:pt>
                <c:pt idx="65">
                  <c:v>3493</c:v>
                </c:pt>
                <c:pt idx="66">
                  <c:v>3436</c:v>
                </c:pt>
                <c:pt idx="67">
                  <c:v>3374</c:v>
                </c:pt>
                <c:pt idx="68">
                  <c:v>3370</c:v>
                </c:pt>
                <c:pt idx="69">
                  <c:v>3304</c:v>
                </c:pt>
                <c:pt idx="70">
                  <c:v>3204</c:v>
                </c:pt>
                <c:pt idx="71">
                  <c:v>2966</c:v>
                </c:pt>
                <c:pt idx="72">
                  <c:v>2896</c:v>
                </c:pt>
                <c:pt idx="73">
                  <c:v>2753</c:v>
                </c:pt>
                <c:pt idx="74">
                  <c:v>2633</c:v>
                </c:pt>
                <c:pt idx="75">
                  <c:v>2558</c:v>
                </c:pt>
                <c:pt idx="76">
                  <c:v>2571</c:v>
                </c:pt>
                <c:pt idx="77">
                  <c:v>2502</c:v>
                </c:pt>
                <c:pt idx="78">
                  <c:v>2460</c:v>
                </c:pt>
                <c:pt idx="79">
                  <c:v>2392</c:v>
                </c:pt>
                <c:pt idx="80">
                  <c:v>2287</c:v>
                </c:pt>
                <c:pt idx="81">
                  <c:v>2172</c:v>
                </c:pt>
                <c:pt idx="82">
                  <c:v>2154</c:v>
                </c:pt>
                <c:pt idx="83">
                  <c:v>2190</c:v>
                </c:pt>
                <c:pt idx="84">
                  <c:v>2131</c:v>
                </c:pt>
                <c:pt idx="85">
                  <c:v>2066</c:v>
                </c:pt>
                <c:pt idx="86">
                  <c:v>1991</c:v>
                </c:pt>
                <c:pt idx="87">
                  <c:v>1845</c:v>
                </c:pt>
                <c:pt idx="88">
                  <c:v>1571</c:v>
                </c:pt>
                <c:pt idx="89">
                  <c:v>1612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6C0FE-4387-4584-909A-86CF64CDB1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Sheet1!$B$2:$B$91</c:f>
              <c:numCache>
                <c:formatCode>#,##0</c:formatCode>
                <c:ptCount val="9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Sheet1!$C$2:$C$91</c15:f>
                <c15:dlblRangeCache>
                  <c:ptCount val="90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0663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18231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92336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82615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2056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189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1118</Words>
  <Application>Microsoft Office PowerPoint</Application>
  <PresentationFormat>Širokoúhlá obrazovka</PresentationFormat>
  <Paragraphs>535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335</cp:revision>
  <dcterms:created xsi:type="dcterms:W3CDTF">2020-08-08T14:25:07Z</dcterms:created>
  <dcterms:modified xsi:type="dcterms:W3CDTF">2020-11-30T04:43:37Z</dcterms:modified>
</cp:coreProperties>
</file>