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Sheet1!$A$2:$A$95</c:f>
              <c:numCache>
                <c:formatCode>m/d/yyyy</c:formatCode>
                <c:ptCount val="9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</c:numCache>
            </c:numRef>
          </c:cat>
          <c:val>
            <c:numRef>
              <c:f>Sheet1!$D$2:$D$95</c:f>
              <c:numCache>
                <c:formatCode>#,##0</c:formatCode>
                <c:ptCount val="94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257</c:v>
                </c:pt>
                <c:pt idx="35">
                  <c:v>293</c:v>
                </c:pt>
                <c:pt idx="36">
                  <c:v>324</c:v>
                </c:pt>
                <c:pt idx="37">
                  <c:v>334</c:v>
                </c:pt>
                <c:pt idx="38">
                  <c:v>360</c:v>
                </c:pt>
                <c:pt idx="39">
                  <c:v>393</c:v>
                </c:pt>
                <c:pt idx="40">
                  <c:v>393</c:v>
                </c:pt>
                <c:pt idx="41">
                  <c:v>412</c:v>
                </c:pt>
                <c:pt idx="42">
                  <c:v>427</c:v>
                </c:pt>
                <c:pt idx="43">
                  <c:v>452</c:v>
                </c:pt>
                <c:pt idx="44">
                  <c:v>483</c:v>
                </c:pt>
                <c:pt idx="45">
                  <c:v>522</c:v>
                </c:pt>
                <c:pt idx="46">
                  <c:v>542</c:v>
                </c:pt>
                <c:pt idx="47">
                  <c:v>564</c:v>
                </c:pt>
                <c:pt idx="48">
                  <c:v>589</c:v>
                </c:pt>
                <c:pt idx="49">
                  <c:v>601</c:v>
                </c:pt>
                <c:pt idx="50">
                  <c:v>670</c:v>
                </c:pt>
                <c:pt idx="51">
                  <c:v>710</c:v>
                </c:pt>
                <c:pt idx="52">
                  <c:v>716</c:v>
                </c:pt>
                <c:pt idx="53">
                  <c:v>726</c:v>
                </c:pt>
                <c:pt idx="54">
                  <c:v>762</c:v>
                </c:pt>
                <c:pt idx="55">
                  <c:v>856</c:v>
                </c:pt>
                <c:pt idx="56">
                  <c:v>849</c:v>
                </c:pt>
                <c:pt idx="57">
                  <c:v>865</c:v>
                </c:pt>
                <c:pt idx="58">
                  <c:v>973</c:v>
                </c:pt>
                <c:pt idx="59">
                  <c:v>1010</c:v>
                </c:pt>
                <c:pt idx="60">
                  <c:v>1048</c:v>
                </c:pt>
                <c:pt idx="61">
                  <c:v>1094</c:v>
                </c:pt>
                <c:pt idx="62">
                  <c:v>1140</c:v>
                </c:pt>
                <c:pt idx="63">
                  <c:v>1159</c:v>
                </c:pt>
                <c:pt idx="64">
                  <c:v>1139</c:v>
                </c:pt>
                <c:pt idx="65">
                  <c:v>1144</c:v>
                </c:pt>
                <c:pt idx="66">
                  <c:v>1187</c:v>
                </c:pt>
                <c:pt idx="67">
                  <c:v>1129</c:v>
                </c:pt>
                <c:pt idx="68">
                  <c:v>1141</c:v>
                </c:pt>
                <c:pt idx="69">
                  <c:v>1153</c:v>
                </c:pt>
                <c:pt idx="70">
                  <c:v>1137</c:v>
                </c:pt>
                <c:pt idx="71">
                  <c:v>1086</c:v>
                </c:pt>
                <c:pt idx="72">
                  <c:v>1080</c:v>
                </c:pt>
                <c:pt idx="73">
                  <c:v>1078</c:v>
                </c:pt>
                <c:pt idx="74">
                  <c:v>1041</c:v>
                </c:pt>
                <c:pt idx="75">
                  <c:v>1015</c:v>
                </c:pt>
                <c:pt idx="76">
                  <c:v>1006</c:v>
                </c:pt>
                <c:pt idx="77">
                  <c:v>970</c:v>
                </c:pt>
                <c:pt idx="78">
                  <c:v>982</c:v>
                </c:pt>
                <c:pt idx="79">
                  <c:v>956</c:v>
                </c:pt>
                <c:pt idx="80">
                  <c:v>947</c:v>
                </c:pt>
                <c:pt idx="81">
                  <c:v>920</c:v>
                </c:pt>
                <c:pt idx="82">
                  <c:v>931</c:v>
                </c:pt>
                <c:pt idx="83">
                  <c:v>935</c:v>
                </c:pt>
                <c:pt idx="84">
                  <c:v>877</c:v>
                </c:pt>
                <c:pt idx="85">
                  <c:v>859</c:v>
                </c:pt>
                <c:pt idx="86">
                  <c:v>844</c:v>
                </c:pt>
                <c:pt idx="87">
                  <c:v>812</c:v>
                </c:pt>
                <c:pt idx="88">
                  <c:v>794</c:v>
                </c:pt>
                <c:pt idx="89">
                  <c:v>780</c:v>
                </c:pt>
                <c:pt idx="90">
                  <c:v>798</c:v>
                </c:pt>
                <c:pt idx="91">
                  <c:v>743</c:v>
                </c:pt>
                <c:pt idx="92">
                  <c:v>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92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Sheet1!$A$2:$A$95</c:f>
              <c:numCache>
                <c:formatCode>m/d/yyyy</c:formatCode>
                <c:ptCount val="9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</c:numCache>
            </c:numRef>
          </c:cat>
          <c:val>
            <c:numRef>
              <c:f>Sheet1!$B$2:$B$95</c:f>
              <c:numCache>
                <c:formatCode>#,##0</c:formatCode>
                <c:ptCount val="94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Sheet1!$A$2:$A$95</c:f>
              <c:numCache>
                <c:formatCode>m/d/yyyy</c:formatCode>
                <c:ptCount val="9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</c:numCache>
            </c:numRef>
          </c:cat>
          <c:val>
            <c:numRef>
              <c:f>Sheet1!$C$2:$C$95</c:f>
              <c:numCache>
                <c:formatCode>General</c:formatCode>
                <c:ptCount val="9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Sheet1!$A$2:$A$94</c:f>
              <c:numCache>
                <c:formatCode>m/d/yyyy</c:formatCode>
                <c:ptCount val="9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</c:numCache>
            </c:numRef>
          </c:cat>
          <c:val>
            <c:numRef>
              <c:f>Sheet1!$D$2:$D$94</c:f>
              <c:numCache>
                <c:formatCode>#,##0</c:formatCode>
                <c:ptCount val="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16</c:v>
                </c:pt>
                <c:pt idx="73">
                  <c:v>15</c:v>
                </c:pt>
                <c:pt idx="74">
                  <c:v>14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17</c:v>
                </c:pt>
                <c:pt idx="80">
                  <c:v>19</c:v>
                </c:pt>
                <c:pt idx="81">
                  <c:v>22</c:v>
                </c:pt>
                <c:pt idx="82">
                  <c:v>22</c:v>
                </c:pt>
                <c:pt idx="83">
                  <c:v>20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92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Sheet1!$A$2:$A$94</c:f>
              <c:numCache>
                <c:formatCode>m/d/yyyy</c:formatCode>
                <c:ptCount val="9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</c:numCache>
            </c:numRef>
          </c:cat>
          <c:val>
            <c:numRef>
              <c:f>Sheet1!$B$2:$B$94</c:f>
              <c:numCache>
                <c:formatCode>#,##0</c:formatCode>
                <c:ptCount val="93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Sheet1!$A$2:$A$94</c:f>
              <c:numCache>
                <c:formatCode>m/d/yyyy</c:formatCode>
                <c:ptCount val="9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</c:numCache>
            </c:numRef>
          </c:cat>
          <c:val>
            <c:numRef>
              <c:f>Sheet1!$C$2:$C$94</c:f>
              <c:numCache>
                <c:formatCode>General</c:formatCode>
                <c:ptCount val="9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Sheet1!$A$2:$A$95</c:f>
              <c:numCache>
                <c:formatCode>m/d/yyyy</c:formatCode>
                <c:ptCount val="9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</c:numCache>
            </c:numRef>
          </c:cat>
          <c:val>
            <c:numRef>
              <c:f>Sheet1!$D$2:$D$95</c:f>
              <c:numCache>
                <c:formatCode>#,##0</c:formatCode>
                <c:ptCount val="94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143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244</c:v>
                </c:pt>
                <c:pt idx="44">
                  <c:v>268</c:v>
                </c:pt>
                <c:pt idx="45">
                  <c:v>288</c:v>
                </c:pt>
                <c:pt idx="46">
                  <c:v>299</c:v>
                </c:pt>
                <c:pt idx="47">
                  <c:v>310</c:v>
                </c:pt>
                <c:pt idx="48">
                  <c:v>327</c:v>
                </c:pt>
                <c:pt idx="49">
                  <c:v>341</c:v>
                </c:pt>
                <c:pt idx="50">
                  <c:v>360</c:v>
                </c:pt>
                <c:pt idx="51">
                  <c:v>381</c:v>
                </c:pt>
                <c:pt idx="52">
                  <c:v>377</c:v>
                </c:pt>
                <c:pt idx="53">
                  <c:v>376</c:v>
                </c:pt>
                <c:pt idx="54">
                  <c:v>384</c:v>
                </c:pt>
                <c:pt idx="55">
                  <c:v>432</c:v>
                </c:pt>
                <c:pt idx="56">
                  <c:v>455</c:v>
                </c:pt>
                <c:pt idx="57">
                  <c:v>468</c:v>
                </c:pt>
                <c:pt idx="58">
                  <c:v>522</c:v>
                </c:pt>
                <c:pt idx="59">
                  <c:v>535</c:v>
                </c:pt>
                <c:pt idx="60">
                  <c:v>561</c:v>
                </c:pt>
                <c:pt idx="61">
                  <c:v>573</c:v>
                </c:pt>
                <c:pt idx="62">
                  <c:v>606</c:v>
                </c:pt>
                <c:pt idx="63">
                  <c:v>624</c:v>
                </c:pt>
                <c:pt idx="64">
                  <c:v>604</c:v>
                </c:pt>
                <c:pt idx="65">
                  <c:v>596</c:v>
                </c:pt>
                <c:pt idx="66">
                  <c:v>606</c:v>
                </c:pt>
                <c:pt idx="67">
                  <c:v>587</c:v>
                </c:pt>
                <c:pt idx="68">
                  <c:v>587</c:v>
                </c:pt>
                <c:pt idx="69">
                  <c:v>612</c:v>
                </c:pt>
                <c:pt idx="70">
                  <c:v>607</c:v>
                </c:pt>
                <c:pt idx="71">
                  <c:v>585</c:v>
                </c:pt>
                <c:pt idx="72">
                  <c:v>559</c:v>
                </c:pt>
                <c:pt idx="73">
                  <c:v>547</c:v>
                </c:pt>
                <c:pt idx="74">
                  <c:v>529</c:v>
                </c:pt>
                <c:pt idx="75">
                  <c:v>516</c:v>
                </c:pt>
                <c:pt idx="76">
                  <c:v>505</c:v>
                </c:pt>
                <c:pt idx="77">
                  <c:v>474</c:v>
                </c:pt>
                <c:pt idx="78">
                  <c:v>480</c:v>
                </c:pt>
                <c:pt idx="79">
                  <c:v>469</c:v>
                </c:pt>
                <c:pt idx="80">
                  <c:v>449</c:v>
                </c:pt>
                <c:pt idx="81">
                  <c:v>456</c:v>
                </c:pt>
                <c:pt idx="82">
                  <c:v>451</c:v>
                </c:pt>
                <c:pt idx="83">
                  <c:v>443</c:v>
                </c:pt>
                <c:pt idx="84">
                  <c:v>415</c:v>
                </c:pt>
                <c:pt idx="85">
                  <c:v>401</c:v>
                </c:pt>
                <c:pt idx="86">
                  <c:v>408</c:v>
                </c:pt>
                <c:pt idx="87">
                  <c:v>387</c:v>
                </c:pt>
                <c:pt idx="88">
                  <c:v>379</c:v>
                </c:pt>
                <c:pt idx="89">
                  <c:v>362</c:v>
                </c:pt>
                <c:pt idx="90">
                  <c:v>368</c:v>
                </c:pt>
                <c:pt idx="91">
                  <c:v>339</c:v>
                </c:pt>
                <c:pt idx="92">
                  <c:v>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92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Sheet1!$A$2:$A$95</c:f>
              <c:numCache>
                <c:formatCode>m/d/yyyy</c:formatCode>
                <c:ptCount val="9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</c:numCache>
            </c:numRef>
          </c:cat>
          <c:val>
            <c:numRef>
              <c:f>Sheet1!$B$2:$B$95</c:f>
              <c:numCache>
                <c:formatCode>#,##0</c:formatCode>
                <c:ptCount val="94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Sheet1!$A$2:$A$95</c:f>
              <c:numCache>
                <c:formatCode>m/d/yyyy</c:formatCode>
                <c:ptCount val="9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</c:numCache>
            </c:numRef>
          </c:cat>
          <c:val>
            <c:numRef>
              <c:f>Sheet1!$C$2:$C$95</c:f>
              <c:numCache>
                <c:formatCode>General</c:formatCode>
                <c:ptCount val="9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Sheet1!$A$2:$A$95</c:f>
              <c:numCache>
                <c:formatCode>m/d/yyyy</c:formatCode>
                <c:ptCount val="9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</c:numCache>
            </c:numRef>
          </c:cat>
          <c:val>
            <c:numRef>
              <c:f>Sheet1!$D$2:$D$95</c:f>
              <c:numCache>
                <c:formatCode>#,##0</c:formatCode>
                <c:ptCount val="94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690</c:v>
                </c:pt>
                <c:pt idx="35">
                  <c:v>735</c:v>
                </c:pt>
                <c:pt idx="36">
                  <c:v>816</c:v>
                </c:pt>
                <c:pt idx="37">
                  <c:v>894</c:v>
                </c:pt>
                <c:pt idx="38">
                  <c:v>960</c:v>
                </c:pt>
                <c:pt idx="39">
                  <c:v>1019</c:v>
                </c:pt>
                <c:pt idx="40">
                  <c:v>1088</c:v>
                </c:pt>
                <c:pt idx="41">
                  <c:v>1171</c:v>
                </c:pt>
                <c:pt idx="42">
                  <c:v>1188</c:v>
                </c:pt>
                <c:pt idx="43">
                  <c:v>1316</c:v>
                </c:pt>
                <c:pt idx="44">
                  <c:v>1495</c:v>
                </c:pt>
                <c:pt idx="45">
                  <c:v>1599</c:v>
                </c:pt>
                <c:pt idx="46">
                  <c:v>1665</c:v>
                </c:pt>
                <c:pt idx="47">
                  <c:v>1769</c:v>
                </c:pt>
                <c:pt idx="48">
                  <c:v>1890</c:v>
                </c:pt>
                <c:pt idx="49">
                  <c:v>2029</c:v>
                </c:pt>
                <c:pt idx="50">
                  <c:v>2182</c:v>
                </c:pt>
                <c:pt idx="51">
                  <c:v>2319</c:v>
                </c:pt>
                <c:pt idx="52">
                  <c:v>2379</c:v>
                </c:pt>
                <c:pt idx="53">
                  <c:v>2493</c:v>
                </c:pt>
                <c:pt idx="54">
                  <c:v>2630</c:v>
                </c:pt>
                <c:pt idx="55">
                  <c:v>2831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3297</c:v>
                </c:pt>
                <c:pt idx="60">
                  <c:v>3357</c:v>
                </c:pt>
                <c:pt idx="61">
                  <c:v>3444</c:v>
                </c:pt>
                <c:pt idx="62">
                  <c:v>3565</c:v>
                </c:pt>
                <c:pt idx="63">
                  <c:v>3584</c:v>
                </c:pt>
                <c:pt idx="64">
                  <c:v>3559</c:v>
                </c:pt>
                <c:pt idx="65">
                  <c:v>3487</c:v>
                </c:pt>
                <c:pt idx="66">
                  <c:v>3430</c:v>
                </c:pt>
                <c:pt idx="67">
                  <c:v>3370</c:v>
                </c:pt>
                <c:pt idx="68">
                  <c:v>3370</c:v>
                </c:pt>
                <c:pt idx="69">
                  <c:v>3304</c:v>
                </c:pt>
                <c:pt idx="70">
                  <c:v>3206</c:v>
                </c:pt>
                <c:pt idx="71">
                  <c:v>2967</c:v>
                </c:pt>
                <c:pt idx="72">
                  <c:v>2898</c:v>
                </c:pt>
                <c:pt idx="73">
                  <c:v>2755</c:v>
                </c:pt>
                <c:pt idx="74">
                  <c:v>2634</c:v>
                </c:pt>
                <c:pt idx="75">
                  <c:v>2558</c:v>
                </c:pt>
                <c:pt idx="76">
                  <c:v>2569</c:v>
                </c:pt>
                <c:pt idx="77">
                  <c:v>2498</c:v>
                </c:pt>
                <c:pt idx="78">
                  <c:v>2455</c:v>
                </c:pt>
                <c:pt idx="79">
                  <c:v>2385</c:v>
                </c:pt>
                <c:pt idx="80">
                  <c:v>2278</c:v>
                </c:pt>
                <c:pt idx="81">
                  <c:v>2162</c:v>
                </c:pt>
                <c:pt idx="82">
                  <c:v>2150</c:v>
                </c:pt>
                <c:pt idx="83">
                  <c:v>2186</c:v>
                </c:pt>
                <c:pt idx="84">
                  <c:v>2125</c:v>
                </c:pt>
                <c:pt idx="85">
                  <c:v>2062</c:v>
                </c:pt>
                <c:pt idx="86">
                  <c:v>1989</c:v>
                </c:pt>
                <c:pt idx="87">
                  <c:v>1862</c:v>
                </c:pt>
                <c:pt idx="88">
                  <c:v>1550</c:v>
                </c:pt>
                <c:pt idx="89">
                  <c:v>1591</c:v>
                </c:pt>
                <c:pt idx="90">
                  <c:v>1574</c:v>
                </c:pt>
                <c:pt idx="91">
                  <c:v>1574</c:v>
                </c:pt>
                <c:pt idx="92">
                  <c:v>1477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4943BB3-F45A-4EBA-8F5F-4551E7BB575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EBCD3CA-3100-4C5B-9012-108A99F7D17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CC52543-B360-4AF2-B532-13A249E92C9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E1532B0-62EF-4C35-8C59-7C756A99F2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4B2DB92-1304-4B43-A7DF-84A8A2A44C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166C0FE-4387-4584-909A-86CF64CDB16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DD83FC0-3DA6-413D-88A1-D40341A84AF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238230F-2FD1-4F44-B982-DC6A2CE1B2D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FD4A298-D0C4-4131-B59F-7800D7AE6E5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FFF41AA-532B-46BD-89E5-E4C4FA199D6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44CF9EBD-321C-46FD-9DC6-EF5D5D3F422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46BA9DA1-B204-43F6-A9EA-946E627307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FD5CECE1-64E2-43CB-A0DE-EA4ED66C9CD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CECBFF50-07D9-490E-B993-083CD1BDDE0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AECC50D6-46FB-4083-9854-35DB351D21E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8C1530A5-3129-469C-86F7-5B231045E04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29D85529-5205-4BA4-A11C-CE24BEE0BA2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D748A352-1E0E-4AAD-BE6A-339E7A92154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CCBAD344-7AA6-4B3C-B298-73F3A421EFA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B967FA2B-B706-4194-BBAB-BBE8BF18B0A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227F47A6-9B6E-43A1-8283-65A49F7727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D15848B2-83F1-4C23-AB0B-2CE2D19629E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EB17FA01-B911-4DE5-87C1-7CFAEF563FF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629815D8-E6E7-42A8-9DBB-199ACC68AD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019F0976-C556-4A2C-B6B3-30A58116783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19C1A860-67E1-4891-B20B-3DB0B758A4F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9405730C-CEA9-4FAA-848D-4E5BA86D3D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DFD69555-8BE5-4D76-9E67-E12AB4D9E1B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BF071F7-5521-46F6-86E1-4096456848F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3E6597EA-FBED-4744-859A-F984BC4C8C3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61EBCA6A-8E7A-48A8-8BD8-04DD25C423E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5901551C-E952-41C7-A4E5-0489A636B25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5F7AB686-4A57-41F7-AEB2-B9E99EE4A6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739A3BF7-ADC9-4E45-8874-3B30507C29B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DF29D1B1-5F61-4FE4-924B-0975F0A585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F09DF5BA-8BE1-41F0-8A71-5C9A1B7291C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48095F0B-9D7D-456F-A2E3-90306BD3C13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2A86254C-7F77-4ECA-AE72-11D09B4FF6B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23B11E0E-7BAD-4398-9ED4-6A9AB3CEE6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52E09A12-01E1-4B0F-9802-F9A4D7AA93C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C9A90A16-67D8-4D42-A1D8-51B98D777D6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DF3E7AD7-5649-4BD0-94B4-63B4217CF11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1156B24C-2CAD-4F38-A222-2D583DAFA53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F8E16A8D-B51C-486D-ACC2-6C5046BFE09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472C5656-C462-4AA1-A9D4-A098C13C654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D5C6DC14-DCA2-4DF4-8173-5BB1BFCD4C8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F4FB37C7-3EA4-4D06-8A04-C9F88183AC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E2D39941-0256-485D-8F43-7D15BB97912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B89D544B-3E6F-4203-9C93-6A5EA05AD7D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5EE63F6F-23AA-4D5F-A59A-C5CADF54D2C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4D9D79B2-51F4-4F6F-B4EF-333A6021C5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5D00C26F-19D1-4A47-AEA9-F27C48DA9C6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1F937378-744A-4AAA-8DC3-B84B687528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8F42F2EC-906F-4842-9CFC-4F8C49FEEFC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C2FD2A20-37B1-4F17-B4D3-DC982FCE496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DBDCC113-5BE3-4EFC-B0B5-2289DDD1726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7A4EC687-A7C9-41DC-9ED5-FDA624FE94E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3CDD9F9D-F702-40CA-AFD6-2E613C14A5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86F842BD-6FBA-4D39-9EF2-D743344424C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7C049B95-EA0F-4C80-B16B-08B4D266C93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8BFF6F83-4957-494D-B243-6E9AC2140F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38EEE058-B8DC-4664-88C5-930E40091E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8C01F339-AA23-4A65-81D3-B50826CDDF0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704675F1-8D2A-4AA1-8795-6CBABF352F1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7742BA34-BD25-471A-8EF9-D4F522740F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90FA2CEA-8673-484C-BF63-0B64D40FF0D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DE85B8A3-EECF-4163-B0C3-5FD833AA91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DB5FD8D2-0497-4514-9D03-29B1CA1591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C4ADBFB0-F86A-48C8-9A5C-0600CC32C8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A4A4966A-C1C5-413C-BE88-F89127E0757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C255980B-4F3F-4F21-98D4-947E311794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61787175-0448-49AB-85A3-1E68C72417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BD78FA90-FFF9-4058-B335-A218CF7CADC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83A44090-9358-49DF-A961-368A9FF0451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1B13A6AE-2F4A-4FAB-BE81-0CE4566C888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5B00D836-8C25-49ED-BB45-0F9556A602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79664834-B7CF-44A9-A056-7F758DEFB5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63F-40DB-937C-4DDFF9438B1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F4F2A35C-0F25-46FE-953E-0B5DDADC154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675-48AA-A926-D84CB7D3E45E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04A22DE5-F931-4872-8980-1DBCC3F69F4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0D6-403D-9B5F-5D717B3F5AA0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91A80CD8-F8EC-4542-87CD-457A859096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8BE-494E-8E5B-2CAB4DC81BC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51196C7A-C313-48AB-8592-7F11B9CEE3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42-4BBC-BD74-0303831095C4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A2F2258B-7A98-424E-A402-32E5F21E4D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807-48AA-8D36-50353D77159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277ED54A-1A39-4278-BB2E-0A3E12DE6D2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F65-4645-A259-A6B848062DB0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52A10D29-5A72-4273-B448-B13422D74C1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0EB-4AC7-A7DE-947B0B4F744D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ED88E072-A55D-4A87-9F64-99F00FA6DC9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D70-438A-9AF0-6ADA87F071A7}"/>
                </c:ext>
              </c:extLst>
            </c:dLbl>
            <c:dLbl>
              <c:idx val="92"/>
              <c:layout>
                <c:manualLayout>
                  <c:x val="-1.1474327929833909E-2"/>
                  <c:y val="-9.118087172241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3"/>
              <c:tx>
                <c:rich>
                  <a:bodyPr/>
                  <a:lstStyle/>
                  <a:p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01-CD70-438A-9AF0-6ADA87F071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Sheet1!$A$2:$A$95</c:f>
              <c:numCache>
                <c:formatCode>m/d/yyyy</c:formatCode>
                <c:ptCount val="9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</c:numCache>
            </c:numRef>
          </c:cat>
          <c:val>
            <c:numRef>
              <c:f>Sheet1!$B$2:$B$95</c:f>
              <c:numCache>
                <c:formatCode>#,##0</c:formatCode>
                <c:ptCount val="94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Sheet1!$C$2:$C$95</c15:f>
                <c15:dlblRangeCache>
                  <c:ptCount val="94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Sheet1!$A$2:$A$95</c:f>
              <c:numCache>
                <c:formatCode>m/d/yyyy</c:formatCode>
                <c:ptCount val="9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</c:numCache>
            </c:numRef>
          </c:cat>
          <c:val>
            <c:numRef>
              <c:f>Sheet1!$C$2:$C$95</c:f>
              <c:numCache>
                <c:formatCode>General</c:formatCode>
                <c:ptCount val="9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03.12.2020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03.12.2020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043870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247044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959083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034821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6910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7684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4589</TotalTime>
  <Words>1121</Words>
  <Application>Microsoft Office PowerPoint</Application>
  <PresentationFormat>Širokoúhlá obrazovka</PresentationFormat>
  <Paragraphs>538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Hlostová Martina Mgr.</cp:lastModifiedBy>
  <cp:revision>338</cp:revision>
  <dcterms:created xsi:type="dcterms:W3CDTF">2020-08-08T14:25:07Z</dcterms:created>
  <dcterms:modified xsi:type="dcterms:W3CDTF">2020-12-03T04:20:25Z</dcterms:modified>
</cp:coreProperties>
</file>