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Sheet1!$D$2:$D$96</c:f>
              <c:numCache>
                <c:formatCode>#,##0</c:formatCode>
                <c:ptCount val="95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857</c:v>
                </c:pt>
                <c:pt idx="56">
                  <c:v>849</c:v>
                </c:pt>
                <c:pt idx="57">
                  <c:v>865</c:v>
                </c:pt>
                <c:pt idx="58">
                  <c:v>973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1140</c:v>
                </c:pt>
                <c:pt idx="63">
                  <c:v>1159</c:v>
                </c:pt>
                <c:pt idx="64">
                  <c:v>1138</c:v>
                </c:pt>
                <c:pt idx="65">
                  <c:v>1143</c:v>
                </c:pt>
                <c:pt idx="66">
                  <c:v>1186</c:v>
                </c:pt>
                <c:pt idx="67">
                  <c:v>1128</c:v>
                </c:pt>
                <c:pt idx="68">
                  <c:v>1140</c:v>
                </c:pt>
                <c:pt idx="69">
                  <c:v>1153</c:v>
                </c:pt>
                <c:pt idx="70">
                  <c:v>1137</c:v>
                </c:pt>
                <c:pt idx="71">
                  <c:v>1084</c:v>
                </c:pt>
                <c:pt idx="72">
                  <c:v>1079</c:v>
                </c:pt>
                <c:pt idx="73">
                  <c:v>1076</c:v>
                </c:pt>
                <c:pt idx="74">
                  <c:v>1039</c:v>
                </c:pt>
                <c:pt idx="75">
                  <c:v>1014</c:v>
                </c:pt>
                <c:pt idx="76">
                  <c:v>1005</c:v>
                </c:pt>
                <c:pt idx="77">
                  <c:v>968</c:v>
                </c:pt>
                <c:pt idx="78">
                  <c:v>981</c:v>
                </c:pt>
                <c:pt idx="79">
                  <c:v>955</c:v>
                </c:pt>
                <c:pt idx="80">
                  <c:v>946</c:v>
                </c:pt>
                <c:pt idx="81">
                  <c:v>919</c:v>
                </c:pt>
                <c:pt idx="82">
                  <c:v>930</c:v>
                </c:pt>
                <c:pt idx="83">
                  <c:v>933</c:v>
                </c:pt>
                <c:pt idx="84">
                  <c:v>876</c:v>
                </c:pt>
                <c:pt idx="85">
                  <c:v>858</c:v>
                </c:pt>
                <c:pt idx="86">
                  <c:v>844</c:v>
                </c:pt>
                <c:pt idx="87">
                  <c:v>810</c:v>
                </c:pt>
                <c:pt idx="88">
                  <c:v>793</c:v>
                </c:pt>
                <c:pt idx="89">
                  <c:v>779</c:v>
                </c:pt>
                <c:pt idx="90">
                  <c:v>798</c:v>
                </c:pt>
                <c:pt idx="91">
                  <c:v>736</c:v>
                </c:pt>
                <c:pt idx="92">
                  <c:v>714</c:v>
                </c:pt>
                <c:pt idx="93">
                  <c:v>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3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Sheet1!$B$2:$B$96</c:f>
              <c:numCache>
                <c:formatCode>#,##0</c:formatCode>
                <c:ptCount val="9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Sheet1!$D$2:$D$95</c:f>
              <c:numCache>
                <c:formatCode>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3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Sheet1!$B$2:$B$95</c:f>
              <c:numCache>
                <c:formatCode>#,##0</c:formatCode>
                <c:ptCount val="9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Sheet1!$A$2:$A$95</c:f>
              <c:numCache>
                <c:formatCode>m/d/yyyy</c:formatCode>
                <c:ptCount val="9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Sheet1!$D$2:$D$96</c:f>
              <c:numCache>
                <c:formatCode>#,##0</c:formatCode>
                <c:ptCount val="9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455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612</c:v>
                </c:pt>
                <c:pt idx="70">
                  <c:v>607</c:v>
                </c:pt>
                <c:pt idx="71">
                  <c:v>584</c:v>
                </c:pt>
                <c:pt idx="72">
                  <c:v>559</c:v>
                </c:pt>
                <c:pt idx="73">
                  <c:v>546</c:v>
                </c:pt>
                <c:pt idx="74">
                  <c:v>527</c:v>
                </c:pt>
                <c:pt idx="75">
                  <c:v>516</c:v>
                </c:pt>
                <c:pt idx="76">
                  <c:v>504</c:v>
                </c:pt>
                <c:pt idx="77">
                  <c:v>473</c:v>
                </c:pt>
                <c:pt idx="78">
                  <c:v>479</c:v>
                </c:pt>
                <c:pt idx="79">
                  <c:v>468</c:v>
                </c:pt>
                <c:pt idx="80">
                  <c:v>448</c:v>
                </c:pt>
                <c:pt idx="81">
                  <c:v>455</c:v>
                </c:pt>
                <c:pt idx="82">
                  <c:v>450</c:v>
                </c:pt>
                <c:pt idx="83">
                  <c:v>441</c:v>
                </c:pt>
                <c:pt idx="84">
                  <c:v>414</c:v>
                </c:pt>
                <c:pt idx="85">
                  <c:v>400</c:v>
                </c:pt>
                <c:pt idx="86">
                  <c:v>407</c:v>
                </c:pt>
                <c:pt idx="87">
                  <c:v>386</c:v>
                </c:pt>
                <c:pt idx="88">
                  <c:v>378</c:v>
                </c:pt>
                <c:pt idx="89">
                  <c:v>362</c:v>
                </c:pt>
                <c:pt idx="90">
                  <c:v>368</c:v>
                </c:pt>
                <c:pt idx="91">
                  <c:v>335</c:v>
                </c:pt>
                <c:pt idx="92">
                  <c:v>315</c:v>
                </c:pt>
                <c:pt idx="93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3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Sheet1!$B$2:$B$96</c:f>
              <c:numCache>
                <c:formatCode>#,##0</c:formatCode>
                <c:ptCount val="9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Sheet1!$D$2:$D$96</c:f>
              <c:numCache>
                <c:formatCode>#,##0</c:formatCode>
                <c:ptCount val="9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1770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2320</c:v>
                </c:pt>
                <c:pt idx="52">
                  <c:v>2380</c:v>
                </c:pt>
                <c:pt idx="53">
                  <c:v>2494</c:v>
                </c:pt>
                <c:pt idx="54">
                  <c:v>2630</c:v>
                </c:pt>
                <c:pt idx="55">
                  <c:v>2831</c:v>
                </c:pt>
                <c:pt idx="56">
                  <c:v>2973</c:v>
                </c:pt>
                <c:pt idx="57">
                  <c:v>3035</c:v>
                </c:pt>
                <c:pt idx="58">
                  <c:v>3251</c:v>
                </c:pt>
                <c:pt idx="59">
                  <c:v>3297</c:v>
                </c:pt>
                <c:pt idx="60">
                  <c:v>3358</c:v>
                </c:pt>
                <c:pt idx="61">
                  <c:v>3444</c:v>
                </c:pt>
                <c:pt idx="62">
                  <c:v>3566</c:v>
                </c:pt>
                <c:pt idx="63">
                  <c:v>3587</c:v>
                </c:pt>
                <c:pt idx="64">
                  <c:v>3562</c:v>
                </c:pt>
                <c:pt idx="65">
                  <c:v>3489</c:v>
                </c:pt>
                <c:pt idx="66">
                  <c:v>3431</c:v>
                </c:pt>
                <c:pt idx="67">
                  <c:v>3371</c:v>
                </c:pt>
                <c:pt idx="68">
                  <c:v>3372</c:v>
                </c:pt>
                <c:pt idx="69">
                  <c:v>3306</c:v>
                </c:pt>
                <c:pt idx="70">
                  <c:v>3209</c:v>
                </c:pt>
                <c:pt idx="71">
                  <c:v>2968</c:v>
                </c:pt>
                <c:pt idx="72">
                  <c:v>2899</c:v>
                </c:pt>
                <c:pt idx="73">
                  <c:v>2758</c:v>
                </c:pt>
                <c:pt idx="74">
                  <c:v>2636</c:v>
                </c:pt>
                <c:pt idx="75">
                  <c:v>2561</c:v>
                </c:pt>
                <c:pt idx="76">
                  <c:v>2573</c:v>
                </c:pt>
                <c:pt idx="77">
                  <c:v>2500</c:v>
                </c:pt>
                <c:pt idx="78">
                  <c:v>2456</c:v>
                </c:pt>
                <c:pt idx="79">
                  <c:v>2387</c:v>
                </c:pt>
                <c:pt idx="80">
                  <c:v>2280</c:v>
                </c:pt>
                <c:pt idx="81">
                  <c:v>2165</c:v>
                </c:pt>
                <c:pt idx="82">
                  <c:v>2149</c:v>
                </c:pt>
                <c:pt idx="83">
                  <c:v>2184</c:v>
                </c:pt>
                <c:pt idx="84">
                  <c:v>2125</c:v>
                </c:pt>
                <c:pt idx="85">
                  <c:v>2061</c:v>
                </c:pt>
                <c:pt idx="86">
                  <c:v>1987</c:v>
                </c:pt>
                <c:pt idx="87">
                  <c:v>1860</c:v>
                </c:pt>
                <c:pt idx="88">
                  <c:v>1550</c:v>
                </c:pt>
                <c:pt idx="89">
                  <c:v>1590</c:v>
                </c:pt>
                <c:pt idx="90">
                  <c:v>1572</c:v>
                </c:pt>
                <c:pt idx="91">
                  <c:v>1573</c:v>
                </c:pt>
                <c:pt idx="92">
                  <c:v>1511</c:v>
                </c:pt>
                <c:pt idx="93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BCD3CA-3100-4C5B-9012-108A99F7D1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108CCD-E364-4503-AF40-FA15070E6D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E1532B0-62EF-4C35-8C59-7C756A99F2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4B2DB92-1304-4B43-A7DF-84A8A2A44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166C0FE-4387-4584-909A-86CF64CDB1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Sheet1!$B$2:$B$96</c:f>
              <c:numCache>
                <c:formatCode>#,##0</c:formatCode>
                <c:ptCount val="9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Sheet1!$C$2:$C$96</c15:f>
                <c15:dlblRangeCache>
                  <c:ptCount val="95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68446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14787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64386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064305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6713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6386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1122</Words>
  <Application>Microsoft Office PowerPoint</Application>
  <PresentationFormat>Širokoúhlá obrazovka</PresentationFormat>
  <Paragraphs>539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339</cp:revision>
  <dcterms:created xsi:type="dcterms:W3CDTF">2020-08-08T14:25:07Z</dcterms:created>
  <dcterms:modified xsi:type="dcterms:W3CDTF">2020-12-04T04:23:08Z</dcterms:modified>
</cp:coreProperties>
</file>