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>
        <p:scale>
          <a:sx n="100" d="100"/>
          <a:sy n="100" d="100"/>
        </p:scale>
        <p:origin x="14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Sheet1!$D$2:$D$98</c:f>
              <c:numCache>
                <c:formatCode>#,##0</c:formatCode>
                <c:ptCount val="97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257</c:v>
                </c:pt>
                <c:pt idx="35">
                  <c:v>293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412</c:v>
                </c:pt>
                <c:pt idx="42">
                  <c:v>427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718</c:v>
                </c:pt>
                <c:pt idx="53">
                  <c:v>728</c:v>
                </c:pt>
                <c:pt idx="54">
                  <c:v>764</c:v>
                </c:pt>
                <c:pt idx="55">
                  <c:v>857</c:v>
                </c:pt>
                <c:pt idx="56">
                  <c:v>849</c:v>
                </c:pt>
                <c:pt idx="57">
                  <c:v>865</c:v>
                </c:pt>
                <c:pt idx="58">
                  <c:v>973</c:v>
                </c:pt>
                <c:pt idx="59">
                  <c:v>1010</c:v>
                </c:pt>
                <c:pt idx="60">
                  <c:v>1048</c:v>
                </c:pt>
                <c:pt idx="61">
                  <c:v>1094</c:v>
                </c:pt>
                <c:pt idx="62">
                  <c:v>1140</c:v>
                </c:pt>
                <c:pt idx="63">
                  <c:v>1159</c:v>
                </c:pt>
                <c:pt idx="64">
                  <c:v>1139</c:v>
                </c:pt>
                <c:pt idx="65">
                  <c:v>1144</c:v>
                </c:pt>
                <c:pt idx="66">
                  <c:v>1187</c:v>
                </c:pt>
                <c:pt idx="67">
                  <c:v>1129</c:v>
                </c:pt>
                <c:pt idx="68">
                  <c:v>1141</c:v>
                </c:pt>
                <c:pt idx="69">
                  <c:v>1154</c:v>
                </c:pt>
                <c:pt idx="70">
                  <c:v>1139</c:v>
                </c:pt>
                <c:pt idx="71">
                  <c:v>1085</c:v>
                </c:pt>
                <c:pt idx="72">
                  <c:v>1081</c:v>
                </c:pt>
                <c:pt idx="73">
                  <c:v>1078</c:v>
                </c:pt>
                <c:pt idx="74">
                  <c:v>1041</c:v>
                </c:pt>
                <c:pt idx="75">
                  <c:v>1016</c:v>
                </c:pt>
                <c:pt idx="76">
                  <c:v>1007</c:v>
                </c:pt>
                <c:pt idx="77">
                  <c:v>968</c:v>
                </c:pt>
                <c:pt idx="78">
                  <c:v>981</c:v>
                </c:pt>
                <c:pt idx="79">
                  <c:v>956</c:v>
                </c:pt>
                <c:pt idx="80">
                  <c:v>946</c:v>
                </c:pt>
                <c:pt idx="81">
                  <c:v>918</c:v>
                </c:pt>
                <c:pt idx="82">
                  <c:v>930</c:v>
                </c:pt>
                <c:pt idx="83">
                  <c:v>933</c:v>
                </c:pt>
                <c:pt idx="84">
                  <c:v>875</c:v>
                </c:pt>
                <c:pt idx="85">
                  <c:v>857</c:v>
                </c:pt>
                <c:pt idx="86">
                  <c:v>842</c:v>
                </c:pt>
                <c:pt idx="87">
                  <c:v>810</c:v>
                </c:pt>
                <c:pt idx="88">
                  <c:v>792</c:v>
                </c:pt>
                <c:pt idx="89">
                  <c:v>777</c:v>
                </c:pt>
                <c:pt idx="90">
                  <c:v>796</c:v>
                </c:pt>
                <c:pt idx="91">
                  <c:v>739</c:v>
                </c:pt>
                <c:pt idx="92">
                  <c:v>712</c:v>
                </c:pt>
                <c:pt idx="93">
                  <c:v>716</c:v>
                </c:pt>
                <c:pt idx="94">
                  <c:v>701</c:v>
                </c:pt>
                <c:pt idx="95">
                  <c:v>686</c:v>
                </c:pt>
                <c:pt idx="96">
                  <c:v>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96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Sheet1!$B$2:$B$98</c:f>
              <c:numCache>
                <c:formatCode>#,##0</c:formatCode>
                <c:ptCount val="9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Sheet1!$D$2:$D$98</c:f>
              <c:numCache>
                <c:formatCode>#,##0</c:formatCode>
                <c:ptCount val="9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16</c:v>
                </c:pt>
                <c:pt idx="73">
                  <c:v>15</c:v>
                </c:pt>
                <c:pt idx="74">
                  <c:v>14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17</c:v>
                </c:pt>
                <c:pt idx="80">
                  <c:v>19</c:v>
                </c:pt>
                <c:pt idx="81">
                  <c:v>22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96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Sheet1!$B$2:$B$98</c:f>
              <c:numCache>
                <c:formatCode>#,##0</c:formatCode>
                <c:ptCount val="9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Sheet1!$D$2:$D$98</c:f>
              <c:numCache>
                <c:formatCode>#,##0</c:formatCode>
                <c:ptCount val="97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143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379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455</c:v>
                </c:pt>
                <c:pt idx="57">
                  <c:v>468</c:v>
                </c:pt>
                <c:pt idx="58">
                  <c:v>522</c:v>
                </c:pt>
                <c:pt idx="59">
                  <c:v>535</c:v>
                </c:pt>
                <c:pt idx="60">
                  <c:v>561</c:v>
                </c:pt>
                <c:pt idx="61">
                  <c:v>573</c:v>
                </c:pt>
                <c:pt idx="62">
                  <c:v>606</c:v>
                </c:pt>
                <c:pt idx="63">
                  <c:v>624</c:v>
                </c:pt>
                <c:pt idx="64">
                  <c:v>605</c:v>
                </c:pt>
                <c:pt idx="65">
                  <c:v>597</c:v>
                </c:pt>
                <c:pt idx="66">
                  <c:v>606</c:v>
                </c:pt>
                <c:pt idx="67">
                  <c:v>587</c:v>
                </c:pt>
                <c:pt idx="68">
                  <c:v>587</c:v>
                </c:pt>
                <c:pt idx="69">
                  <c:v>613</c:v>
                </c:pt>
                <c:pt idx="70">
                  <c:v>608</c:v>
                </c:pt>
                <c:pt idx="71">
                  <c:v>585</c:v>
                </c:pt>
                <c:pt idx="72">
                  <c:v>561</c:v>
                </c:pt>
                <c:pt idx="73">
                  <c:v>548</c:v>
                </c:pt>
                <c:pt idx="74">
                  <c:v>529</c:v>
                </c:pt>
                <c:pt idx="75">
                  <c:v>518</c:v>
                </c:pt>
                <c:pt idx="76">
                  <c:v>506</c:v>
                </c:pt>
                <c:pt idx="77">
                  <c:v>474</c:v>
                </c:pt>
                <c:pt idx="78">
                  <c:v>480</c:v>
                </c:pt>
                <c:pt idx="79">
                  <c:v>470</c:v>
                </c:pt>
                <c:pt idx="80">
                  <c:v>449</c:v>
                </c:pt>
                <c:pt idx="81">
                  <c:v>456</c:v>
                </c:pt>
                <c:pt idx="82">
                  <c:v>452</c:v>
                </c:pt>
                <c:pt idx="83">
                  <c:v>443</c:v>
                </c:pt>
                <c:pt idx="84">
                  <c:v>415</c:v>
                </c:pt>
                <c:pt idx="85">
                  <c:v>401</c:v>
                </c:pt>
                <c:pt idx="86">
                  <c:v>408</c:v>
                </c:pt>
                <c:pt idx="87">
                  <c:v>387</c:v>
                </c:pt>
                <c:pt idx="88">
                  <c:v>377</c:v>
                </c:pt>
                <c:pt idx="89">
                  <c:v>362</c:v>
                </c:pt>
                <c:pt idx="90">
                  <c:v>367</c:v>
                </c:pt>
                <c:pt idx="91">
                  <c:v>338</c:v>
                </c:pt>
                <c:pt idx="92">
                  <c:v>317</c:v>
                </c:pt>
                <c:pt idx="93">
                  <c:v>301</c:v>
                </c:pt>
                <c:pt idx="94">
                  <c:v>298</c:v>
                </c:pt>
                <c:pt idx="95">
                  <c:v>301</c:v>
                </c:pt>
                <c:pt idx="96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96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Sheet1!$B$2:$B$98</c:f>
              <c:numCache>
                <c:formatCode>#,##0</c:formatCode>
                <c:ptCount val="9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Sheet1!$D$2:$D$98</c:f>
              <c:numCache>
                <c:formatCode>#,##0</c:formatCode>
                <c:ptCount val="9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690</c:v>
                </c:pt>
                <c:pt idx="35">
                  <c:v>735</c:v>
                </c:pt>
                <c:pt idx="36">
                  <c:v>816</c:v>
                </c:pt>
                <c:pt idx="37">
                  <c:v>894</c:v>
                </c:pt>
                <c:pt idx="38">
                  <c:v>960</c:v>
                </c:pt>
                <c:pt idx="39">
                  <c:v>1019</c:v>
                </c:pt>
                <c:pt idx="40">
                  <c:v>1088</c:v>
                </c:pt>
                <c:pt idx="41">
                  <c:v>1171</c:v>
                </c:pt>
                <c:pt idx="42">
                  <c:v>1188</c:v>
                </c:pt>
                <c:pt idx="43">
                  <c:v>1316</c:v>
                </c:pt>
                <c:pt idx="44">
                  <c:v>1495</c:v>
                </c:pt>
                <c:pt idx="45">
                  <c:v>1599</c:v>
                </c:pt>
                <c:pt idx="46">
                  <c:v>1665</c:v>
                </c:pt>
                <c:pt idx="47">
                  <c:v>1770</c:v>
                </c:pt>
                <c:pt idx="48">
                  <c:v>1891</c:v>
                </c:pt>
                <c:pt idx="49">
                  <c:v>2030</c:v>
                </c:pt>
                <c:pt idx="50">
                  <c:v>2183</c:v>
                </c:pt>
                <c:pt idx="51">
                  <c:v>2320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2833</c:v>
                </c:pt>
                <c:pt idx="56">
                  <c:v>2974</c:v>
                </c:pt>
                <c:pt idx="57">
                  <c:v>3037</c:v>
                </c:pt>
                <c:pt idx="58">
                  <c:v>3252</c:v>
                </c:pt>
                <c:pt idx="59">
                  <c:v>3298</c:v>
                </c:pt>
                <c:pt idx="60">
                  <c:v>3359</c:v>
                </c:pt>
                <c:pt idx="61">
                  <c:v>3444</c:v>
                </c:pt>
                <c:pt idx="62">
                  <c:v>3566</c:v>
                </c:pt>
                <c:pt idx="63">
                  <c:v>3587</c:v>
                </c:pt>
                <c:pt idx="64">
                  <c:v>3562</c:v>
                </c:pt>
                <c:pt idx="65">
                  <c:v>3489</c:v>
                </c:pt>
                <c:pt idx="66">
                  <c:v>3432</c:v>
                </c:pt>
                <c:pt idx="67">
                  <c:v>3370</c:v>
                </c:pt>
                <c:pt idx="68">
                  <c:v>3371</c:v>
                </c:pt>
                <c:pt idx="69">
                  <c:v>3307</c:v>
                </c:pt>
                <c:pt idx="70">
                  <c:v>3212</c:v>
                </c:pt>
                <c:pt idx="71">
                  <c:v>2971</c:v>
                </c:pt>
                <c:pt idx="72">
                  <c:v>2903</c:v>
                </c:pt>
                <c:pt idx="73">
                  <c:v>2761</c:v>
                </c:pt>
                <c:pt idx="74">
                  <c:v>2640</c:v>
                </c:pt>
                <c:pt idx="75">
                  <c:v>2567</c:v>
                </c:pt>
                <c:pt idx="76">
                  <c:v>2575</c:v>
                </c:pt>
                <c:pt idx="77">
                  <c:v>2502</c:v>
                </c:pt>
                <c:pt idx="78">
                  <c:v>2459</c:v>
                </c:pt>
                <c:pt idx="79">
                  <c:v>2384</c:v>
                </c:pt>
                <c:pt idx="80">
                  <c:v>2281</c:v>
                </c:pt>
                <c:pt idx="81">
                  <c:v>2164</c:v>
                </c:pt>
                <c:pt idx="82">
                  <c:v>2150</c:v>
                </c:pt>
                <c:pt idx="83">
                  <c:v>2181</c:v>
                </c:pt>
                <c:pt idx="84">
                  <c:v>2119</c:v>
                </c:pt>
                <c:pt idx="85">
                  <c:v>2055</c:v>
                </c:pt>
                <c:pt idx="86">
                  <c:v>1977</c:v>
                </c:pt>
                <c:pt idx="87">
                  <c:v>1851</c:v>
                </c:pt>
                <c:pt idx="88">
                  <c:v>1537</c:v>
                </c:pt>
                <c:pt idx="89">
                  <c:v>1580</c:v>
                </c:pt>
                <c:pt idx="90">
                  <c:v>1561</c:v>
                </c:pt>
                <c:pt idx="91">
                  <c:v>1562</c:v>
                </c:pt>
                <c:pt idx="92">
                  <c:v>1501</c:v>
                </c:pt>
                <c:pt idx="93">
                  <c:v>1488</c:v>
                </c:pt>
                <c:pt idx="94">
                  <c:v>1508</c:v>
                </c:pt>
                <c:pt idx="95">
                  <c:v>1512</c:v>
                </c:pt>
                <c:pt idx="96">
                  <c:v>1523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9C84BDF9-DC41-41EF-B19D-0CF771655D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7F08B9-93EA-48A1-B74D-0D1FF112CCA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15C18C6-24ED-4CC5-8AD1-B2C6AA1DA0E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C9F258-DC7C-486F-9B42-A80BA0B31A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ABFE321-75B7-418C-A0DE-6134D0EDB67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52ACF81-B5D3-4042-8C07-99800A6BEF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82D9E72-AD7D-4FE2-BF35-EFF4DBD98B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240A56C-2CED-4659-95CF-D061799DFF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543B9AB-2198-4825-8C94-31BB3D43D9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F162FB4-5EA3-497A-A9C8-FB83A1C5529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85712EE-38E3-4C56-9F0C-3BDC5E868E5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097EBE0-E431-4122-B89D-01D0F0B583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7F201AE-A44D-4E17-9FA8-D2CECE76F4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6B4E50C-C126-4BEF-9D15-A6951740C5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CCF88C9-97CE-42D4-8D2A-7EA56631B4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4816CD1-EA0F-4196-93BF-0D4A8D5789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195B332A-461C-47C7-894F-26F7E11884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D34E978-B65E-4AE2-9B45-80D49C7557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612CB10-F0B7-4AF4-9ABA-8B66174E7A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CF3E69F-5D37-4451-AD45-A682E51378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3046ECCC-580A-4436-A4D2-A28E1AD6A0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E30409D3-742D-4BF3-8E6A-FC753882BFD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9FB37BE0-CC19-450C-B3F3-19CA1B3360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8B65E08-AF3E-4EED-85BE-AB6BFAFD00A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E8DF669F-806A-4C75-AF18-6D013A75AC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ADD53C3D-86AF-4726-8954-9206B90F4C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5D09E151-E63B-47C4-86B2-452949ECE6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7B85900F-4A01-4F49-A359-512566B362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034692F5-C2D2-4B88-8397-8D7ADF4EFEF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43FD00C8-ED3F-41BE-B0F3-77D30F47AA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C82D494-3CA9-4E4B-BBF8-BDC089201CF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BBD8BEF3-1194-4CFF-8F8E-AABC4816EB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AAEE1582-1A56-4EEA-8257-AAFC0EB17C6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2A9C1FD-6258-478A-BC52-E9164C607B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2D6B3E7-7EE7-4BF9-87D7-C8DC8AB73D1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C1EF574-9195-4A54-8E01-1D7C998F63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173ED61-5D63-436F-A579-7027444F97A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B420BC2-8C88-47B7-AD9A-E785984408B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B92C880-3235-4629-8C03-2B6DEB7450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3594D926-C40E-4043-A1B1-2AE6E2CB4A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0C77ECA-C066-492F-A6AC-C429CE1822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EAF779F-42A9-4173-9040-534009EE57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31F99338-DA82-41E6-906E-7BBCBA1F62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36A202EC-58BB-45F5-8840-26BAEA09CF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2CCE4DC-3089-400C-9BD7-B7BD22BB76B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E262E1DD-6C1D-4EB7-997C-C48BEE1006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11858822-FD8E-405B-A31A-772FE8D185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5834E6E-7338-45FA-A862-491DCB84AF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AFBA1C3-B289-40A1-A342-A4F61B175DC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DE7568FA-61F9-441D-A680-9EB08C56A3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0EA7336-B2A5-437C-B183-DF529AF3B71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70424C64-8F8A-496F-9011-3B6BF9CD99D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00FF202D-80D6-439E-B939-EA39E924DF9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512F4996-2A72-4353-A16E-1C438835329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0239A1E-20AC-4B26-9D7F-9B7E285753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A4850E39-C995-4B22-9FEE-777D9E7894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9ABDA761-E0EA-4AB1-A8D2-718147ED89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75A58B90-5B93-48A7-AB8F-03C27A207F1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EF5D2B1-EE85-4DE2-902B-ED5C3A8A97E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70419246-467A-4F1B-BBEE-C1A261F83D4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DC32074E-39C8-47C3-8F5A-D8000847E6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5D90797-4F8F-47BE-B418-99FFBAD525F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71D0352A-3B95-4189-B5F4-06D86FAAECB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4F6DAB23-4CB1-4F8E-9856-367CD0E3E3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EBCCF2C5-611C-4209-99FE-00D9CE9F2B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A917E414-DF95-47CE-862D-92454D6B23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6341A154-802E-49CA-BF4C-AF64B51FFE3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96FD0149-29E4-497C-BCA4-D4620B84AB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C83AC58D-C368-478A-AE30-54298D0887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8C0E4110-F7C2-4BB7-A128-CCAB7F01AA9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2C624BCC-05A4-42FD-A1A0-B4744C31DC1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1F0-4FC9-95D8-F19A3ADDB964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9B367290-323A-43E0-8AAF-2E7C688DA5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3E9-4C59-837D-F309E461AB46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38EE4B9C-F7AB-49DB-8420-8E8630D31E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B9B-4479-9AA8-8AA32C05645D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8E4847D5-D89D-42E0-93B7-9B94F84EC2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AC-497B-A905-1739BE673E41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48C81655-6610-40B5-8448-2F294B5C7F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427-4C65-9277-96D745F01DDA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2848BCCF-44E4-496B-932A-80C236F7288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CB9-455E-8B34-281B933F618C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30737A35-F160-45D2-AD1E-3283ED9166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63F-40DB-937C-4DDFF9438B19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3BEF7D6A-3011-426B-B682-E9D1CB253B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675-48AA-A926-D84CB7D3E45E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fld id="{D019C283-5800-4417-8213-8857204222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0D6-403D-9B5F-5D717B3F5AA0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fld id="{EEEC5B2C-1D3A-4CC3-86FC-FD8BC36E9E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BE-494E-8E5B-2CAB4DC81BC6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9A9ED8CE-5A33-4086-8ABE-624DFEA944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42-4BBC-BD74-0303831095C4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8D7AD1CF-7A4D-4D92-AE9A-DC843A2095F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807-48AA-8D36-50353D77159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0955255E-AFEA-4235-85A3-7E40132A91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65-4645-A259-A6B848062DB0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fld id="{9DA3EE29-F50F-47F9-A022-92D0D937B39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0EB-4AC7-A7DE-947B0B4F744D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75733D39-EE51-4ABA-A48A-03CCD7BAFA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D70-438A-9AF0-6ADA87F071A7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81F8F14C-5973-4222-B6A4-2F1601EF84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E7C-4F68-83D2-FFBF6668DF9C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135E9E06-6DDE-4BF9-A953-B15D379D2F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D70-438A-9AF0-6ADA87F071A7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2B4AFB50-F5D4-42CE-8867-5E8D9EE1802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A30-4517-9488-21EC5D64DA31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62B9D65C-7201-416E-8972-90D103963E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385-4829-A2AF-405FE323937D}"/>
                </c:ext>
              </c:extLst>
            </c:dLbl>
            <c:dLbl>
              <c:idx val="96"/>
              <c:layout>
                <c:manualLayout>
                  <c:x val="-1.1474327929833909E-2"/>
                  <c:y val="-9.118087172241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33-4089-879B-74873F8850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Sheet1!$B$2:$B$98</c:f>
              <c:numCache>
                <c:formatCode>#,##0</c:formatCode>
                <c:ptCount val="9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Sheet1!$C$2:$C$99</c15:f>
                <c15:dlblRangeCache>
                  <c:ptCount val="98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Sheet1!$A$2:$A$98</c:f>
              <c:numCache>
                <c:formatCode>m/d/yyyy</c:formatCode>
                <c:ptCount val="9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98381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54808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809989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6783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9002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3042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1041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Lucie Brožová</cp:lastModifiedBy>
  <cp:revision>342</cp:revision>
  <dcterms:created xsi:type="dcterms:W3CDTF">2020-08-08T14:25:07Z</dcterms:created>
  <dcterms:modified xsi:type="dcterms:W3CDTF">2020-12-07T03:17:13Z</dcterms:modified>
</cp:coreProperties>
</file>