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1.xml" ContentType="application/vnd.openxmlformats-officedocument.presentationml.notesSlide+xml"/>
  <Override PartName="/ppt/charts/chart19.xml" ContentType="application/vnd.openxmlformats-officedocument.drawingml.chart+xml"/>
  <Override PartName="/ppt/notesSlides/notesSlide12.xml" ContentType="application/vnd.openxmlformats-officedocument.presentationml.notesSlide+xml"/>
  <Override PartName="/ppt/charts/chart20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5" r:id="rId2"/>
    <p:sldMasterId id="2147483671" r:id="rId3"/>
  </p:sldMasterIdLst>
  <p:notesMasterIdLst>
    <p:notesMasterId r:id="rId47"/>
  </p:notesMasterIdLst>
  <p:sldIdLst>
    <p:sldId id="1214" r:id="rId4"/>
    <p:sldId id="1223" r:id="rId5"/>
    <p:sldId id="1238" r:id="rId6"/>
    <p:sldId id="1224" r:id="rId7"/>
    <p:sldId id="1225" r:id="rId8"/>
    <p:sldId id="1239" r:id="rId9"/>
    <p:sldId id="1240" r:id="rId10"/>
    <p:sldId id="1241" r:id="rId11"/>
    <p:sldId id="1243" r:id="rId12"/>
    <p:sldId id="1244" r:id="rId13"/>
    <p:sldId id="1245" r:id="rId14"/>
    <p:sldId id="1247" r:id="rId15"/>
    <p:sldId id="1246" r:id="rId16"/>
    <p:sldId id="1248" r:id="rId17"/>
    <p:sldId id="1222" r:id="rId18"/>
    <p:sldId id="1249" r:id="rId19"/>
    <p:sldId id="1250" r:id="rId20"/>
    <p:sldId id="1251" r:id="rId21"/>
    <p:sldId id="1252" r:id="rId22"/>
    <p:sldId id="1253" r:id="rId23"/>
    <p:sldId id="1254" r:id="rId24"/>
    <p:sldId id="1256" r:id="rId25"/>
    <p:sldId id="1257" r:id="rId26"/>
    <p:sldId id="1260" r:id="rId27"/>
    <p:sldId id="1261" r:id="rId28"/>
    <p:sldId id="1262" r:id="rId29"/>
    <p:sldId id="1263" r:id="rId30"/>
    <p:sldId id="1264" r:id="rId31"/>
    <p:sldId id="1273" r:id="rId32"/>
    <p:sldId id="1274" r:id="rId33"/>
    <p:sldId id="1275" r:id="rId34"/>
    <p:sldId id="1276" r:id="rId35"/>
    <p:sldId id="1277" r:id="rId36"/>
    <p:sldId id="1278" r:id="rId37"/>
    <p:sldId id="1279" r:id="rId38"/>
    <p:sldId id="1242" r:id="rId39"/>
    <p:sldId id="1226" r:id="rId40"/>
    <p:sldId id="1227" r:id="rId41"/>
    <p:sldId id="1236" r:id="rId42"/>
    <p:sldId id="1237" r:id="rId43"/>
    <p:sldId id="1280" r:id="rId44"/>
    <p:sldId id="1259" r:id="rId45"/>
    <p:sldId id="1258" r:id="rId46"/>
  </p:sldIdLst>
  <p:sldSz cx="12192000" cy="6858000"/>
  <p:notesSz cx="6858000" cy="9144000"/>
  <p:custDataLst>
    <p:tags r:id="rId4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  <p:cmAuthor id="2" name="Jaroš Jakub Ing." initials="JJI" lastIdx="1" clrIdx="1">
    <p:extLst>
      <p:ext uri="{19B8F6BF-5375-455C-9EA6-DF929625EA0E}">
        <p15:presenceInfo xmlns:p15="http://schemas.microsoft.com/office/powerpoint/2012/main" userId="S::jarosj@mzcr.cz::729124a7-e8eb-43e2-ab3c-da55ed2b09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305983"/>
    <a:srgbClr val="00FF00"/>
    <a:srgbClr val="FFCC66"/>
    <a:srgbClr val="9E0D34"/>
    <a:srgbClr val="FF66FF"/>
    <a:srgbClr val="FFC000"/>
    <a:srgbClr val="FF9933"/>
    <a:srgbClr val="4D7FB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930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List_aplikace_Microsoft_Excel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9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Sheet1!$A$189:$A$316</c:f>
              <c:numCache>
                <c:formatCode>m/d/yyyy</c:formatCode>
                <c:ptCount val="128"/>
                <c:pt idx="0">
                  <c:v>44044</c:v>
                </c:pt>
                <c:pt idx="1">
                  <c:v>44045</c:v>
                </c:pt>
                <c:pt idx="2">
                  <c:v>44046</c:v>
                </c:pt>
                <c:pt idx="3">
                  <c:v>44047</c:v>
                </c:pt>
                <c:pt idx="4">
                  <c:v>44048</c:v>
                </c:pt>
                <c:pt idx="5">
                  <c:v>44049</c:v>
                </c:pt>
                <c:pt idx="6">
                  <c:v>44050</c:v>
                </c:pt>
                <c:pt idx="7">
                  <c:v>44051</c:v>
                </c:pt>
                <c:pt idx="8">
                  <c:v>44052</c:v>
                </c:pt>
                <c:pt idx="9">
                  <c:v>44053</c:v>
                </c:pt>
                <c:pt idx="10">
                  <c:v>44054</c:v>
                </c:pt>
                <c:pt idx="11">
                  <c:v>44055</c:v>
                </c:pt>
                <c:pt idx="12">
                  <c:v>44056</c:v>
                </c:pt>
                <c:pt idx="13">
                  <c:v>44057</c:v>
                </c:pt>
                <c:pt idx="14">
                  <c:v>44058</c:v>
                </c:pt>
                <c:pt idx="15">
                  <c:v>44059</c:v>
                </c:pt>
                <c:pt idx="16">
                  <c:v>44060</c:v>
                </c:pt>
                <c:pt idx="17">
                  <c:v>44061</c:v>
                </c:pt>
                <c:pt idx="18">
                  <c:v>44062</c:v>
                </c:pt>
                <c:pt idx="19">
                  <c:v>44063</c:v>
                </c:pt>
                <c:pt idx="20">
                  <c:v>44064</c:v>
                </c:pt>
                <c:pt idx="21">
                  <c:v>44065</c:v>
                </c:pt>
                <c:pt idx="22">
                  <c:v>44066</c:v>
                </c:pt>
                <c:pt idx="23">
                  <c:v>44067</c:v>
                </c:pt>
                <c:pt idx="24">
                  <c:v>44068</c:v>
                </c:pt>
                <c:pt idx="25">
                  <c:v>44069</c:v>
                </c:pt>
                <c:pt idx="26">
                  <c:v>44070</c:v>
                </c:pt>
                <c:pt idx="27">
                  <c:v>44071</c:v>
                </c:pt>
                <c:pt idx="28">
                  <c:v>44072</c:v>
                </c:pt>
                <c:pt idx="29">
                  <c:v>44073</c:v>
                </c:pt>
                <c:pt idx="30">
                  <c:v>44074</c:v>
                </c:pt>
                <c:pt idx="31">
                  <c:v>44075</c:v>
                </c:pt>
                <c:pt idx="32">
                  <c:v>44076</c:v>
                </c:pt>
                <c:pt idx="33">
                  <c:v>44077</c:v>
                </c:pt>
                <c:pt idx="34">
                  <c:v>44078</c:v>
                </c:pt>
                <c:pt idx="35">
                  <c:v>44079</c:v>
                </c:pt>
                <c:pt idx="36">
                  <c:v>44080</c:v>
                </c:pt>
                <c:pt idx="37">
                  <c:v>44081</c:v>
                </c:pt>
                <c:pt idx="38">
                  <c:v>44082</c:v>
                </c:pt>
                <c:pt idx="39">
                  <c:v>44083</c:v>
                </c:pt>
                <c:pt idx="40">
                  <c:v>44084</c:v>
                </c:pt>
                <c:pt idx="41">
                  <c:v>44085</c:v>
                </c:pt>
                <c:pt idx="42">
                  <c:v>44086</c:v>
                </c:pt>
                <c:pt idx="43">
                  <c:v>44087</c:v>
                </c:pt>
                <c:pt idx="44">
                  <c:v>44088</c:v>
                </c:pt>
                <c:pt idx="45">
                  <c:v>44089</c:v>
                </c:pt>
                <c:pt idx="46">
                  <c:v>44090</c:v>
                </c:pt>
                <c:pt idx="47">
                  <c:v>44091</c:v>
                </c:pt>
                <c:pt idx="48">
                  <c:v>44092</c:v>
                </c:pt>
                <c:pt idx="49">
                  <c:v>44093</c:v>
                </c:pt>
                <c:pt idx="50">
                  <c:v>44094</c:v>
                </c:pt>
                <c:pt idx="51">
                  <c:v>44095</c:v>
                </c:pt>
                <c:pt idx="52">
                  <c:v>44096</c:v>
                </c:pt>
                <c:pt idx="53">
                  <c:v>44097</c:v>
                </c:pt>
                <c:pt idx="54">
                  <c:v>44098</c:v>
                </c:pt>
                <c:pt idx="55">
                  <c:v>44099</c:v>
                </c:pt>
                <c:pt idx="56">
                  <c:v>44100</c:v>
                </c:pt>
                <c:pt idx="57">
                  <c:v>44101</c:v>
                </c:pt>
                <c:pt idx="58">
                  <c:v>44102</c:v>
                </c:pt>
                <c:pt idx="59">
                  <c:v>44103</c:v>
                </c:pt>
                <c:pt idx="60">
                  <c:v>44104</c:v>
                </c:pt>
                <c:pt idx="61">
                  <c:v>44105</c:v>
                </c:pt>
                <c:pt idx="62">
                  <c:v>44106</c:v>
                </c:pt>
                <c:pt idx="63">
                  <c:v>44107</c:v>
                </c:pt>
                <c:pt idx="64">
                  <c:v>44108</c:v>
                </c:pt>
                <c:pt idx="65">
                  <c:v>44109</c:v>
                </c:pt>
                <c:pt idx="66">
                  <c:v>44110</c:v>
                </c:pt>
                <c:pt idx="67">
                  <c:v>44111</c:v>
                </c:pt>
                <c:pt idx="68">
                  <c:v>44112</c:v>
                </c:pt>
                <c:pt idx="69">
                  <c:v>44113</c:v>
                </c:pt>
                <c:pt idx="70">
                  <c:v>44114</c:v>
                </c:pt>
                <c:pt idx="71">
                  <c:v>44115</c:v>
                </c:pt>
                <c:pt idx="72">
                  <c:v>44116</c:v>
                </c:pt>
                <c:pt idx="73">
                  <c:v>44117</c:v>
                </c:pt>
                <c:pt idx="74">
                  <c:v>44118</c:v>
                </c:pt>
                <c:pt idx="75">
                  <c:v>44119</c:v>
                </c:pt>
                <c:pt idx="76">
                  <c:v>44120</c:v>
                </c:pt>
                <c:pt idx="77">
                  <c:v>44121</c:v>
                </c:pt>
                <c:pt idx="78">
                  <c:v>44122</c:v>
                </c:pt>
                <c:pt idx="79">
                  <c:v>44123</c:v>
                </c:pt>
                <c:pt idx="80">
                  <c:v>44124</c:v>
                </c:pt>
                <c:pt idx="81">
                  <c:v>44125</c:v>
                </c:pt>
                <c:pt idx="82">
                  <c:v>44126</c:v>
                </c:pt>
                <c:pt idx="83">
                  <c:v>44127</c:v>
                </c:pt>
                <c:pt idx="84">
                  <c:v>44128</c:v>
                </c:pt>
                <c:pt idx="85">
                  <c:v>44129</c:v>
                </c:pt>
                <c:pt idx="86">
                  <c:v>44130</c:v>
                </c:pt>
                <c:pt idx="87">
                  <c:v>44131</c:v>
                </c:pt>
                <c:pt idx="88">
                  <c:v>44132</c:v>
                </c:pt>
                <c:pt idx="89">
                  <c:v>44133</c:v>
                </c:pt>
                <c:pt idx="90">
                  <c:v>44134</c:v>
                </c:pt>
                <c:pt idx="91">
                  <c:v>44135</c:v>
                </c:pt>
                <c:pt idx="92">
                  <c:v>44136</c:v>
                </c:pt>
                <c:pt idx="93">
                  <c:v>44137</c:v>
                </c:pt>
                <c:pt idx="94">
                  <c:v>44138</c:v>
                </c:pt>
                <c:pt idx="95">
                  <c:v>44139</c:v>
                </c:pt>
                <c:pt idx="96">
                  <c:v>44140</c:v>
                </c:pt>
                <c:pt idx="97">
                  <c:v>44141</c:v>
                </c:pt>
                <c:pt idx="98">
                  <c:v>44142</c:v>
                </c:pt>
                <c:pt idx="99">
                  <c:v>44143</c:v>
                </c:pt>
                <c:pt idx="100">
                  <c:v>44144</c:v>
                </c:pt>
                <c:pt idx="101">
                  <c:v>44145</c:v>
                </c:pt>
                <c:pt idx="102">
                  <c:v>44146</c:v>
                </c:pt>
                <c:pt idx="103">
                  <c:v>44147</c:v>
                </c:pt>
                <c:pt idx="104">
                  <c:v>44148</c:v>
                </c:pt>
                <c:pt idx="105">
                  <c:v>44149</c:v>
                </c:pt>
                <c:pt idx="106">
                  <c:v>44150</c:v>
                </c:pt>
                <c:pt idx="107">
                  <c:v>44151</c:v>
                </c:pt>
                <c:pt idx="108">
                  <c:v>44152</c:v>
                </c:pt>
                <c:pt idx="109">
                  <c:v>44153</c:v>
                </c:pt>
                <c:pt idx="110">
                  <c:v>44154</c:v>
                </c:pt>
                <c:pt idx="111">
                  <c:v>44155</c:v>
                </c:pt>
                <c:pt idx="112">
                  <c:v>44156</c:v>
                </c:pt>
                <c:pt idx="113">
                  <c:v>44157</c:v>
                </c:pt>
                <c:pt idx="114">
                  <c:v>44158</c:v>
                </c:pt>
                <c:pt idx="115">
                  <c:v>44159</c:v>
                </c:pt>
                <c:pt idx="116">
                  <c:v>44160</c:v>
                </c:pt>
                <c:pt idx="117">
                  <c:v>44161</c:v>
                </c:pt>
                <c:pt idx="118">
                  <c:v>44162</c:v>
                </c:pt>
                <c:pt idx="119">
                  <c:v>44163</c:v>
                </c:pt>
                <c:pt idx="120">
                  <c:v>44164</c:v>
                </c:pt>
                <c:pt idx="121">
                  <c:v>44165</c:v>
                </c:pt>
                <c:pt idx="122">
                  <c:v>44166</c:v>
                </c:pt>
                <c:pt idx="123">
                  <c:v>44167</c:v>
                </c:pt>
                <c:pt idx="124">
                  <c:v>44168</c:v>
                </c:pt>
                <c:pt idx="125">
                  <c:v>44169</c:v>
                </c:pt>
                <c:pt idx="126">
                  <c:v>44170</c:v>
                </c:pt>
                <c:pt idx="127">
                  <c:v>44171</c:v>
                </c:pt>
              </c:numCache>
            </c:numRef>
          </c:cat>
          <c:val>
            <c:numRef>
              <c:f>Sheet1!$B$189:$B$316</c:f>
              <c:numCache>
                <c:formatCode>General</c:formatCode>
                <c:ptCount val="128"/>
                <c:pt idx="0">
                  <c:v>123</c:v>
                </c:pt>
                <c:pt idx="1">
                  <c:v>101</c:v>
                </c:pt>
                <c:pt idx="2">
                  <c:v>208</c:v>
                </c:pt>
                <c:pt idx="3">
                  <c:v>287</c:v>
                </c:pt>
                <c:pt idx="4">
                  <c:v>241</c:v>
                </c:pt>
                <c:pt idx="5">
                  <c:v>215</c:v>
                </c:pt>
                <c:pt idx="6">
                  <c:v>323</c:v>
                </c:pt>
                <c:pt idx="7">
                  <c:v>173</c:v>
                </c:pt>
                <c:pt idx="8">
                  <c:v>122</c:v>
                </c:pt>
                <c:pt idx="9">
                  <c:v>140</c:v>
                </c:pt>
                <c:pt idx="10">
                  <c:v>288</c:v>
                </c:pt>
                <c:pt idx="11">
                  <c:v>289</c:v>
                </c:pt>
                <c:pt idx="12">
                  <c:v>329</c:v>
                </c:pt>
                <c:pt idx="13">
                  <c:v>291</c:v>
                </c:pt>
                <c:pt idx="14">
                  <c:v>197</c:v>
                </c:pt>
                <c:pt idx="15">
                  <c:v>121</c:v>
                </c:pt>
                <c:pt idx="16">
                  <c:v>191</c:v>
                </c:pt>
                <c:pt idx="17">
                  <c:v>281</c:v>
                </c:pt>
                <c:pt idx="18">
                  <c:v>312</c:v>
                </c:pt>
                <c:pt idx="19">
                  <c:v>246</c:v>
                </c:pt>
                <c:pt idx="20">
                  <c:v>504</c:v>
                </c:pt>
                <c:pt idx="21">
                  <c:v>234</c:v>
                </c:pt>
                <c:pt idx="22">
                  <c:v>136</c:v>
                </c:pt>
                <c:pt idx="23">
                  <c:v>259</c:v>
                </c:pt>
                <c:pt idx="24">
                  <c:v>364</c:v>
                </c:pt>
                <c:pt idx="25">
                  <c:v>395</c:v>
                </c:pt>
                <c:pt idx="26">
                  <c:v>350</c:v>
                </c:pt>
                <c:pt idx="27">
                  <c:v>485</c:v>
                </c:pt>
                <c:pt idx="28">
                  <c:v>320</c:v>
                </c:pt>
                <c:pt idx="29">
                  <c:v>274</c:v>
                </c:pt>
                <c:pt idx="30">
                  <c:v>256</c:v>
                </c:pt>
                <c:pt idx="31">
                  <c:v>499</c:v>
                </c:pt>
                <c:pt idx="32">
                  <c:v>645</c:v>
                </c:pt>
                <c:pt idx="33">
                  <c:v>675</c:v>
                </c:pt>
                <c:pt idx="34">
                  <c:v>797</c:v>
                </c:pt>
                <c:pt idx="35">
                  <c:v>504</c:v>
                </c:pt>
                <c:pt idx="36">
                  <c:v>410</c:v>
                </c:pt>
                <c:pt idx="37">
                  <c:v>561</c:v>
                </c:pt>
                <c:pt idx="38">
                  <c:v>1161</c:v>
                </c:pt>
                <c:pt idx="39">
                  <c:v>1158</c:v>
                </c:pt>
                <c:pt idx="40">
                  <c:v>1382</c:v>
                </c:pt>
                <c:pt idx="41">
                  <c:v>1443</c:v>
                </c:pt>
                <c:pt idx="42">
                  <c:v>1537</c:v>
                </c:pt>
                <c:pt idx="43">
                  <c:v>791</c:v>
                </c:pt>
                <c:pt idx="44">
                  <c:v>1028</c:v>
                </c:pt>
                <c:pt idx="45">
                  <c:v>1675</c:v>
                </c:pt>
                <c:pt idx="46">
                  <c:v>2133</c:v>
                </c:pt>
                <c:pt idx="47">
                  <c:v>3124</c:v>
                </c:pt>
                <c:pt idx="48">
                  <c:v>2108</c:v>
                </c:pt>
                <c:pt idx="49">
                  <c:v>2045</c:v>
                </c:pt>
                <c:pt idx="50">
                  <c:v>984</c:v>
                </c:pt>
                <c:pt idx="51">
                  <c:v>1476</c:v>
                </c:pt>
                <c:pt idx="52">
                  <c:v>2388</c:v>
                </c:pt>
                <c:pt idx="53">
                  <c:v>2307</c:v>
                </c:pt>
                <c:pt idx="54">
                  <c:v>2905</c:v>
                </c:pt>
                <c:pt idx="55">
                  <c:v>2946</c:v>
                </c:pt>
                <c:pt idx="56">
                  <c:v>1981</c:v>
                </c:pt>
                <c:pt idx="57">
                  <c:v>1304</c:v>
                </c:pt>
                <c:pt idx="58">
                  <c:v>1284</c:v>
                </c:pt>
                <c:pt idx="59">
                  <c:v>1963</c:v>
                </c:pt>
                <c:pt idx="60">
                  <c:v>2926</c:v>
                </c:pt>
                <c:pt idx="61">
                  <c:v>3502</c:v>
                </c:pt>
                <c:pt idx="62">
                  <c:v>3795</c:v>
                </c:pt>
                <c:pt idx="63">
                  <c:v>2554</c:v>
                </c:pt>
                <c:pt idx="64">
                  <c:v>1840</c:v>
                </c:pt>
                <c:pt idx="65">
                  <c:v>3118</c:v>
                </c:pt>
                <c:pt idx="66">
                  <c:v>4458</c:v>
                </c:pt>
                <c:pt idx="67">
                  <c:v>5337</c:v>
                </c:pt>
                <c:pt idx="68">
                  <c:v>5394</c:v>
                </c:pt>
                <c:pt idx="69">
                  <c:v>8616</c:v>
                </c:pt>
                <c:pt idx="70">
                  <c:v>4636</c:v>
                </c:pt>
                <c:pt idx="71">
                  <c:v>3104</c:v>
                </c:pt>
                <c:pt idx="72">
                  <c:v>4308</c:v>
                </c:pt>
                <c:pt idx="73">
                  <c:v>8324</c:v>
                </c:pt>
                <c:pt idx="74">
                  <c:v>9545</c:v>
                </c:pt>
                <c:pt idx="75">
                  <c:v>9723</c:v>
                </c:pt>
                <c:pt idx="76">
                  <c:v>11104</c:v>
                </c:pt>
                <c:pt idx="77">
                  <c:v>8713</c:v>
                </c:pt>
                <c:pt idx="78">
                  <c:v>5058</c:v>
                </c:pt>
                <c:pt idx="79">
                  <c:v>8077</c:v>
                </c:pt>
                <c:pt idx="80">
                  <c:v>11984</c:v>
                </c:pt>
                <c:pt idx="81">
                  <c:v>14970</c:v>
                </c:pt>
                <c:pt idx="82">
                  <c:v>14155</c:v>
                </c:pt>
                <c:pt idx="83">
                  <c:v>15249</c:v>
                </c:pt>
                <c:pt idx="84">
                  <c:v>12472</c:v>
                </c:pt>
                <c:pt idx="85">
                  <c:v>7300</c:v>
                </c:pt>
                <c:pt idx="86">
                  <c:v>10272</c:v>
                </c:pt>
                <c:pt idx="87">
                  <c:v>15665</c:v>
                </c:pt>
                <c:pt idx="88">
                  <c:v>12978</c:v>
                </c:pt>
                <c:pt idx="89">
                  <c:v>13051</c:v>
                </c:pt>
                <c:pt idx="90">
                  <c:v>13603</c:v>
                </c:pt>
                <c:pt idx="91">
                  <c:v>11427</c:v>
                </c:pt>
                <c:pt idx="92">
                  <c:v>6551</c:v>
                </c:pt>
                <c:pt idx="93">
                  <c:v>9239</c:v>
                </c:pt>
                <c:pt idx="94">
                  <c:v>12089</c:v>
                </c:pt>
                <c:pt idx="95">
                  <c:v>15725</c:v>
                </c:pt>
                <c:pt idx="96">
                  <c:v>13234</c:v>
                </c:pt>
                <c:pt idx="97">
                  <c:v>11546</c:v>
                </c:pt>
                <c:pt idx="98">
                  <c:v>7720</c:v>
                </c:pt>
                <c:pt idx="99">
                  <c:v>3609</c:v>
                </c:pt>
                <c:pt idx="100">
                  <c:v>6048</c:v>
                </c:pt>
                <c:pt idx="101">
                  <c:v>9055</c:v>
                </c:pt>
                <c:pt idx="102">
                  <c:v>8920</c:v>
                </c:pt>
                <c:pt idx="103">
                  <c:v>7874</c:v>
                </c:pt>
                <c:pt idx="104">
                  <c:v>7358</c:v>
                </c:pt>
                <c:pt idx="105">
                  <c:v>4196</c:v>
                </c:pt>
                <c:pt idx="106">
                  <c:v>1890</c:v>
                </c:pt>
                <c:pt idx="107">
                  <c:v>5411</c:v>
                </c:pt>
                <c:pt idx="108">
                  <c:v>4246</c:v>
                </c:pt>
                <c:pt idx="109">
                  <c:v>5514</c:v>
                </c:pt>
                <c:pt idx="110">
                  <c:v>6470</c:v>
                </c:pt>
                <c:pt idx="111">
                  <c:v>5808</c:v>
                </c:pt>
                <c:pt idx="112">
                  <c:v>3191</c:v>
                </c:pt>
                <c:pt idx="113">
                  <c:v>1509</c:v>
                </c:pt>
                <c:pt idx="114">
                  <c:v>4379</c:v>
                </c:pt>
                <c:pt idx="115">
                  <c:v>5861</c:v>
                </c:pt>
                <c:pt idx="116">
                  <c:v>4927</c:v>
                </c:pt>
                <c:pt idx="117">
                  <c:v>4049</c:v>
                </c:pt>
                <c:pt idx="118">
                  <c:v>4461</c:v>
                </c:pt>
                <c:pt idx="119">
                  <c:v>2667</c:v>
                </c:pt>
                <c:pt idx="120">
                  <c:v>1074</c:v>
                </c:pt>
                <c:pt idx="121">
                  <c:v>3573</c:v>
                </c:pt>
                <c:pt idx="122">
                  <c:v>5180</c:v>
                </c:pt>
                <c:pt idx="123">
                  <c:v>4561</c:v>
                </c:pt>
                <c:pt idx="124">
                  <c:v>4625</c:v>
                </c:pt>
                <c:pt idx="125">
                  <c:v>4748</c:v>
                </c:pt>
                <c:pt idx="126">
                  <c:v>3312</c:v>
                </c:pt>
                <c:pt idx="127">
                  <c:v>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4-4958-86A2-F5BD17842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6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Sheet1!$A$209:$A$316</c:f>
              <c:numCache>
                <c:formatCode>m/d/yyyy</c:formatCode>
                <c:ptCount val="108"/>
                <c:pt idx="0">
                  <c:v>44064</c:v>
                </c:pt>
                <c:pt idx="1">
                  <c:v>44065</c:v>
                </c:pt>
                <c:pt idx="2">
                  <c:v>44066</c:v>
                </c:pt>
                <c:pt idx="3">
                  <c:v>44067</c:v>
                </c:pt>
                <c:pt idx="4">
                  <c:v>44068</c:v>
                </c:pt>
                <c:pt idx="5">
                  <c:v>44069</c:v>
                </c:pt>
                <c:pt idx="6">
                  <c:v>44070</c:v>
                </c:pt>
                <c:pt idx="7">
                  <c:v>44071</c:v>
                </c:pt>
                <c:pt idx="8">
                  <c:v>44072</c:v>
                </c:pt>
                <c:pt idx="9">
                  <c:v>44073</c:v>
                </c:pt>
                <c:pt idx="10">
                  <c:v>44074</c:v>
                </c:pt>
                <c:pt idx="11">
                  <c:v>44075</c:v>
                </c:pt>
                <c:pt idx="12">
                  <c:v>44076</c:v>
                </c:pt>
                <c:pt idx="13">
                  <c:v>44077</c:v>
                </c:pt>
                <c:pt idx="14">
                  <c:v>44078</c:v>
                </c:pt>
                <c:pt idx="15">
                  <c:v>44079</c:v>
                </c:pt>
                <c:pt idx="16">
                  <c:v>44080</c:v>
                </c:pt>
                <c:pt idx="17">
                  <c:v>44081</c:v>
                </c:pt>
                <c:pt idx="18">
                  <c:v>44082</c:v>
                </c:pt>
                <c:pt idx="19">
                  <c:v>44083</c:v>
                </c:pt>
                <c:pt idx="20">
                  <c:v>44084</c:v>
                </c:pt>
                <c:pt idx="21">
                  <c:v>44085</c:v>
                </c:pt>
                <c:pt idx="22">
                  <c:v>44086</c:v>
                </c:pt>
                <c:pt idx="23">
                  <c:v>44087</c:v>
                </c:pt>
                <c:pt idx="24">
                  <c:v>44088</c:v>
                </c:pt>
                <c:pt idx="25">
                  <c:v>44089</c:v>
                </c:pt>
                <c:pt idx="26">
                  <c:v>44090</c:v>
                </c:pt>
                <c:pt idx="27">
                  <c:v>44091</c:v>
                </c:pt>
                <c:pt idx="28">
                  <c:v>44092</c:v>
                </c:pt>
                <c:pt idx="29">
                  <c:v>44093</c:v>
                </c:pt>
                <c:pt idx="30">
                  <c:v>44094</c:v>
                </c:pt>
                <c:pt idx="31">
                  <c:v>44095</c:v>
                </c:pt>
                <c:pt idx="32">
                  <c:v>44096</c:v>
                </c:pt>
                <c:pt idx="33">
                  <c:v>44097</c:v>
                </c:pt>
                <c:pt idx="34">
                  <c:v>44098</c:v>
                </c:pt>
                <c:pt idx="35">
                  <c:v>44099</c:v>
                </c:pt>
                <c:pt idx="36">
                  <c:v>44100</c:v>
                </c:pt>
                <c:pt idx="37">
                  <c:v>44101</c:v>
                </c:pt>
                <c:pt idx="38">
                  <c:v>44102</c:v>
                </c:pt>
                <c:pt idx="39">
                  <c:v>44103</c:v>
                </c:pt>
                <c:pt idx="40">
                  <c:v>44104</c:v>
                </c:pt>
                <c:pt idx="41">
                  <c:v>44105</c:v>
                </c:pt>
                <c:pt idx="42">
                  <c:v>44106</c:v>
                </c:pt>
                <c:pt idx="43">
                  <c:v>44107</c:v>
                </c:pt>
                <c:pt idx="44">
                  <c:v>44108</c:v>
                </c:pt>
                <c:pt idx="45">
                  <c:v>44109</c:v>
                </c:pt>
                <c:pt idx="46">
                  <c:v>44110</c:v>
                </c:pt>
                <c:pt idx="47">
                  <c:v>44111</c:v>
                </c:pt>
                <c:pt idx="48">
                  <c:v>44112</c:v>
                </c:pt>
                <c:pt idx="49">
                  <c:v>44113</c:v>
                </c:pt>
                <c:pt idx="50">
                  <c:v>44114</c:v>
                </c:pt>
                <c:pt idx="51">
                  <c:v>44115</c:v>
                </c:pt>
                <c:pt idx="52">
                  <c:v>44116</c:v>
                </c:pt>
                <c:pt idx="53">
                  <c:v>44117</c:v>
                </c:pt>
                <c:pt idx="54">
                  <c:v>44118</c:v>
                </c:pt>
                <c:pt idx="55">
                  <c:v>44119</c:v>
                </c:pt>
                <c:pt idx="56">
                  <c:v>44120</c:v>
                </c:pt>
                <c:pt idx="57">
                  <c:v>44121</c:v>
                </c:pt>
                <c:pt idx="58">
                  <c:v>44122</c:v>
                </c:pt>
                <c:pt idx="59">
                  <c:v>44123</c:v>
                </c:pt>
                <c:pt idx="60">
                  <c:v>44124</c:v>
                </c:pt>
                <c:pt idx="61">
                  <c:v>44125</c:v>
                </c:pt>
                <c:pt idx="62">
                  <c:v>44126</c:v>
                </c:pt>
                <c:pt idx="63">
                  <c:v>44127</c:v>
                </c:pt>
                <c:pt idx="64">
                  <c:v>44128</c:v>
                </c:pt>
                <c:pt idx="65">
                  <c:v>44129</c:v>
                </c:pt>
                <c:pt idx="66">
                  <c:v>44130</c:v>
                </c:pt>
                <c:pt idx="67">
                  <c:v>44131</c:v>
                </c:pt>
                <c:pt idx="68">
                  <c:v>44132</c:v>
                </c:pt>
                <c:pt idx="69">
                  <c:v>44133</c:v>
                </c:pt>
                <c:pt idx="70">
                  <c:v>44134</c:v>
                </c:pt>
                <c:pt idx="71">
                  <c:v>44135</c:v>
                </c:pt>
                <c:pt idx="72">
                  <c:v>44136</c:v>
                </c:pt>
                <c:pt idx="73">
                  <c:v>44137</c:v>
                </c:pt>
                <c:pt idx="74">
                  <c:v>44138</c:v>
                </c:pt>
                <c:pt idx="75">
                  <c:v>44139</c:v>
                </c:pt>
                <c:pt idx="76">
                  <c:v>44140</c:v>
                </c:pt>
                <c:pt idx="77">
                  <c:v>44141</c:v>
                </c:pt>
                <c:pt idx="78">
                  <c:v>44142</c:v>
                </c:pt>
                <c:pt idx="79">
                  <c:v>44143</c:v>
                </c:pt>
                <c:pt idx="80">
                  <c:v>44144</c:v>
                </c:pt>
                <c:pt idx="81">
                  <c:v>44145</c:v>
                </c:pt>
                <c:pt idx="82">
                  <c:v>44146</c:v>
                </c:pt>
                <c:pt idx="83">
                  <c:v>44147</c:v>
                </c:pt>
                <c:pt idx="84">
                  <c:v>44148</c:v>
                </c:pt>
                <c:pt idx="85">
                  <c:v>44149</c:v>
                </c:pt>
                <c:pt idx="86">
                  <c:v>44150</c:v>
                </c:pt>
                <c:pt idx="87">
                  <c:v>44151</c:v>
                </c:pt>
                <c:pt idx="88">
                  <c:v>44152</c:v>
                </c:pt>
                <c:pt idx="89">
                  <c:v>44153</c:v>
                </c:pt>
                <c:pt idx="90">
                  <c:v>44154</c:v>
                </c:pt>
                <c:pt idx="91">
                  <c:v>44155</c:v>
                </c:pt>
                <c:pt idx="92">
                  <c:v>44156</c:v>
                </c:pt>
                <c:pt idx="93">
                  <c:v>44157</c:v>
                </c:pt>
                <c:pt idx="94">
                  <c:v>44158</c:v>
                </c:pt>
                <c:pt idx="95">
                  <c:v>44159</c:v>
                </c:pt>
                <c:pt idx="96">
                  <c:v>44160</c:v>
                </c:pt>
                <c:pt idx="97">
                  <c:v>44161</c:v>
                </c:pt>
                <c:pt idx="98">
                  <c:v>44162</c:v>
                </c:pt>
                <c:pt idx="99">
                  <c:v>44163</c:v>
                </c:pt>
                <c:pt idx="100">
                  <c:v>44164</c:v>
                </c:pt>
                <c:pt idx="101">
                  <c:v>44165</c:v>
                </c:pt>
                <c:pt idx="102">
                  <c:v>44166</c:v>
                </c:pt>
                <c:pt idx="103">
                  <c:v>44167</c:v>
                </c:pt>
                <c:pt idx="104">
                  <c:v>44168</c:v>
                </c:pt>
                <c:pt idx="105">
                  <c:v>44169</c:v>
                </c:pt>
                <c:pt idx="106">
                  <c:v>44170</c:v>
                </c:pt>
                <c:pt idx="107">
                  <c:v>44171</c:v>
                </c:pt>
              </c:numCache>
            </c:numRef>
          </c:cat>
          <c:val>
            <c:numRef>
              <c:f>Sheet1!$B$209:$B$316</c:f>
              <c:numCache>
                <c:formatCode>General</c:formatCode>
                <c:ptCount val="108"/>
                <c:pt idx="0">
                  <c:v>68</c:v>
                </c:pt>
                <c:pt idx="1">
                  <c:v>31</c:v>
                </c:pt>
                <c:pt idx="2">
                  <c:v>25</c:v>
                </c:pt>
                <c:pt idx="3">
                  <c:v>23</c:v>
                </c:pt>
                <c:pt idx="4">
                  <c:v>42</c:v>
                </c:pt>
                <c:pt idx="5">
                  <c:v>42</c:v>
                </c:pt>
                <c:pt idx="6">
                  <c:v>40</c:v>
                </c:pt>
                <c:pt idx="7">
                  <c:v>56</c:v>
                </c:pt>
                <c:pt idx="8">
                  <c:v>42</c:v>
                </c:pt>
                <c:pt idx="9">
                  <c:v>12</c:v>
                </c:pt>
                <c:pt idx="10">
                  <c:v>31</c:v>
                </c:pt>
                <c:pt idx="11">
                  <c:v>44</c:v>
                </c:pt>
                <c:pt idx="12">
                  <c:v>62</c:v>
                </c:pt>
                <c:pt idx="13">
                  <c:v>61</c:v>
                </c:pt>
                <c:pt idx="14">
                  <c:v>77</c:v>
                </c:pt>
                <c:pt idx="15">
                  <c:v>58</c:v>
                </c:pt>
                <c:pt idx="16">
                  <c:v>34</c:v>
                </c:pt>
                <c:pt idx="17">
                  <c:v>59</c:v>
                </c:pt>
                <c:pt idx="18">
                  <c:v>105</c:v>
                </c:pt>
                <c:pt idx="19">
                  <c:v>118</c:v>
                </c:pt>
                <c:pt idx="20">
                  <c:v>113</c:v>
                </c:pt>
                <c:pt idx="21">
                  <c:v>132</c:v>
                </c:pt>
                <c:pt idx="22">
                  <c:v>183</c:v>
                </c:pt>
                <c:pt idx="23">
                  <c:v>76</c:v>
                </c:pt>
                <c:pt idx="24">
                  <c:v>86</c:v>
                </c:pt>
                <c:pt idx="25">
                  <c:v>150</c:v>
                </c:pt>
                <c:pt idx="26">
                  <c:v>190</c:v>
                </c:pt>
                <c:pt idx="27">
                  <c:v>273</c:v>
                </c:pt>
                <c:pt idx="28">
                  <c:v>182</c:v>
                </c:pt>
                <c:pt idx="29">
                  <c:v>149</c:v>
                </c:pt>
                <c:pt idx="30">
                  <c:v>97</c:v>
                </c:pt>
                <c:pt idx="31">
                  <c:v>135</c:v>
                </c:pt>
                <c:pt idx="32">
                  <c:v>238</c:v>
                </c:pt>
                <c:pt idx="33">
                  <c:v>235</c:v>
                </c:pt>
                <c:pt idx="34">
                  <c:v>332</c:v>
                </c:pt>
                <c:pt idx="35">
                  <c:v>324</c:v>
                </c:pt>
                <c:pt idx="36">
                  <c:v>190</c:v>
                </c:pt>
                <c:pt idx="37">
                  <c:v>125</c:v>
                </c:pt>
                <c:pt idx="38">
                  <c:v>172</c:v>
                </c:pt>
                <c:pt idx="39">
                  <c:v>256</c:v>
                </c:pt>
                <c:pt idx="40">
                  <c:v>385</c:v>
                </c:pt>
                <c:pt idx="41">
                  <c:v>494</c:v>
                </c:pt>
                <c:pt idx="42">
                  <c:v>505</c:v>
                </c:pt>
                <c:pt idx="43">
                  <c:v>382</c:v>
                </c:pt>
                <c:pt idx="44">
                  <c:v>261</c:v>
                </c:pt>
                <c:pt idx="45">
                  <c:v>551</c:v>
                </c:pt>
                <c:pt idx="46">
                  <c:v>589</c:v>
                </c:pt>
                <c:pt idx="47">
                  <c:v>727</c:v>
                </c:pt>
                <c:pt idx="48">
                  <c:v>740</c:v>
                </c:pt>
                <c:pt idx="49">
                  <c:v>1114</c:v>
                </c:pt>
                <c:pt idx="50">
                  <c:v>591</c:v>
                </c:pt>
                <c:pt idx="51">
                  <c:v>474</c:v>
                </c:pt>
                <c:pt idx="52">
                  <c:v>702</c:v>
                </c:pt>
                <c:pt idx="53">
                  <c:v>1153</c:v>
                </c:pt>
                <c:pt idx="54">
                  <c:v>1255</c:v>
                </c:pt>
                <c:pt idx="55">
                  <c:v>1258</c:v>
                </c:pt>
                <c:pt idx="56">
                  <c:v>1451</c:v>
                </c:pt>
                <c:pt idx="57">
                  <c:v>1203</c:v>
                </c:pt>
                <c:pt idx="58">
                  <c:v>766</c:v>
                </c:pt>
                <c:pt idx="59">
                  <c:v>1234</c:v>
                </c:pt>
                <c:pt idx="60">
                  <c:v>1690</c:v>
                </c:pt>
                <c:pt idx="61">
                  <c:v>2076</c:v>
                </c:pt>
                <c:pt idx="62">
                  <c:v>1986</c:v>
                </c:pt>
                <c:pt idx="63">
                  <c:v>2193</c:v>
                </c:pt>
                <c:pt idx="64">
                  <c:v>1765</c:v>
                </c:pt>
                <c:pt idx="65">
                  <c:v>1146</c:v>
                </c:pt>
                <c:pt idx="66">
                  <c:v>1703</c:v>
                </c:pt>
                <c:pt idx="67">
                  <c:v>2396</c:v>
                </c:pt>
                <c:pt idx="68">
                  <c:v>2057</c:v>
                </c:pt>
                <c:pt idx="69">
                  <c:v>2100</c:v>
                </c:pt>
                <c:pt idx="70">
                  <c:v>2346</c:v>
                </c:pt>
                <c:pt idx="71">
                  <c:v>1858</c:v>
                </c:pt>
                <c:pt idx="72">
                  <c:v>1085</c:v>
                </c:pt>
                <c:pt idx="73">
                  <c:v>1756</c:v>
                </c:pt>
                <c:pt idx="74">
                  <c:v>2119</c:v>
                </c:pt>
                <c:pt idx="75">
                  <c:v>2653</c:v>
                </c:pt>
                <c:pt idx="76">
                  <c:v>2483</c:v>
                </c:pt>
                <c:pt idx="77">
                  <c:v>2265</c:v>
                </c:pt>
                <c:pt idx="78">
                  <c:v>1447</c:v>
                </c:pt>
                <c:pt idx="79">
                  <c:v>672</c:v>
                </c:pt>
                <c:pt idx="80">
                  <c:v>1169</c:v>
                </c:pt>
                <c:pt idx="81">
                  <c:v>1726</c:v>
                </c:pt>
                <c:pt idx="82">
                  <c:v>1940</c:v>
                </c:pt>
                <c:pt idx="83">
                  <c:v>1709</c:v>
                </c:pt>
                <c:pt idx="84">
                  <c:v>1659</c:v>
                </c:pt>
                <c:pt idx="85">
                  <c:v>905</c:v>
                </c:pt>
                <c:pt idx="86">
                  <c:v>339</c:v>
                </c:pt>
                <c:pt idx="87">
                  <c:v>1266</c:v>
                </c:pt>
                <c:pt idx="88">
                  <c:v>797</c:v>
                </c:pt>
                <c:pt idx="89">
                  <c:v>1123</c:v>
                </c:pt>
                <c:pt idx="90">
                  <c:v>1262</c:v>
                </c:pt>
                <c:pt idx="91">
                  <c:v>1121</c:v>
                </c:pt>
                <c:pt idx="92">
                  <c:v>660</c:v>
                </c:pt>
                <c:pt idx="93">
                  <c:v>310</c:v>
                </c:pt>
                <c:pt idx="94">
                  <c:v>1003</c:v>
                </c:pt>
                <c:pt idx="95">
                  <c:v>1167</c:v>
                </c:pt>
                <c:pt idx="96">
                  <c:v>975</c:v>
                </c:pt>
                <c:pt idx="97">
                  <c:v>935</c:v>
                </c:pt>
                <c:pt idx="98">
                  <c:v>876</c:v>
                </c:pt>
                <c:pt idx="99">
                  <c:v>491</c:v>
                </c:pt>
                <c:pt idx="100">
                  <c:v>254</c:v>
                </c:pt>
                <c:pt idx="101">
                  <c:v>812</c:v>
                </c:pt>
                <c:pt idx="102">
                  <c:v>913</c:v>
                </c:pt>
                <c:pt idx="103">
                  <c:v>888</c:v>
                </c:pt>
                <c:pt idx="104">
                  <c:v>830</c:v>
                </c:pt>
                <c:pt idx="105">
                  <c:v>883</c:v>
                </c:pt>
                <c:pt idx="106">
                  <c:v>646</c:v>
                </c:pt>
                <c:pt idx="107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6-40BB-A874-62AC4EAF6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3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Sheet1!$A$203:$A$316</c:f>
              <c:numCache>
                <c:formatCode>m/d/yyyy</c:formatCode>
                <c:ptCount val="114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</c:numCache>
            </c:numRef>
          </c:cat>
          <c:val>
            <c:numRef>
              <c:f>Sheet1!$B$203:$B$316</c:f>
              <c:numCache>
                <c:formatCode>###0</c:formatCode>
                <c:ptCount val="114"/>
                <c:pt idx="0">
                  <c:v>11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13</c:v>
                </c:pt>
                <c:pt idx="5">
                  <c:v>8</c:v>
                </c:pt>
                <c:pt idx="6">
                  <c:v>38</c:v>
                </c:pt>
                <c:pt idx="7">
                  <c:v>11</c:v>
                </c:pt>
                <c:pt idx="8">
                  <c:v>8</c:v>
                </c:pt>
                <c:pt idx="9">
                  <c:v>7</c:v>
                </c:pt>
                <c:pt idx="10">
                  <c:v>16</c:v>
                </c:pt>
                <c:pt idx="11">
                  <c:v>15</c:v>
                </c:pt>
                <c:pt idx="12">
                  <c:v>21</c:v>
                </c:pt>
                <c:pt idx="13">
                  <c:v>19</c:v>
                </c:pt>
                <c:pt idx="14">
                  <c:v>17</c:v>
                </c:pt>
                <c:pt idx="15">
                  <c:v>5</c:v>
                </c:pt>
                <c:pt idx="16">
                  <c:v>9</c:v>
                </c:pt>
                <c:pt idx="17">
                  <c:v>17</c:v>
                </c:pt>
                <c:pt idx="18">
                  <c:v>24</c:v>
                </c:pt>
                <c:pt idx="19">
                  <c:v>23</c:v>
                </c:pt>
                <c:pt idx="20">
                  <c:v>36</c:v>
                </c:pt>
                <c:pt idx="21">
                  <c:v>19</c:v>
                </c:pt>
                <c:pt idx="22">
                  <c:v>13</c:v>
                </c:pt>
                <c:pt idx="23">
                  <c:v>20</c:v>
                </c:pt>
                <c:pt idx="24">
                  <c:v>34</c:v>
                </c:pt>
                <c:pt idx="25">
                  <c:v>60</c:v>
                </c:pt>
                <c:pt idx="26">
                  <c:v>45</c:v>
                </c:pt>
                <c:pt idx="27">
                  <c:v>54</c:v>
                </c:pt>
                <c:pt idx="28">
                  <c:v>101</c:v>
                </c:pt>
                <c:pt idx="29">
                  <c:v>35</c:v>
                </c:pt>
                <c:pt idx="30">
                  <c:v>36</c:v>
                </c:pt>
                <c:pt idx="31">
                  <c:v>80</c:v>
                </c:pt>
                <c:pt idx="32">
                  <c:v>89</c:v>
                </c:pt>
                <c:pt idx="33">
                  <c:v>100</c:v>
                </c:pt>
                <c:pt idx="34">
                  <c:v>71</c:v>
                </c:pt>
                <c:pt idx="35">
                  <c:v>61</c:v>
                </c:pt>
                <c:pt idx="36">
                  <c:v>44</c:v>
                </c:pt>
                <c:pt idx="37">
                  <c:v>47</c:v>
                </c:pt>
                <c:pt idx="38">
                  <c:v>126</c:v>
                </c:pt>
                <c:pt idx="39">
                  <c:v>104</c:v>
                </c:pt>
                <c:pt idx="40">
                  <c:v>139</c:v>
                </c:pt>
                <c:pt idx="41">
                  <c:v>109</c:v>
                </c:pt>
                <c:pt idx="42">
                  <c:v>78</c:v>
                </c:pt>
                <c:pt idx="43">
                  <c:v>57</c:v>
                </c:pt>
                <c:pt idx="44">
                  <c:v>77</c:v>
                </c:pt>
                <c:pt idx="45">
                  <c:v>103</c:v>
                </c:pt>
                <c:pt idx="46">
                  <c:v>170</c:v>
                </c:pt>
                <c:pt idx="47">
                  <c:v>210</c:v>
                </c:pt>
                <c:pt idx="48">
                  <c:v>208</c:v>
                </c:pt>
                <c:pt idx="49">
                  <c:v>177</c:v>
                </c:pt>
                <c:pt idx="50">
                  <c:v>126</c:v>
                </c:pt>
                <c:pt idx="51">
                  <c:v>245</c:v>
                </c:pt>
                <c:pt idx="52">
                  <c:v>268</c:v>
                </c:pt>
                <c:pt idx="53">
                  <c:v>330</c:v>
                </c:pt>
                <c:pt idx="54">
                  <c:v>328</c:v>
                </c:pt>
                <c:pt idx="55">
                  <c:v>480</c:v>
                </c:pt>
                <c:pt idx="56">
                  <c:v>259</c:v>
                </c:pt>
                <c:pt idx="57">
                  <c:v>228</c:v>
                </c:pt>
                <c:pt idx="58">
                  <c:v>341</c:v>
                </c:pt>
                <c:pt idx="59">
                  <c:v>574</c:v>
                </c:pt>
                <c:pt idx="60">
                  <c:v>596</c:v>
                </c:pt>
                <c:pt idx="61">
                  <c:v>584</c:v>
                </c:pt>
                <c:pt idx="62">
                  <c:v>619</c:v>
                </c:pt>
                <c:pt idx="63">
                  <c:v>604</c:v>
                </c:pt>
                <c:pt idx="64">
                  <c:v>330</c:v>
                </c:pt>
                <c:pt idx="65">
                  <c:v>608</c:v>
                </c:pt>
                <c:pt idx="66">
                  <c:v>758</c:v>
                </c:pt>
                <c:pt idx="67">
                  <c:v>970</c:v>
                </c:pt>
                <c:pt idx="68">
                  <c:v>893</c:v>
                </c:pt>
                <c:pt idx="69">
                  <c:v>1033</c:v>
                </c:pt>
                <c:pt idx="70">
                  <c:v>844</c:v>
                </c:pt>
                <c:pt idx="71">
                  <c:v>555</c:v>
                </c:pt>
                <c:pt idx="72">
                  <c:v>862</c:v>
                </c:pt>
                <c:pt idx="73">
                  <c:v>1223</c:v>
                </c:pt>
                <c:pt idx="74">
                  <c:v>1020</c:v>
                </c:pt>
                <c:pt idx="75" formatCode="General">
                  <c:v>1045</c:v>
                </c:pt>
                <c:pt idx="76" formatCode="General">
                  <c:v>1146</c:v>
                </c:pt>
                <c:pt idx="77" formatCode="General">
                  <c:v>912</c:v>
                </c:pt>
                <c:pt idx="78" formatCode="General">
                  <c:v>543</c:v>
                </c:pt>
                <c:pt idx="79" formatCode="General">
                  <c:v>878</c:v>
                </c:pt>
                <c:pt idx="80" formatCode="General">
                  <c:v>1046</c:v>
                </c:pt>
                <c:pt idx="81" formatCode="General">
                  <c:v>1376</c:v>
                </c:pt>
                <c:pt idx="82" formatCode="General">
                  <c:v>1243</c:v>
                </c:pt>
                <c:pt idx="83" formatCode="General">
                  <c:v>1188</c:v>
                </c:pt>
                <c:pt idx="84" formatCode="General">
                  <c:v>694</c:v>
                </c:pt>
                <c:pt idx="85" formatCode="General">
                  <c:v>282</c:v>
                </c:pt>
                <c:pt idx="86" formatCode="General">
                  <c:v>578</c:v>
                </c:pt>
                <c:pt idx="87" formatCode="General">
                  <c:v>870</c:v>
                </c:pt>
                <c:pt idx="88" formatCode="General">
                  <c:v>1059</c:v>
                </c:pt>
                <c:pt idx="89" formatCode="General">
                  <c:v>893</c:v>
                </c:pt>
                <c:pt idx="90" formatCode="General">
                  <c:v>883</c:v>
                </c:pt>
                <c:pt idx="91" formatCode="General">
                  <c:v>494</c:v>
                </c:pt>
                <c:pt idx="92" formatCode="General">
                  <c:v>185</c:v>
                </c:pt>
                <c:pt idx="93" formatCode="General">
                  <c:v>717</c:v>
                </c:pt>
                <c:pt idx="94" formatCode="General">
                  <c:v>408</c:v>
                </c:pt>
                <c:pt idx="95" formatCode="General">
                  <c:v>617</c:v>
                </c:pt>
                <c:pt idx="96" formatCode="General">
                  <c:v>685</c:v>
                </c:pt>
                <c:pt idx="97" formatCode="General">
                  <c:v>607</c:v>
                </c:pt>
                <c:pt idx="98" formatCode="General">
                  <c:v>350</c:v>
                </c:pt>
                <c:pt idx="99" formatCode="General">
                  <c:v>169</c:v>
                </c:pt>
                <c:pt idx="100" formatCode="General">
                  <c:v>573</c:v>
                </c:pt>
                <c:pt idx="101" formatCode="General">
                  <c:v>634</c:v>
                </c:pt>
                <c:pt idx="102" formatCode="General">
                  <c:v>515</c:v>
                </c:pt>
                <c:pt idx="103" formatCode="General">
                  <c:v>552</c:v>
                </c:pt>
                <c:pt idx="104" formatCode="General">
                  <c:v>462</c:v>
                </c:pt>
                <c:pt idx="105" formatCode="General">
                  <c:v>267</c:v>
                </c:pt>
                <c:pt idx="106" formatCode="General">
                  <c:v>119</c:v>
                </c:pt>
                <c:pt idx="107" formatCode="General">
                  <c:v>500</c:v>
                </c:pt>
                <c:pt idx="108" formatCode="General">
                  <c:v>457</c:v>
                </c:pt>
                <c:pt idx="109" formatCode="General">
                  <c:v>464</c:v>
                </c:pt>
                <c:pt idx="110" formatCode="General">
                  <c:v>446</c:v>
                </c:pt>
                <c:pt idx="111" formatCode="General">
                  <c:v>443</c:v>
                </c:pt>
                <c:pt idx="112" formatCode="General">
                  <c:v>336</c:v>
                </c:pt>
                <c:pt idx="113" formatCode="General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C-4B1A-804B-9913D4C29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4066391938537376E-2"/>
          <c:y val="0.11530977652557951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Sheet1!$A$209:$A$316</c:f>
              <c:numCache>
                <c:formatCode>m/d/yyyy</c:formatCode>
                <c:ptCount val="108"/>
                <c:pt idx="0">
                  <c:v>44064</c:v>
                </c:pt>
                <c:pt idx="1">
                  <c:v>44065</c:v>
                </c:pt>
                <c:pt idx="2">
                  <c:v>44066</c:v>
                </c:pt>
                <c:pt idx="3">
                  <c:v>44067</c:v>
                </c:pt>
                <c:pt idx="4">
                  <c:v>44068</c:v>
                </c:pt>
                <c:pt idx="5">
                  <c:v>44069</c:v>
                </c:pt>
                <c:pt idx="6">
                  <c:v>44070</c:v>
                </c:pt>
                <c:pt idx="7">
                  <c:v>44071</c:v>
                </c:pt>
                <c:pt idx="8">
                  <c:v>44072</c:v>
                </c:pt>
                <c:pt idx="9">
                  <c:v>44073</c:v>
                </c:pt>
                <c:pt idx="10">
                  <c:v>44074</c:v>
                </c:pt>
                <c:pt idx="11">
                  <c:v>44075</c:v>
                </c:pt>
                <c:pt idx="12">
                  <c:v>44076</c:v>
                </c:pt>
                <c:pt idx="13">
                  <c:v>44077</c:v>
                </c:pt>
                <c:pt idx="14">
                  <c:v>44078</c:v>
                </c:pt>
                <c:pt idx="15">
                  <c:v>44079</c:v>
                </c:pt>
                <c:pt idx="16">
                  <c:v>44080</c:v>
                </c:pt>
                <c:pt idx="17">
                  <c:v>44081</c:v>
                </c:pt>
                <c:pt idx="18">
                  <c:v>44082</c:v>
                </c:pt>
                <c:pt idx="19">
                  <c:v>44083</c:v>
                </c:pt>
                <c:pt idx="20">
                  <c:v>44084</c:v>
                </c:pt>
                <c:pt idx="21">
                  <c:v>44085</c:v>
                </c:pt>
                <c:pt idx="22">
                  <c:v>44086</c:v>
                </c:pt>
                <c:pt idx="23">
                  <c:v>44087</c:v>
                </c:pt>
                <c:pt idx="24">
                  <c:v>44088</c:v>
                </c:pt>
                <c:pt idx="25">
                  <c:v>44089</c:v>
                </c:pt>
                <c:pt idx="26">
                  <c:v>44090</c:v>
                </c:pt>
                <c:pt idx="27">
                  <c:v>44091</c:v>
                </c:pt>
                <c:pt idx="28">
                  <c:v>44092</c:v>
                </c:pt>
                <c:pt idx="29">
                  <c:v>44093</c:v>
                </c:pt>
                <c:pt idx="30">
                  <c:v>44094</c:v>
                </c:pt>
                <c:pt idx="31">
                  <c:v>44095</c:v>
                </c:pt>
                <c:pt idx="32">
                  <c:v>44096</c:v>
                </c:pt>
                <c:pt idx="33">
                  <c:v>44097</c:v>
                </c:pt>
                <c:pt idx="34">
                  <c:v>44098</c:v>
                </c:pt>
                <c:pt idx="35">
                  <c:v>44099</c:v>
                </c:pt>
                <c:pt idx="36">
                  <c:v>44100</c:v>
                </c:pt>
                <c:pt idx="37">
                  <c:v>44101</c:v>
                </c:pt>
                <c:pt idx="38">
                  <c:v>44102</c:v>
                </c:pt>
                <c:pt idx="39">
                  <c:v>44103</c:v>
                </c:pt>
                <c:pt idx="40">
                  <c:v>44104</c:v>
                </c:pt>
                <c:pt idx="41">
                  <c:v>44105</c:v>
                </c:pt>
                <c:pt idx="42">
                  <c:v>44106</c:v>
                </c:pt>
                <c:pt idx="43">
                  <c:v>44107</c:v>
                </c:pt>
                <c:pt idx="44">
                  <c:v>44108</c:v>
                </c:pt>
                <c:pt idx="45">
                  <c:v>44109</c:v>
                </c:pt>
                <c:pt idx="46">
                  <c:v>44110</c:v>
                </c:pt>
                <c:pt idx="47">
                  <c:v>44111</c:v>
                </c:pt>
                <c:pt idx="48">
                  <c:v>44112</c:v>
                </c:pt>
                <c:pt idx="49">
                  <c:v>44113</c:v>
                </c:pt>
                <c:pt idx="50">
                  <c:v>44114</c:v>
                </c:pt>
                <c:pt idx="51">
                  <c:v>44115</c:v>
                </c:pt>
                <c:pt idx="52">
                  <c:v>44116</c:v>
                </c:pt>
                <c:pt idx="53">
                  <c:v>44117</c:v>
                </c:pt>
                <c:pt idx="54">
                  <c:v>44118</c:v>
                </c:pt>
                <c:pt idx="55">
                  <c:v>44119</c:v>
                </c:pt>
                <c:pt idx="56">
                  <c:v>44120</c:v>
                </c:pt>
                <c:pt idx="57">
                  <c:v>44121</c:v>
                </c:pt>
                <c:pt idx="58">
                  <c:v>44122</c:v>
                </c:pt>
                <c:pt idx="59">
                  <c:v>44123</c:v>
                </c:pt>
                <c:pt idx="60">
                  <c:v>44124</c:v>
                </c:pt>
                <c:pt idx="61">
                  <c:v>44125</c:v>
                </c:pt>
                <c:pt idx="62">
                  <c:v>44126</c:v>
                </c:pt>
                <c:pt idx="63">
                  <c:v>44127</c:v>
                </c:pt>
                <c:pt idx="64">
                  <c:v>44128</c:v>
                </c:pt>
                <c:pt idx="65">
                  <c:v>44129</c:v>
                </c:pt>
                <c:pt idx="66">
                  <c:v>44130</c:v>
                </c:pt>
                <c:pt idx="67">
                  <c:v>44131</c:v>
                </c:pt>
                <c:pt idx="68">
                  <c:v>44132</c:v>
                </c:pt>
                <c:pt idx="69">
                  <c:v>44133</c:v>
                </c:pt>
                <c:pt idx="70">
                  <c:v>44134</c:v>
                </c:pt>
                <c:pt idx="71">
                  <c:v>44135</c:v>
                </c:pt>
                <c:pt idx="72">
                  <c:v>44136</c:v>
                </c:pt>
                <c:pt idx="73">
                  <c:v>44137</c:v>
                </c:pt>
                <c:pt idx="74">
                  <c:v>44138</c:v>
                </c:pt>
                <c:pt idx="75">
                  <c:v>44139</c:v>
                </c:pt>
                <c:pt idx="76">
                  <c:v>44140</c:v>
                </c:pt>
                <c:pt idx="77">
                  <c:v>44141</c:v>
                </c:pt>
                <c:pt idx="78">
                  <c:v>44142</c:v>
                </c:pt>
                <c:pt idx="79">
                  <c:v>44143</c:v>
                </c:pt>
                <c:pt idx="80">
                  <c:v>44144</c:v>
                </c:pt>
                <c:pt idx="81">
                  <c:v>44145</c:v>
                </c:pt>
                <c:pt idx="82">
                  <c:v>44146</c:v>
                </c:pt>
                <c:pt idx="83">
                  <c:v>44147</c:v>
                </c:pt>
                <c:pt idx="84">
                  <c:v>44148</c:v>
                </c:pt>
                <c:pt idx="85">
                  <c:v>44149</c:v>
                </c:pt>
                <c:pt idx="86">
                  <c:v>44150</c:v>
                </c:pt>
                <c:pt idx="87">
                  <c:v>44151</c:v>
                </c:pt>
                <c:pt idx="88">
                  <c:v>44152</c:v>
                </c:pt>
                <c:pt idx="89">
                  <c:v>44153</c:v>
                </c:pt>
                <c:pt idx="90">
                  <c:v>44154</c:v>
                </c:pt>
                <c:pt idx="91">
                  <c:v>44155</c:v>
                </c:pt>
                <c:pt idx="92">
                  <c:v>44156</c:v>
                </c:pt>
                <c:pt idx="93">
                  <c:v>44157</c:v>
                </c:pt>
                <c:pt idx="94">
                  <c:v>44158</c:v>
                </c:pt>
                <c:pt idx="95">
                  <c:v>44159</c:v>
                </c:pt>
                <c:pt idx="96">
                  <c:v>44160</c:v>
                </c:pt>
                <c:pt idx="97">
                  <c:v>44161</c:v>
                </c:pt>
                <c:pt idx="98">
                  <c:v>44162</c:v>
                </c:pt>
                <c:pt idx="99">
                  <c:v>44163</c:v>
                </c:pt>
                <c:pt idx="100">
                  <c:v>44164</c:v>
                </c:pt>
                <c:pt idx="101">
                  <c:v>44165</c:v>
                </c:pt>
                <c:pt idx="102">
                  <c:v>44166</c:v>
                </c:pt>
                <c:pt idx="103">
                  <c:v>44167</c:v>
                </c:pt>
                <c:pt idx="104">
                  <c:v>44168</c:v>
                </c:pt>
                <c:pt idx="105">
                  <c:v>44169</c:v>
                </c:pt>
                <c:pt idx="106">
                  <c:v>44170</c:v>
                </c:pt>
                <c:pt idx="107">
                  <c:v>44171</c:v>
                </c:pt>
              </c:numCache>
            </c:numRef>
          </c:cat>
          <c:val>
            <c:numRef>
              <c:f>Sheet1!$B$209:$B$316</c:f>
              <c:numCache>
                <c:formatCode>General</c:formatCode>
                <c:ptCount val="108"/>
                <c:pt idx="0">
                  <c:v>38</c:v>
                </c:pt>
                <c:pt idx="1">
                  <c:v>11</c:v>
                </c:pt>
                <c:pt idx="2">
                  <c:v>8</c:v>
                </c:pt>
                <c:pt idx="3">
                  <c:v>7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19</c:v>
                </c:pt>
                <c:pt idx="8">
                  <c:v>17</c:v>
                </c:pt>
                <c:pt idx="9">
                  <c:v>5</c:v>
                </c:pt>
                <c:pt idx="10">
                  <c:v>9</c:v>
                </c:pt>
                <c:pt idx="11">
                  <c:v>17</c:v>
                </c:pt>
                <c:pt idx="12">
                  <c:v>24</c:v>
                </c:pt>
                <c:pt idx="13">
                  <c:v>23</c:v>
                </c:pt>
                <c:pt idx="14">
                  <c:v>36</c:v>
                </c:pt>
                <c:pt idx="15">
                  <c:v>19</c:v>
                </c:pt>
                <c:pt idx="16">
                  <c:v>13</c:v>
                </c:pt>
                <c:pt idx="17">
                  <c:v>20</c:v>
                </c:pt>
                <c:pt idx="18">
                  <c:v>34</c:v>
                </c:pt>
                <c:pt idx="19">
                  <c:v>60</c:v>
                </c:pt>
                <c:pt idx="20">
                  <c:v>45</c:v>
                </c:pt>
                <c:pt idx="21">
                  <c:v>54</c:v>
                </c:pt>
                <c:pt idx="22">
                  <c:v>101</c:v>
                </c:pt>
                <c:pt idx="23">
                  <c:v>35</c:v>
                </c:pt>
                <c:pt idx="24">
                  <c:v>36</c:v>
                </c:pt>
                <c:pt idx="25">
                  <c:v>80</c:v>
                </c:pt>
                <c:pt idx="26">
                  <c:v>89</c:v>
                </c:pt>
                <c:pt idx="27">
                  <c:v>100</c:v>
                </c:pt>
                <c:pt idx="28">
                  <c:v>71</c:v>
                </c:pt>
                <c:pt idx="29">
                  <c:v>61</c:v>
                </c:pt>
                <c:pt idx="30">
                  <c:v>44</c:v>
                </c:pt>
                <c:pt idx="31">
                  <c:v>47</c:v>
                </c:pt>
                <c:pt idx="32">
                  <c:v>126</c:v>
                </c:pt>
                <c:pt idx="33">
                  <c:v>104</c:v>
                </c:pt>
                <c:pt idx="34">
                  <c:v>139</c:v>
                </c:pt>
                <c:pt idx="35">
                  <c:v>109</c:v>
                </c:pt>
                <c:pt idx="36">
                  <c:v>78</c:v>
                </c:pt>
                <c:pt idx="37">
                  <c:v>57</c:v>
                </c:pt>
                <c:pt idx="38">
                  <c:v>77</c:v>
                </c:pt>
                <c:pt idx="39">
                  <c:v>103</c:v>
                </c:pt>
                <c:pt idx="40">
                  <c:v>170</c:v>
                </c:pt>
                <c:pt idx="41">
                  <c:v>210</c:v>
                </c:pt>
                <c:pt idx="42">
                  <c:v>208</c:v>
                </c:pt>
                <c:pt idx="43">
                  <c:v>177</c:v>
                </c:pt>
                <c:pt idx="44">
                  <c:v>126</c:v>
                </c:pt>
                <c:pt idx="45">
                  <c:v>245</c:v>
                </c:pt>
                <c:pt idx="46">
                  <c:v>268</c:v>
                </c:pt>
                <c:pt idx="47">
                  <c:v>330</c:v>
                </c:pt>
                <c:pt idx="48">
                  <c:v>328</c:v>
                </c:pt>
                <c:pt idx="49">
                  <c:v>480</c:v>
                </c:pt>
                <c:pt idx="50">
                  <c:v>259</c:v>
                </c:pt>
                <c:pt idx="51">
                  <c:v>228</c:v>
                </c:pt>
                <c:pt idx="52">
                  <c:v>341</c:v>
                </c:pt>
                <c:pt idx="53">
                  <c:v>574</c:v>
                </c:pt>
                <c:pt idx="54">
                  <c:v>596</c:v>
                </c:pt>
                <c:pt idx="55">
                  <c:v>584</c:v>
                </c:pt>
                <c:pt idx="56">
                  <c:v>619</c:v>
                </c:pt>
                <c:pt idx="57">
                  <c:v>604</c:v>
                </c:pt>
                <c:pt idx="58">
                  <c:v>330</c:v>
                </c:pt>
                <c:pt idx="59">
                  <c:v>608</c:v>
                </c:pt>
                <c:pt idx="60">
                  <c:v>758</c:v>
                </c:pt>
                <c:pt idx="61">
                  <c:v>970</c:v>
                </c:pt>
                <c:pt idx="62">
                  <c:v>893</c:v>
                </c:pt>
                <c:pt idx="63">
                  <c:v>1033</c:v>
                </c:pt>
                <c:pt idx="64">
                  <c:v>844</c:v>
                </c:pt>
                <c:pt idx="65">
                  <c:v>555</c:v>
                </c:pt>
                <c:pt idx="66">
                  <c:v>862</c:v>
                </c:pt>
                <c:pt idx="67">
                  <c:v>1223</c:v>
                </c:pt>
                <c:pt idx="68">
                  <c:v>1020</c:v>
                </c:pt>
                <c:pt idx="69">
                  <c:v>1045</c:v>
                </c:pt>
                <c:pt idx="70">
                  <c:v>1146</c:v>
                </c:pt>
                <c:pt idx="71">
                  <c:v>912</c:v>
                </c:pt>
                <c:pt idx="72">
                  <c:v>543</c:v>
                </c:pt>
                <c:pt idx="73">
                  <c:v>878</c:v>
                </c:pt>
                <c:pt idx="74">
                  <c:v>1046</c:v>
                </c:pt>
                <c:pt idx="75">
                  <c:v>1376</c:v>
                </c:pt>
                <c:pt idx="76">
                  <c:v>1243</c:v>
                </c:pt>
                <c:pt idx="77">
                  <c:v>1188</c:v>
                </c:pt>
                <c:pt idx="78">
                  <c:v>694</c:v>
                </c:pt>
                <c:pt idx="79">
                  <c:v>282</c:v>
                </c:pt>
                <c:pt idx="80">
                  <c:v>578</c:v>
                </c:pt>
                <c:pt idx="81">
                  <c:v>870</c:v>
                </c:pt>
                <c:pt idx="82">
                  <c:v>1059</c:v>
                </c:pt>
                <c:pt idx="83">
                  <c:v>893</c:v>
                </c:pt>
                <c:pt idx="84">
                  <c:v>883</c:v>
                </c:pt>
                <c:pt idx="85">
                  <c:v>494</c:v>
                </c:pt>
                <c:pt idx="86">
                  <c:v>185</c:v>
                </c:pt>
                <c:pt idx="87">
                  <c:v>717</c:v>
                </c:pt>
                <c:pt idx="88">
                  <c:v>408</c:v>
                </c:pt>
                <c:pt idx="89">
                  <c:v>617</c:v>
                </c:pt>
                <c:pt idx="90">
                  <c:v>685</c:v>
                </c:pt>
                <c:pt idx="91">
                  <c:v>607</c:v>
                </c:pt>
                <c:pt idx="92">
                  <c:v>350</c:v>
                </c:pt>
                <c:pt idx="93">
                  <c:v>169</c:v>
                </c:pt>
                <c:pt idx="94">
                  <c:v>573</c:v>
                </c:pt>
                <c:pt idx="95">
                  <c:v>634</c:v>
                </c:pt>
                <c:pt idx="96">
                  <c:v>515</c:v>
                </c:pt>
                <c:pt idx="97">
                  <c:v>552</c:v>
                </c:pt>
                <c:pt idx="98">
                  <c:v>462</c:v>
                </c:pt>
                <c:pt idx="99">
                  <c:v>267</c:v>
                </c:pt>
                <c:pt idx="100">
                  <c:v>119</c:v>
                </c:pt>
                <c:pt idx="101">
                  <c:v>500</c:v>
                </c:pt>
                <c:pt idx="102">
                  <c:v>457</c:v>
                </c:pt>
                <c:pt idx="103">
                  <c:v>464</c:v>
                </c:pt>
                <c:pt idx="104">
                  <c:v>446</c:v>
                </c:pt>
                <c:pt idx="105">
                  <c:v>443</c:v>
                </c:pt>
                <c:pt idx="106">
                  <c:v>336</c:v>
                </c:pt>
                <c:pt idx="107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0-4C99-A07B-ABE262C143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Index rizika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cat>
            <c:strRef>
              <c:f>Sheet1!$A$2:$A$69</c:f>
              <c:strCache>
                <c:ptCount val="68"/>
                <c:pt idx="0">
                  <c:v>1. 10. </c:v>
                </c:pt>
                <c:pt idx="1">
                  <c:v>2. 10. </c:v>
                </c:pt>
                <c:pt idx="2">
                  <c:v>3. 10. </c:v>
                </c:pt>
                <c:pt idx="3">
                  <c:v>4. 10. </c:v>
                </c:pt>
                <c:pt idx="4">
                  <c:v>5. 10. </c:v>
                </c:pt>
                <c:pt idx="5">
                  <c:v>6. 10. </c:v>
                </c:pt>
                <c:pt idx="6">
                  <c:v>7. 10. </c:v>
                </c:pt>
                <c:pt idx="7">
                  <c:v>8. 10. </c:v>
                </c:pt>
                <c:pt idx="8">
                  <c:v>9. 10. </c:v>
                </c:pt>
                <c:pt idx="9">
                  <c:v>10. 10. </c:v>
                </c:pt>
                <c:pt idx="10">
                  <c:v>11. 10. </c:v>
                </c:pt>
                <c:pt idx="11">
                  <c:v>12. 10. </c:v>
                </c:pt>
                <c:pt idx="12">
                  <c:v>13. 10. </c:v>
                </c:pt>
                <c:pt idx="13">
                  <c:v>14. 10. </c:v>
                </c:pt>
                <c:pt idx="14">
                  <c:v>15. 10. </c:v>
                </c:pt>
                <c:pt idx="15">
                  <c:v>16. 10. </c:v>
                </c:pt>
                <c:pt idx="16">
                  <c:v>17. 10. </c:v>
                </c:pt>
                <c:pt idx="17">
                  <c:v>18. 10. </c:v>
                </c:pt>
                <c:pt idx="18">
                  <c:v>19. 10. </c:v>
                </c:pt>
                <c:pt idx="19">
                  <c:v>20. 10. </c:v>
                </c:pt>
                <c:pt idx="20">
                  <c:v>21. 10. </c:v>
                </c:pt>
                <c:pt idx="21">
                  <c:v>22. 10. </c:v>
                </c:pt>
                <c:pt idx="22">
                  <c:v>23. 10. </c:v>
                </c:pt>
                <c:pt idx="23">
                  <c:v>24. 10. </c:v>
                </c:pt>
                <c:pt idx="24">
                  <c:v>25. 10. </c:v>
                </c:pt>
                <c:pt idx="25">
                  <c:v>26. 10. </c:v>
                </c:pt>
                <c:pt idx="26">
                  <c:v>27. 10. </c:v>
                </c:pt>
                <c:pt idx="27">
                  <c:v>28. 10. </c:v>
                </c:pt>
                <c:pt idx="28">
                  <c:v>29. 10. </c:v>
                </c:pt>
                <c:pt idx="29">
                  <c:v>30. 10. </c:v>
                </c:pt>
                <c:pt idx="30">
                  <c:v>31. 10. </c:v>
                </c:pt>
                <c:pt idx="31">
                  <c:v>1. 11. </c:v>
                </c:pt>
                <c:pt idx="32">
                  <c:v>2. 11. </c:v>
                </c:pt>
                <c:pt idx="33">
                  <c:v>3. 11. </c:v>
                </c:pt>
                <c:pt idx="34">
                  <c:v>4. 11. </c:v>
                </c:pt>
                <c:pt idx="35">
                  <c:v>5. 11. </c:v>
                </c:pt>
                <c:pt idx="36">
                  <c:v>6. 11. </c:v>
                </c:pt>
                <c:pt idx="37">
                  <c:v>7. 11. </c:v>
                </c:pt>
                <c:pt idx="38">
                  <c:v>8. 11. </c:v>
                </c:pt>
                <c:pt idx="39">
                  <c:v>9. 11. </c:v>
                </c:pt>
                <c:pt idx="40">
                  <c:v>10. 11. </c:v>
                </c:pt>
                <c:pt idx="41">
                  <c:v>11. 11. </c:v>
                </c:pt>
                <c:pt idx="42">
                  <c:v>12. 11. </c:v>
                </c:pt>
                <c:pt idx="43">
                  <c:v>13. 11. </c:v>
                </c:pt>
                <c:pt idx="44">
                  <c:v>14. 11. </c:v>
                </c:pt>
                <c:pt idx="45">
                  <c:v>15. 11. </c:v>
                </c:pt>
                <c:pt idx="46">
                  <c:v>16. 11. </c:v>
                </c:pt>
                <c:pt idx="47">
                  <c:v>17. 11. </c:v>
                </c:pt>
                <c:pt idx="48">
                  <c:v>18. 11. </c:v>
                </c:pt>
                <c:pt idx="49">
                  <c:v>19. 11. </c:v>
                </c:pt>
                <c:pt idx="50">
                  <c:v>20. 11. </c:v>
                </c:pt>
                <c:pt idx="51">
                  <c:v>21. 11. </c:v>
                </c:pt>
                <c:pt idx="52">
                  <c:v>22. 11. </c:v>
                </c:pt>
                <c:pt idx="53">
                  <c:v>23. 11. </c:v>
                </c:pt>
                <c:pt idx="54">
                  <c:v>24. 11. </c:v>
                </c:pt>
                <c:pt idx="55">
                  <c:v>25. 11. </c:v>
                </c:pt>
                <c:pt idx="56">
                  <c:v>26. 11. </c:v>
                </c:pt>
                <c:pt idx="57">
                  <c:v>27. 11. </c:v>
                </c:pt>
                <c:pt idx="58">
                  <c:v>28. 11. </c:v>
                </c:pt>
                <c:pt idx="59">
                  <c:v>29. 11. </c:v>
                </c:pt>
                <c:pt idx="60">
                  <c:v>30. 11. </c:v>
                </c:pt>
                <c:pt idx="61">
                  <c:v>1. 12. </c:v>
                </c:pt>
                <c:pt idx="62">
                  <c:v>2. 12. </c:v>
                </c:pt>
                <c:pt idx="63">
                  <c:v>3. 12. </c:v>
                </c:pt>
                <c:pt idx="64">
                  <c:v>4. 12. </c:v>
                </c:pt>
                <c:pt idx="65">
                  <c:v>5. 12. </c:v>
                </c:pt>
                <c:pt idx="66">
                  <c:v>6. 12. </c:v>
                </c:pt>
                <c:pt idx="67">
                  <c:v>7. 12. </c:v>
                </c:pt>
              </c:strCache>
            </c:strRef>
          </c:cat>
          <c:val>
            <c:numRef>
              <c:f>Sheet1!$B$2:$B$69</c:f>
              <c:numCache>
                <c:formatCode>General</c:formatCode>
                <c:ptCount val="68"/>
                <c:pt idx="0">
                  <c:v>52</c:v>
                </c:pt>
                <c:pt idx="1">
                  <c:v>52</c:v>
                </c:pt>
                <c:pt idx="2">
                  <c:v>52</c:v>
                </c:pt>
                <c:pt idx="3">
                  <c:v>52</c:v>
                </c:pt>
                <c:pt idx="4">
                  <c:v>57</c:v>
                </c:pt>
                <c:pt idx="5">
                  <c:v>57</c:v>
                </c:pt>
                <c:pt idx="6">
                  <c:v>62</c:v>
                </c:pt>
                <c:pt idx="7">
                  <c:v>70</c:v>
                </c:pt>
                <c:pt idx="8">
                  <c:v>70</c:v>
                </c:pt>
                <c:pt idx="9">
                  <c:v>80</c:v>
                </c:pt>
                <c:pt idx="10">
                  <c:v>80</c:v>
                </c:pt>
                <c:pt idx="11">
                  <c:v>78</c:v>
                </c:pt>
                <c:pt idx="12">
                  <c:v>78</c:v>
                </c:pt>
                <c:pt idx="13">
                  <c:v>83</c:v>
                </c:pt>
                <c:pt idx="14">
                  <c:v>83</c:v>
                </c:pt>
                <c:pt idx="15">
                  <c:v>86</c:v>
                </c:pt>
                <c:pt idx="16">
                  <c:v>86</c:v>
                </c:pt>
                <c:pt idx="17">
                  <c:v>86</c:v>
                </c:pt>
                <c:pt idx="18">
                  <c:v>86</c:v>
                </c:pt>
                <c:pt idx="19">
                  <c:v>81</c:v>
                </c:pt>
                <c:pt idx="20">
                  <c:v>85</c:v>
                </c:pt>
                <c:pt idx="21">
                  <c:v>85</c:v>
                </c:pt>
                <c:pt idx="22">
                  <c:v>85</c:v>
                </c:pt>
                <c:pt idx="23">
                  <c:v>85</c:v>
                </c:pt>
                <c:pt idx="24">
                  <c:v>85</c:v>
                </c:pt>
                <c:pt idx="25">
                  <c:v>85</c:v>
                </c:pt>
                <c:pt idx="26">
                  <c:v>89</c:v>
                </c:pt>
                <c:pt idx="27">
                  <c:v>89</c:v>
                </c:pt>
                <c:pt idx="28">
                  <c:v>84</c:v>
                </c:pt>
                <c:pt idx="29">
                  <c:v>84</c:v>
                </c:pt>
                <c:pt idx="30">
                  <c:v>84</c:v>
                </c:pt>
                <c:pt idx="31">
                  <c:v>79</c:v>
                </c:pt>
                <c:pt idx="32">
                  <c:v>79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75</c:v>
                </c:pt>
                <c:pt idx="40">
                  <c:v>75</c:v>
                </c:pt>
                <c:pt idx="41">
                  <c:v>75</c:v>
                </c:pt>
                <c:pt idx="42">
                  <c:v>70</c:v>
                </c:pt>
                <c:pt idx="43">
                  <c:v>70</c:v>
                </c:pt>
                <c:pt idx="44">
                  <c:v>70</c:v>
                </c:pt>
                <c:pt idx="45">
                  <c:v>70</c:v>
                </c:pt>
                <c:pt idx="46">
                  <c:v>70</c:v>
                </c:pt>
                <c:pt idx="47">
                  <c:v>70</c:v>
                </c:pt>
                <c:pt idx="48">
                  <c:v>70</c:v>
                </c:pt>
                <c:pt idx="49">
                  <c:v>62</c:v>
                </c:pt>
                <c:pt idx="50">
                  <c:v>62</c:v>
                </c:pt>
                <c:pt idx="51">
                  <c:v>62</c:v>
                </c:pt>
                <c:pt idx="52">
                  <c:v>62</c:v>
                </c:pt>
                <c:pt idx="53">
                  <c:v>57</c:v>
                </c:pt>
                <c:pt idx="54">
                  <c:v>57</c:v>
                </c:pt>
                <c:pt idx="55">
                  <c:v>57</c:v>
                </c:pt>
                <c:pt idx="56">
                  <c:v>57</c:v>
                </c:pt>
                <c:pt idx="57">
                  <c:v>57</c:v>
                </c:pt>
                <c:pt idx="58">
                  <c:v>57</c:v>
                </c:pt>
                <c:pt idx="59">
                  <c:v>57</c:v>
                </c:pt>
                <c:pt idx="60">
                  <c:v>57</c:v>
                </c:pt>
                <c:pt idx="61">
                  <c:v>57</c:v>
                </c:pt>
                <c:pt idx="62">
                  <c:v>57</c:v>
                </c:pt>
                <c:pt idx="63">
                  <c:v>57</c:v>
                </c:pt>
                <c:pt idx="64">
                  <c:v>57</c:v>
                </c:pt>
                <c:pt idx="65">
                  <c:v>57</c:v>
                </c:pt>
                <c:pt idx="66">
                  <c:v>64</c:v>
                </c:pt>
                <c:pt idx="67" formatCode="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1A-49DD-A049-1636BDCB9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5033519"/>
        <c:axId val="1853482831"/>
      </c:lineChart>
      <c:catAx>
        <c:axId val="1855033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853482831"/>
        <c:crosses val="autoZero"/>
        <c:auto val="1"/>
        <c:lblAlgn val="ctr"/>
        <c:lblOffset val="100"/>
        <c:noMultiLvlLbl val="1"/>
      </c:catAx>
      <c:valAx>
        <c:axId val="185348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855033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incidence14_100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96A-4480-80E0-443BBFE6FB4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19-4DB6-863B-6FE10BF9CEF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298-4D9E-8EDB-4B92604F245B}"/>
              </c:ext>
            </c:extLst>
          </c:dPt>
          <c:dPt>
            <c:idx val="8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A8F-49E6-A270-2F694A2DA2A7}"/>
              </c:ext>
            </c:extLst>
          </c:dPt>
          <c:dLbls>
            <c:dLbl>
              <c:idx val="14"/>
              <c:layout>
                <c:manualLayout>
                  <c:x val="0"/>
                  <c:y val="3.5277777777777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441-4D1D-AF84-061B0937C5A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82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PHA</c:v>
                </c:pt>
                <c:pt idx="1">
                  <c:v>KVK</c:v>
                </c:pt>
                <c:pt idx="2">
                  <c:v>JMK</c:v>
                </c:pt>
                <c:pt idx="3">
                  <c:v>PLK</c:v>
                </c:pt>
                <c:pt idx="4">
                  <c:v>JHC</c:v>
                </c:pt>
                <c:pt idx="5">
                  <c:v>ULK</c:v>
                </c:pt>
                <c:pt idx="6">
                  <c:v>OLK</c:v>
                </c:pt>
                <c:pt idx="7">
                  <c:v>STC</c:v>
                </c:pt>
                <c:pt idx="8">
                  <c:v>ČR</c:v>
                </c:pt>
                <c:pt idx="9">
                  <c:v>HKK</c:v>
                </c:pt>
                <c:pt idx="10">
                  <c:v>LBK</c:v>
                </c:pt>
                <c:pt idx="11">
                  <c:v>MSK</c:v>
                </c:pt>
                <c:pt idx="12">
                  <c:v>PAK</c:v>
                </c:pt>
                <c:pt idx="13">
                  <c:v>ZLK</c:v>
                </c:pt>
                <c:pt idx="14">
                  <c:v>VYS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354.98615469999999</c:v>
                </c:pt>
                <c:pt idx="1">
                  <c:v>405.88602609999998</c:v>
                </c:pt>
                <c:pt idx="2">
                  <c:v>449.58468570000002</c:v>
                </c:pt>
                <c:pt idx="3">
                  <c:v>457.19690989999998</c:v>
                </c:pt>
                <c:pt idx="4">
                  <c:v>488.29110530000003</c:v>
                </c:pt>
                <c:pt idx="5">
                  <c:v>499.53408480000002</c:v>
                </c:pt>
                <c:pt idx="6">
                  <c:v>503.46906319999999</c:v>
                </c:pt>
                <c:pt idx="7">
                  <c:v>507.89053239999998</c:v>
                </c:pt>
                <c:pt idx="8">
                  <c:v>509.91500880000001</c:v>
                </c:pt>
                <c:pt idx="9">
                  <c:v>571.37988600000006</c:v>
                </c:pt>
                <c:pt idx="10">
                  <c:v>574.04944890000002</c:v>
                </c:pt>
                <c:pt idx="11">
                  <c:v>578.24027369999999</c:v>
                </c:pt>
                <c:pt idx="12">
                  <c:v>600.57934190000003</c:v>
                </c:pt>
                <c:pt idx="13">
                  <c:v>621.91552720000004</c:v>
                </c:pt>
                <c:pt idx="14">
                  <c:v>705.16051960000004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19-4DB6-863B-6FE10BF9C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catAx>
        <c:axId val="41714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Algn val="ctr"/>
        <c:lblOffset val="100"/>
        <c:tickLblSkip val="1"/>
        <c:noMultiLvlLbl val="0"/>
      </c:catAx>
      <c:valAx>
        <c:axId val="419321824"/>
        <c:scaling>
          <c:orientation val="minMax"/>
          <c:max val="2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2A3-40EB-91FF-62D129B9B2C5}"/>
              </c:ext>
            </c:extLst>
          </c:dPt>
          <c:dPt>
            <c:idx val="7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38B-4BBE-B0BD-B3AD6452E96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solidFill>
                  <a:srgbClr val="30598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A20-4716-AE8A-92193C2C86E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107-408F-A94E-787DACC17324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234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PAK</c:v>
                </c:pt>
                <c:pt idx="1">
                  <c:v>ZLK</c:v>
                </c:pt>
                <c:pt idx="2">
                  <c:v>VYS</c:v>
                </c:pt>
                <c:pt idx="3">
                  <c:v>HKK</c:v>
                </c:pt>
                <c:pt idx="4">
                  <c:v>OLK</c:v>
                </c:pt>
                <c:pt idx="5">
                  <c:v>JMK</c:v>
                </c:pt>
                <c:pt idx="6">
                  <c:v>STC</c:v>
                </c:pt>
                <c:pt idx="7">
                  <c:v>ČR</c:v>
                </c:pt>
                <c:pt idx="8">
                  <c:v>LBK</c:v>
                </c:pt>
                <c:pt idx="9">
                  <c:v>PLK</c:v>
                </c:pt>
                <c:pt idx="10">
                  <c:v>MSK</c:v>
                </c:pt>
                <c:pt idx="11">
                  <c:v>ULK</c:v>
                </c:pt>
                <c:pt idx="12">
                  <c:v>JHC</c:v>
                </c:pt>
                <c:pt idx="13">
                  <c:v>PHA</c:v>
                </c:pt>
                <c:pt idx="14">
                  <c:v>KVK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0.91309904153300003</c:v>
                </c:pt>
                <c:pt idx="1">
                  <c:v>0.95571748878899998</c:v>
                </c:pt>
                <c:pt idx="2">
                  <c:v>0.96494355317799996</c:v>
                </c:pt>
                <c:pt idx="3">
                  <c:v>0.96955345060800002</c:v>
                </c:pt>
                <c:pt idx="4">
                  <c:v>0.98287064382699996</c:v>
                </c:pt>
                <c:pt idx="5">
                  <c:v>0.98714069591499998</c:v>
                </c:pt>
                <c:pt idx="6">
                  <c:v>1.010979485697</c:v>
                </c:pt>
                <c:pt idx="7">
                  <c:v>1.045543943542</c:v>
                </c:pt>
                <c:pt idx="8">
                  <c:v>1.097844112769</c:v>
                </c:pt>
                <c:pt idx="9">
                  <c:v>1.0983739837390001</c:v>
                </c:pt>
                <c:pt idx="10">
                  <c:v>1.1138088012130001</c:v>
                </c:pt>
                <c:pt idx="11">
                  <c:v>1.125065685759</c:v>
                </c:pt>
                <c:pt idx="12">
                  <c:v>1.1269230769230001</c:v>
                </c:pt>
                <c:pt idx="13">
                  <c:v>1.1793785310730001</c:v>
                </c:pt>
                <c:pt idx="14">
                  <c:v>1.2256809338520001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B-4BBE-B0BD-B3AD6452E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catAx>
        <c:axId val="41714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Algn val="ctr"/>
        <c:lblOffset val="100"/>
        <c:tickLblSkip val="1"/>
        <c:noMultiLvlLbl val="0"/>
      </c:catAx>
      <c:valAx>
        <c:axId val="419321824"/>
        <c:scaling>
          <c:orientation val="minMax"/>
          <c:max val="1.4"/>
          <c:min val="0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incidence_65_14_100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380-4DD5-A437-E5BFA31E481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90B-41E1-B391-EE44AE3AF010}"/>
              </c:ext>
            </c:extLst>
          </c:dPt>
          <c:dPt>
            <c:idx val="7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A14-4F10-A9F9-AFA8C935006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3F2-4AD1-A52A-9240708EF0A8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94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PHA</c:v>
                </c:pt>
                <c:pt idx="1">
                  <c:v>PLK</c:v>
                </c:pt>
                <c:pt idx="2">
                  <c:v>OLK</c:v>
                </c:pt>
                <c:pt idx="3">
                  <c:v>JMK</c:v>
                </c:pt>
                <c:pt idx="4">
                  <c:v>KVK</c:v>
                </c:pt>
                <c:pt idx="5">
                  <c:v>JHC</c:v>
                </c:pt>
                <c:pt idx="6">
                  <c:v>ULK</c:v>
                </c:pt>
                <c:pt idx="7">
                  <c:v>ČR</c:v>
                </c:pt>
                <c:pt idx="8">
                  <c:v>LBK</c:v>
                </c:pt>
                <c:pt idx="9">
                  <c:v>STC</c:v>
                </c:pt>
                <c:pt idx="10">
                  <c:v>MSK</c:v>
                </c:pt>
                <c:pt idx="11">
                  <c:v>HKK</c:v>
                </c:pt>
                <c:pt idx="12">
                  <c:v>PAK</c:v>
                </c:pt>
                <c:pt idx="13">
                  <c:v>ZLK</c:v>
                </c:pt>
                <c:pt idx="14">
                  <c:v>VYS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381.81919520000002</c:v>
                </c:pt>
                <c:pt idx="1">
                  <c:v>411.89740160000002</c:v>
                </c:pt>
                <c:pt idx="2">
                  <c:v>440.67667160000002</c:v>
                </c:pt>
                <c:pt idx="3">
                  <c:v>452.60246410000002</c:v>
                </c:pt>
                <c:pt idx="4">
                  <c:v>461.96284350000002</c:v>
                </c:pt>
                <c:pt idx="5">
                  <c:v>476.363857</c:v>
                </c:pt>
                <c:pt idx="6">
                  <c:v>502.08324299999998</c:v>
                </c:pt>
                <c:pt idx="7">
                  <c:v>511.2988651</c:v>
                </c:pt>
                <c:pt idx="8">
                  <c:v>536.11549839999998</c:v>
                </c:pt>
                <c:pt idx="9">
                  <c:v>547.63998819999995</c:v>
                </c:pt>
                <c:pt idx="10">
                  <c:v>578.00347959999999</c:v>
                </c:pt>
                <c:pt idx="11">
                  <c:v>580.36798510000006</c:v>
                </c:pt>
                <c:pt idx="12">
                  <c:v>608.94565669999997</c:v>
                </c:pt>
                <c:pt idx="13">
                  <c:v>618.92713800000001</c:v>
                </c:pt>
                <c:pt idx="14">
                  <c:v>672.1577125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80-4DD5-A437-E5BFA31E4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catAx>
        <c:axId val="41714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Algn val="ctr"/>
        <c:lblOffset val="100"/>
        <c:tickLblSkip val="1"/>
        <c:noMultiLvlLbl val="0"/>
      </c:catAx>
      <c:valAx>
        <c:axId val="419321824"/>
        <c:scaling>
          <c:orientation val="minMax"/>
          <c:max val="2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pozit_perc_test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5DB-4626-8369-1A65CA3A0A6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7DF-4FA5-A323-0C6B2A8181B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D9-4673-B4DC-A34FE1658A8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D9-4673-B4DC-A34FE1658A83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-234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PHA</c:v>
                </c:pt>
                <c:pt idx="1">
                  <c:v>STC</c:v>
                </c:pt>
                <c:pt idx="2">
                  <c:v>ČR</c:v>
                </c:pt>
                <c:pt idx="3">
                  <c:v>MSK</c:v>
                </c:pt>
                <c:pt idx="4">
                  <c:v>JMK</c:v>
                </c:pt>
                <c:pt idx="5">
                  <c:v>PLK</c:v>
                </c:pt>
                <c:pt idx="6">
                  <c:v>HKK</c:v>
                </c:pt>
                <c:pt idx="7">
                  <c:v>PAK</c:v>
                </c:pt>
                <c:pt idx="8">
                  <c:v>KVK</c:v>
                </c:pt>
                <c:pt idx="9">
                  <c:v>VYS</c:v>
                </c:pt>
                <c:pt idx="10">
                  <c:v>JHC</c:v>
                </c:pt>
                <c:pt idx="11">
                  <c:v>LBK</c:v>
                </c:pt>
                <c:pt idx="12">
                  <c:v>ZLK</c:v>
                </c:pt>
                <c:pt idx="13">
                  <c:v>OLK</c:v>
                </c:pt>
                <c:pt idx="14">
                  <c:v>ULK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0.12528132033</c:v>
                </c:pt>
                <c:pt idx="1">
                  <c:v>0.20341840590599999</c:v>
                </c:pt>
                <c:pt idx="2">
                  <c:v>0.20957593185199999</c:v>
                </c:pt>
                <c:pt idx="3">
                  <c:v>0.21116225546600001</c:v>
                </c:pt>
                <c:pt idx="4">
                  <c:v>0.21557776492899999</c:v>
                </c:pt>
                <c:pt idx="5">
                  <c:v>0.221693468985</c:v>
                </c:pt>
                <c:pt idx="6">
                  <c:v>0.23278102664</c:v>
                </c:pt>
                <c:pt idx="7">
                  <c:v>0.23522633744800001</c:v>
                </c:pt>
                <c:pt idx="8">
                  <c:v>0.23604346197000001</c:v>
                </c:pt>
                <c:pt idx="9">
                  <c:v>0.24077094143800001</c:v>
                </c:pt>
                <c:pt idx="10">
                  <c:v>0.241868912002</c:v>
                </c:pt>
                <c:pt idx="11">
                  <c:v>0.250094446543</c:v>
                </c:pt>
                <c:pt idx="12">
                  <c:v>0.26062366248800001</c:v>
                </c:pt>
                <c:pt idx="13">
                  <c:v>0.27065712426799998</c:v>
                </c:pt>
                <c:pt idx="14">
                  <c:v>0.27097835716899998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D9-4673-B4DC-A34FE1658A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catAx>
        <c:axId val="41714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Algn val="ctr"/>
        <c:lblOffset val="100"/>
        <c:tickLblSkip val="1"/>
        <c:noMultiLvlLbl val="0"/>
      </c:catAx>
      <c:valAx>
        <c:axId val="419321824"/>
        <c:scaling>
          <c:orientation val="minMax"/>
          <c:max val="0.4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Sheet1!$B$203:$B$341</c:f>
              <c:numCache>
                <c:formatCode>General</c:formatCode>
                <c:ptCount val="139"/>
                <c:pt idx="0">
                  <c:v>197</c:v>
                </c:pt>
                <c:pt idx="1">
                  <c:v>121</c:v>
                </c:pt>
                <c:pt idx="2">
                  <c:v>191</c:v>
                </c:pt>
                <c:pt idx="3">
                  <c:v>281</c:v>
                </c:pt>
                <c:pt idx="4">
                  <c:v>312</c:v>
                </c:pt>
                <c:pt idx="5">
                  <c:v>246</c:v>
                </c:pt>
                <c:pt idx="6">
                  <c:v>504</c:v>
                </c:pt>
                <c:pt idx="7">
                  <c:v>234</c:v>
                </c:pt>
                <c:pt idx="8">
                  <c:v>136</c:v>
                </c:pt>
                <c:pt idx="9">
                  <c:v>259</c:v>
                </c:pt>
                <c:pt idx="10">
                  <c:v>364</c:v>
                </c:pt>
                <c:pt idx="11">
                  <c:v>395</c:v>
                </c:pt>
                <c:pt idx="12">
                  <c:v>350</c:v>
                </c:pt>
                <c:pt idx="13">
                  <c:v>485</c:v>
                </c:pt>
                <c:pt idx="14">
                  <c:v>320</c:v>
                </c:pt>
                <c:pt idx="15">
                  <c:v>274</c:v>
                </c:pt>
                <c:pt idx="16">
                  <c:v>256</c:v>
                </c:pt>
                <c:pt idx="17">
                  <c:v>499</c:v>
                </c:pt>
                <c:pt idx="18">
                  <c:v>645</c:v>
                </c:pt>
                <c:pt idx="19">
                  <c:v>675</c:v>
                </c:pt>
                <c:pt idx="20">
                  <c:v>797</c:v>
                </c:pt>
                <c:pt idx="21">
                  <c:v>504</c:v>
                </c:pt>
                <c:pt idx="22">
                  <c:v>410</c:v>
                </c:pt>
                <c:pt idx="23">
                  <c:v>561</c:v>
                </c:pt>
                <c:pt idx="24">
                  <c:v>1161</c:v>
                </c:pt>
                <c:pt idx="25">
                  <c:v>1158</c:v>
                </c:pt>
                <c:pt idx="26">
                  <c:v>1382</c:v>
                </c:pt>
                <c:pt idx="27">
                  <c:v>1443</c:v>
                </c:pt>
                <c:pt idx="28">
                  <c:v>1537</c:v>
                </c:pt>
                <c:pt idx="29">
                  <c:v>791</c:v>
                </c:pt>
                <c:pt idx="30">
                  <c:v>1028</c:v>
                </c:pt>
                <c:pt idx="31">
                  <c:v>1675</c:v>
                </c:pt>
                <c:pt idx="32">
                  <c:v>2133</c:v>
                </c:pt>
                <c:pt idx="33">
                  <c:v>3124</c:v>
                </c:pt>
                <c:pt idx="34">
                  <c:v>2108</c:v>
                </c:pt>
                <c:pt idx="35">
                  <c:v>2045</c:v>
                </c:pt>
                <c:pt idx="36">
                  <c:v>984</c:v>
                </c:pt>
                <c:pt idx="37">
                  <c:v>1476</c:v>
                </c:pt>
                <c:pt idx="38">
                  <c:v>2388</c:v>
                </c:pt>
                <c:pt idx="39">
                  <c:v>2307</c:v>
                </c:pt>
                <c:pt idx="40">
                  <c:v>2905</c:v>
                </c:pt>
                <c:pt idx="41">
                  <c:v>2946</c:v>
                </c:pt>
                <c:pt idx="42">
                  <c:v>1981</c:v>
                </c:pt>
                <c:pt idx="43">
                  <c:v>1304</c:v>
                </c:pt>
                <c:pt idx="44">
                  <c:v>1284</c:v>
                </c:pt>
                <c:pt idx="45">
                  <c:v>1963</c:v>
                </c:pt>
                <c:pt idx="46">
                  <c:v>2926</c:v>
                </c:pt>
                <c:pt idx="47">
                  <c:v>3502</c:v>
                </c:pt>
                <c:pt idx="48">
                  <c:v>3795</c:v>
                </c:pt>
                <c:pt idx="49">
                  <c:v>2554</c:v>
                </c:pt>
                <c:pt idx="50">
                  <c:v>1840</c:v>
                </c:pt>
                <c:pt idx="51">
                  <c:v>3118</c:v>
                </c:pt>
                <c:pt idx="52">
                  <c:v>4458</c:v>
                </c:pt>
                <c:pt idx="53">
                  <c:v>5337</c:v>
                </c:pt>
                <c:pt idx="54">
                  <c:v>5394</c:v>
                </c:pt>
                <c:pt idx="55">
                  <c:v>8616</c:v>
                </c:pt>
                <c:pt idx="56">
                  <c:v>4636</c:v>
                </c:pt>
                <c:pt idx="57">
                  <c:v>3104</c:v>
                </c:pt>
                <c:pt idx="58">
                  <c:v>4308</c:v>
                </c:pt>
                <c:pt idx="59">
                  <c:v>8324</c:v>
                </c:pt>
                <c:pt idx="60">
                  <c:v>9545</c:v>
                </c:pt>
                <c:pt idx="61">
                  <c:v>9723</c:v>
                </c:pt>
                <c:pt idx="62">
                  <c:v>11104</c:v>
                </c:pt>
                <c:pt idx="63">
                  <c:v>8713</c:v>
                </c:pt>
                <c:pt idx="64">
                  <c:v>5058</c:v>
                </c:pt>
                <c:pt idx="65">
                  <c:v>8077</c:v>
                </c:pt>
                <c:pt idx="66">
                  <c:v>11984</c:v>
                </c:pt>
                <c:pt idx="67">
                  <c:v>14970</c:v>
                </c:pt>
                <c:pt idx="68">
                  <c:v>14155</c:v>
                </c:pt>
                <c:pt idx="69">
                  <c:v>15249</c:v>
                </c:pt>
                <c:pt idx="70">
                  <c:v>12472</c:v>
                </c:pt>
                <c:pt idx="71">
                  <c:v>7300</c:v>
                </c:pt>
                <c:pt idx="72">
                  <c:v>10272</c:v>
                </c:pt>
                <c:pt idx="73">
                  <c:v>15665</c:v>
                </c:pt>
                <c:pt idx="74">
                  <c:v>12978</c:v>
                </c:pt>
                <c:pt idx="75">
                  <c:v>13051</c:v>
                </c:pt>
                <c:pt idx="76">
                  <c:v>13603</c:v>
                </c:pt>
                <c:pt idx="77">
                  <c:v>11427</c:v>
                </c:pt>
                <c:pt idx="78">
                  <c:v>6551</c:v>
                </c:pt>
                <c:pt idx="79">
                  <c:v>9239</c:v>
                </c:pt>
                <c:pt idx="80">
                  <c:v>12089</c:v>
                </c:pt>
                <c:pt idx="81">
                  <c:v>15725</c:v>
                </c:pt>
                <c:pt idx="82">
                  <c:v>13234</c:v>
                </c:pt>
                <c:pt idx="83">
                  <c:v>11546</c:v>
                </c:pt>
                <c:pt idx="84">
                  <c:v>7720</c:v>
                </c:pt>
                <c:pt idx="85">
                  <c:v>3609</c:v>
                </c:pt>
                <c:pt idx="86">
                  <c:v>6048</c:v>
                </c:pt>
                <c:pt idx="87">
                  <c:v>9055</c:v>
                </c:pt>
                <c:pt idx="88">
                  <c:v>8920</c:v>
                </c:pt>
                <c:pt idx="89">
                  <c:v>7874</c:v>
                </c:pt>
                <c:pt idx="90">
                  <c:v>7358</c:v>
                </c:pt>
                <c:pt idx="91">
                  <c:v>4196</c:v>
                </c:pt>
                <c:pt idx="92">
                  <c:v>1890</c:v>
                </c:pt>
                <c:pt idx="93">
                  <c:v>5411</c:v>
                </c:pt>
                <c:pt idx="94">
                  <c:v>4246</c:v>
                </c:pt>
                <c:pt idx="95">
                  <c:v>5514</c:v>
                </c:pt>
                <c:pt idx="96">
                  <c:v>6470</c:v>
                </c:pt>
                <c:pt idx="97">
                  <c:v>5808</c:v>
                </c:pt>
                <c:pt idx="98">
                  <c:v>3191</c:v>
                </c:pt>
                <c:pt idx="99">
                  <c:v>1509</c:v>
                </c:pt>
                <c:pt idx="100">
                  <c:v>4379</c:v>
                </c:pt>
                <c:pt idx="101">
                  <c:v>5861</c:v>
                </c:pt>
                <c:pt idx="102">
                  <c:v>4927</c:v>
                </c:pt>
                <c:pt idx="103">
                  <c:v>4049</c:v>
                </c:pt>
                <c:pt idx="104">
                  <c:v>4461</c:v>
                </c:pt>
                <c:pt idx="105">
                  <c:v>2667</c:v>
                </c:pt>
                <c:pt idx="106">
                  <c:v>1074</c:v>
                </c:pt>
                <c:pt idx="107">
                  <c:v>3573</c:v>
                </c:pt>
                <c:pt idx="108">
                  <c:v>5180</c:v>
                </c:pt>
                <c:pt idx="109">
                  <c:v>4561</c:v>
                </c:pt>
                <c:pt idx="110">
                  <c:v>4625</c:v>
                </c:pt>
                <c:pt idx="111">
                  <c:v>4748</c:v>
                </c:pt>
                <c:pt idx="112">
                  <c:v>3312</c:v>
                </c:pt>
                <c:pt idx="113">
                  <c:v>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C-4D09-93D1-70DBDCE2A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Sheet1!$C$203:$C$341</c:f>
              <c:numCache>
                <c:formatCode>General</c:formatCode>
                <c:ptCount val="139"/>
                <c:pt idx="81">
                  <c:v>14124</c:v>
                </c:pt>
                <c:pt idx="82">
                  <c:v>12528</c:v>
                </c:pt>
                <c:pt idx="83">
                  <c:v>11670</c:v>
                </c:pt>
                <c:pt idx="84">
                  <c:v>11169</c:v>
                </c:pt>
                <c:pt idx="85">
                  <c:v>10870</c:v>
                </c:pt>
                <c:pt idx="86">
                  <c:v>10379</c:v>
                </c:pt>
                <c:pt idx="87">
                  <c:v>9819</c:v>
                </c:pt>
                <c:pt idx="88">
                  <c:v>9230</c:v>
                </c:pt>
                <c:pt idx="89">
                  <c:v>8594</c:v>
                </c:pt>
                <c:pt idx="90">
                  <c:v>8177</c:v>
                </c:pt>
                <c:pt idx="91">
                  <c:v>7825</c:v>
                </c:pt>
                <c:pt idx="92">
                  <c:v>7460</c:v>
                </c:pt>
                <c:pt idx="93">
                  <c:v>7039</c:v>
                </c:pt>
                <c:pt idx="94">
                  <c:v>6627</c:v>
                </c:pt>
                <c:pt idx="95">
                  <c:v>6272</c:v>
                </c:pt>
                <c:pt idx="96">
                  <c:v>5939</c:v>
                </c:pt>
                <c:pt idx="97">
                  <c:v>5654</c:v>
                </c:pt>
                <c:pt idx="98">
                  <c:v>5367</c:v>
                </c:pt>
                <c:pt idx="99">
                  <c:v>5078</c:v>
                </c:pt>
                <c:pt idx="100">
                  <c:v>4796</c:v>
                </c:pt>
                <c:pt idx="101">
                  <c:v>4542</c:v>
                </c:pt>
                <c:pt idx="102">
                  <c:v>4310</c:v>
                </c:pt>
                <c:pt idx="103">
                  <c:v>4090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4C-4D09-93D1-70DBDCE2AF3E}"/>
            </c:ext>
          </c:extLst>
        </c:ser>
        <c:ser>
          <c:idx val="2"/>
          <c:order val="2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Sheet1!$D$203:$D$341</c:f>
              <c:numCache>
                <c:formatCode>General</c:formatCode>
                <c:ptCount val="139"/>
                <c:pt idx="104">
                  <c:v>3880</c:v>
                </c:pt>
                <c:pt idx="105">
                  <c:v>3676</c:v>
                </c:pt>
                <c:pt idx="106">
                  <c:v>3481</c:v>
                </c:pt>
                <c:pt idx="107">
                  <c:v>3299</c:v>
                </c:pt>
                <c:pt idx="108">
                  <c:v>3131</c:v>
                </c:pt>
                <c:pt idx="109">
                  <c:v>2971</c:v>
                </c:pt>
                <c:pt idx="110">
                  <c:v>2819</c:v>
                </c:pt>
                <c:pt idx="111">
                  <c:v>2674</c:v>
                </c:pt>
                <c:pt idx="112">
                  <c:v>2536</c:v>
                </c:pt>
                <c:pt idx="113">
                  <c:v>2406</c:v>
                </c:pt>
                <c:pt idx="114">
                  <c:v>2284</c:v>
                </c:pt>
                <c:pt idx="115">
                  <c:v>2169</c:v>
                </c:pt>
                <c:pt idx="116">
                  <c:v>2060</c:v>
                </c:pt>
                <c:pt idx="117">
                  <c:v>1955</c:v>
                </c:pt>
                <c:pt idx="118">
                  <c:v>1857</c:v>
                </c:pt>
                <c:pt idx="119">
                  <c:v>1764</c:v>
                </c:pt>
                <c:pt idx="120">
                  <c:v>1677</c:v>
                </c:pt>
                <c:pt idx="121">
                  <c:v>1594</c:v>
                </c:pt>
                <c:pt idx="122">
                  <c:v>1516</c:v>
                </c:pt>
                <c:pt idx="123">
                  <c:v>1441</c:v>
                </c:pt>
                <c:pt idx="124">
                  <c:v>1371</c:v>
                </c:pt>
                <c:pt idx="125">
                  <c:v>1304</c:v>
                </c:pt>
                <c:pt idx="126">
                  <c:v>1241</c:v>
                </c:pt>
                <c:pt idx="127">
                  <c:v>1182</c:v>
                </c:pt>
                <c:pt idx="128">
                  <c:v>1125</c:v>
                </c:pt>
                <c:pt idx="129">
                  <c:v>1072</c:v>
                </c:pt>
                <c:pt idx="130">
                  <c:v>1022</c:v>
                </c:pt>
                <c:pt idx="131">
                  <c:v>974</c:v>
                </c:pt>
                <c:pt idx="132">
                  <c:v>929</c:v>
                </c:pt>
                <c:pt idx="133">
                  <c:v>886</c:v>
                </c:pt>
                <c:pt idx="134">
                  <c:v>845</c:v>
                </c:pt>
                <c:pt idx="135">
                  <c:v>807</c:v>
                </c:pt>
                <c:pt idx="136">
                  <c:v>771</c:v>
                </c:pt>
                <c:pt idx="137">
                  <c:v>737</c:v>
                </c:pt>
                <c:pt idx="138">
                  <c:v>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4C-4D09-93D1-70DBDCE2AF3E}"/>
            </c:ext>
          </c:extLst>
        </c:ser>
        <c:ser>
          <c:idx val="3"/>
          <c:order val="3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Sheet1!$E$203:$E$341</c:f>
              <c:numCache>
                <c:formatCode>General</c:formatCode>
                <c:ptCount val="139"/>
                <c:pt idx="104">
                  <c:v>4259</c:v>
                </c:pt>
                <c:pt idx="105">
                  <c:v>4115</c:v>
                </c:pt>
                <c:pt idx="106">
                  <c:v>3944</c:v>
                </c:pt>
                <c:pt idx="107">
                  <c:v>3818</c:v>
                </c:pt>
                <c:pt idx="108">
                  <c:v>3721</c:v>
                </c:pt>
                <c:pt idx="109">
                  <c:v>3640</c:v>
                </c:pt>
                <c:pt idx="110">
                  <c:v>3568</c:v>
                </c:pt>
                <c:pt idx="111">
                  <c:v>3460</c:v>
                </c:pt>
                <c:pt idx="112">
                  <c:v>3348</c:v>
                </c:pt>
                <c:pt idx="113">
                  <c:v>3248</c:v>
                </c:pt>
                <c:pt idx="114">
                  <c:v>3169</c:v>
                </c:pt>
                <c:pt idx="115">
                  <c:v>3093</c:v>
                </c:pt>
                <c:pt idx="116">
                  <c:v>3015</c:v>
                </c:pt>
                <c:pt idx="117">
                  <c:v>2931</c:v>
                </c:pt>
                <c:pt idx="118">
                  <c:v>2846</c:v>
                </c:pt>
                <c:pt idx="119">
                  <c:v>2769</c:v>
                </c:pt>
                <c:pt idx="120">
                  <c:v>2698</c:v>
                </c:pt>
                <c:pt idx="121">
                  <c:v>2630</c:v>
                </c:pt>
                <c:pt idx="122">
                  <c:v>2562</c:v>
                </c:pt>
                <c:pt idx="123">
                  <c:v>2493</c:v>
                </c:pt>
                <c:pt idx="124">
                  <c:v>2425</c:v>
                </c:pt>
                <c:pt idx="125">
                  <c:v>2361</c:v>
                </c:pt>
                <c:pt idx="126">
                  <c:v>2300</c:v>
                </c:pt>
                <c:pt idx="127">
                  <c:v>2242</c:v>
                </c:pt>
                <c:pt idx="128">
                  <c:v>2185</c:v>
                </c:pt>
                <c:pt idx="129">
                  <c:v>2127</c:v>
                </c:pt>
                <c:pt idx="130">
                  <c:v>2072</c:v>
                </c:pt>
                <c:pt idx="131">
                  <c:v>2018</c:v>
                </c:pt>
                <c:pt idx="132">
                  <c:v>1967</c:v>
                </c:pt>
                <c:pt idx="133">
                  <c:v>1917</c:v>
                </c:pt>
                <c:pt idx="134">
                  <c:v>1869</c:v>
                </c:pt>
                <c:pt idx="135">
                  <c:v>1822</c:v>
                </c:pt>
                <c:pt idx="136">
                  <c:v>1776</c:v>
                </c:pt>
                <c:pt idx="137">
                  <c:v>1730</c:v>
                </c:pt>
                <c:pt idx="138">
                  <c:v>1688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4C-4D09-93D1-70DBDCE2AF3E}"/>
            </c:ext>
          </c:extLst>
        </c:ser>
        <c:ser>
          <c:idx val="4"/>
          <c:order val="4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Sheet1!$F$203:$F$341</c:f>
              <c:numCache>
                <c:formatCode>General</c:formatCode>
                <c:ptCount val="139"/>
                <c:pt idx="104">
                  <c:v>4756</c:v>
                </c:pt>
                <c:pt idx="105">
                  <c:v>4694</c:v>
                </c:pt>
                <c:pt idx="106">
                  <c:v>4552</c:v>
                </c:pt>
                <c:pt idx="107">
                  <c:v>4520</c:v>
                </c:pt>
                <c:pt idx="108">
                  <c:v>4551</c:v>
                </c:pt>
                <c:pt idx="109">
                  <c:v>4612</c:v>
                </c:pt>
                <c:pt idx="110">
                  <c:v>4685</c:v>
                </c:pt>
                <c:pt idx="111">
                  <c:v>4656</c:v>
                </c:pt>
                <c:pt idx="112">
                  <c:v>4609</c:v>
                </c:pt>
                <c:pt idx="113">
                  <c:v>4591</c:v>
                </c:pt>
                <c:pt idx="114">
                  <c:v>4627</c:v>
                </c:pt>
                <c:pt idx="115">
                  <c:v>4661</c:v>
                </c:pt>
                <c:pt idx="116">
                  <c:v>4676</c:v>
                </c:pt>
                <c:pt idx="117">
                  <c:v>4671</c:v>
                </c:pt>
                <c:pt idx="118">
                  <c:v>4657</c:v>
                </c:pt>
                <c:pt idx="119">
                  <c:v>4658</c:v>
                </c:pt>
                <c:pt idx="120">
                  <c:v>4674</c:v>
                </c:pt>
                <c:pt idx="121">
                  <c:v>4694</c:v>
                </c:pt>
                <c:pt idx="122">
                  <c:v>4702</c:v>
                </c:pt>
                <c:pt idx="123">
                  <c:v>4702</c:v>
                </c:pt>
                <c:pt idx="124">
                  <c:v>4701</c:v>
                </c:pt>
                <c:pt idx="125">
                  <c:v>4707</c:v>
                </c:pt>
                <c:pt idx="126">
                  <c:v>4719</c:v>
                </c:pt>
                <c:pt idx="127">
                  <c:v>4729</c:v>
                </c:pt>
                <c:pt idx="128">
                  <c:v>4736</c:v>
                </c:pt>
                <c:pt idx="129">
                  <c:v>4739</c:v>
                </c:pt>
                <c:pt idx="130">
                  <c:v>4743</c:v>
                </c:pt>
                <c:pt idx="131">
                  <c:v>4750</c:v>
                </c:pt>
                <c:pt idx="132">
                  <c:v>4759</c:v>
                </c:pt>
                <c:pt idx="133">
                  <c:v>4767</c:v>
                </c:pt>
                <c:pt idx="134">
                  <c:v>4773</c:v>
                </c:pt>
                <c:pt idx="135">
                  <c:v>4778</c:v>
                </c:pt>
                <c:pt idx="136">
                  <c:v>4784</c:v>
                </c:pt>
                <c:pt idx="137">
                  <c:v>4791</c:v>
                </c:pt>
                <c:pt idx="138">
                  <c:v>4798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4C-4D09-93D1-70DBDCE2AF3E}"/>
            </c:ext>
          </c:extLst>
        </c:ser>
        <c:ser>
          <c:idx val="5"/>
          <c:order val="5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Sheet1!$G$203:$G$341</c:f>
              <c:numCache>
                <c:formatCode>General</c:formatCode>
                <c:ptCount val="139"/>
                <c:pt idx="104">
                  <c:v>5420</c:v>
                </c:pt>
                <c:pt idx="105">
                  <c:v>5464</c:v>
                </c:pt>
                <c:pt idx="106">
                  <c:v>5363</c:v>
                </c:pt>
                <c:pt idx="107">
                  <c:v>5495</c:v>
                </c:pt>
                <c:pt idx="108">
                  <c:v>5753</c:v>
                </c:pt>
                <c:pt idx="109">
                  <c:v>6071</c:v>
                </c:pt>
                <c:pt idx="110">
                  <c:v>6410</c:v>
                </c:pt>
                <c:pt idx="111">
                  <c:v>6541</c:v>
                </c:pt>
                <c:pt idx="112">
                  <c:v>6648</c:v>
                </c:pt>
                <c:pt idx="113">
                  <c:v>6835</c:v>
                </c:pt>
                <c:pt idx="114">
                  <c:v>7152</c:v>
                </c:pt>
                <c:pt idx="115">
                  <c:v>7466</c:v>
                </c:pt>
                <c:pt idx="116">
                  <c:v>7736</c:v>
                </c:pt>
                <c:pt idx="117">
                  <c:v>7966</c:v>
                </c:pt>
                <c:pt idx="118">
                  <c:v>8188</c:v>
                </c:pt>
                <c:pt idx="119">
                  <c:v>8466</c:v>
                </c:pt>
                <c:pt idx="120">
                  <c:v>8793</c:v>
                </c:pt>
                <c:pt idx="121">
                  <c:v>9132</c:v>
                </c:pt>
                <c:pt idx="122">
                  <c:v>9443</c:v>
                </c:pt>
                <c:pt idx="123">
                  <c:v>9742</c:v>
                </c:pt>
                <c:pt idx="124">
                  <c:v>10060</c:v>
                </c:pt>
                <c:pt idx="125">
                  <c:v>10410</c:v>
                </c:pt>
                <c:pt idx="126">
                  <c:v>10786</c:v>
                </c:pt>
                <c:pt idx="127">
                  <c:v>11169</c:v>
                </c:pt>
                <c:pt idx="128">
                  <c:v>11549</c:v>
                </c:pt>
                <c:pt idx="129">
                  <c:v>11933</c:v>
                </c:pt>
                <c:pt idx="130">
                  <c:v>12335</c:v>
                </c:pt>
                <c:pt idx="131">
                  <c:v>12764</c:v>
                </c:pt>
                <c:pt idx="132">
                  <c:v>13211</c:v>
                </c:pt>
                <c:pt idx="133">
                  <c:v>13667</c:v>
                </c:pt>
                <c:pt idx="134">
                  <c:v>14132</c:v>
                </c:pt>
                <c:pt idx="135">
                  <c:v>14610</c:v>
                </c:pt>
                <c:pt idx="136">
                  <c:v>15109</c:v>
                </c:pt>
                <c:pt idx="137">
                  <c:v>15629</c:v>
                </c:pt>
                <c:pt idx="138">
                  <c:v>16168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54C-4D09-93D1-70DBDCE2A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7437</c:v>
                </c:pt>
                <c:pt idx="1">
                  <c:v>7998</c:v>
                </c:pt>
                <c:pt idx="2">
                  <c:v>8086</c:v>
                </c:pt>
                <c:pt idx="3">
                  <c:v>8149</c:v>
                </c:pt>
                <c:pt idx="4">
                  <c:v>8113</c:v>
                </c:pt>
                <c:pt idx="5">
                  <c:v>8034</c:v>
                </c:pt>
                <c:pt idx="6">
                  <c:v>7416</c:v>
                </c:pt>
                <c:pt idx="7">
                  <c:v>7401</c:v>
                </c:pt>
                <c:pt idx="8">
                  <c:v>7679</c:v>
                </c:pt>
                <c:pt idx="9">
                  <c:v>7503</c:v>
                </c:pt>
                <c:pt idx="10">
                  <c:v>7253</c:v>
                </c:pt>
                <c:pt idx="11">
                  <c:v>7100</c:v>
                </c:pt>
                <c:pt idx="12">
                  <c:v>6993</c:v>
                </c:pt>
                <c:pt idx="13">
                  <c:v>6469</c:v>
                </c:pt>
                <c:pt idx="14">
                  <c:v>6300</c:v>
                </c:pt>
                <c:pt idx="15">
                  <c:v>6534</c:v>
                </c:pt>
                <c:pt idx="16">
                  <c:v>6107</c:v>
                </c:pt>
                <c:pt idx="17">
                  <c:v>6482</c:v>
                </c:pt>
                <c:pt idx="18">
                  <c:v>6244</c:v>
                </c:pt>
                <c:pt idx="19">
                  <c:v>6013</c:v>
                </c:pt>
                <c:pt idx="20">
                  <c:v>5373</c:v>
                </c:pt>
                <c:pt idx="21">
                  <c:v>5339</c:v>
                </c:pt>
                <c:pt idx="22">
                  <c:v>5710</c:v>
                </c:pt>
                <c:pt idx="23">
                  <c:v>5547</c:v>
                </c:pt>
                <c:pt idx="24">
                  <c:v>5346</c:v>
                </c:pt>
                <c:pt idx="25">
                  <c:v>5208</c:v>
                </c:pt>
                <c:pt idx="26">
                  <c:v>5021</c:v>
                </c:pt>
                <c:pt idx="27">
                  <c:v>4557</c:v>
                </c:pt>
                <c:pt idx="28">
                  <c:v>4617</c:v>
                </c:pt>
                <c:pt idx="29">
                  <c:v>4925</c:v>
                </c:pt>
                <c:pt idx="30">
                  <c:v>4758</c:v>
                </c:pt>
                <c:pt idx="31">
                  <c:v>4623</c:v>
                </c:pt>
                <c:pt idx="32">
                  <c:v>4545</c:v>
                </c:pt>
                <c:pt idx="33">
                  <c:v>4520</c:v>
                </c:pt>
                <c:pt idx="34">
                  <c:v>4208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E-42CE-9CB3-AF51175D9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5526.2745626601773</c:v>
                </c:pt>
                <c:pt idx="27">
                  <c:v>5324.8517194004144</c:v>
                </c:pt>
                <c:pt idx="28">
                  <c:v>5125.3890428295881</c:v>
                </c:pt>
                <c:pt idx="29">
                  <c:v>4927.3952413661755</c:v>
                </c:pt>
                <c:pt idx="30">
                  <c:v>4731.9102476724784</c:v>
                </c:pt>
                <c:pt idx="31">
                  <c:v>4541.6261695071271</c:v>
                </c:pt>
                <c:pt idx="32">
                  <c:v>4357.1243650015213</c:v>
                </c:pt>
                <c:pt idx="33">
                  <c:v>4171.4099007120603</c:v>
                </c:pt>
                <c:pt idx="34">
                  <c:v>3987.3440656984249</c:v>
                </c:pt>
                <c:pt idx="35">
                  <c:v>3810.1846437131508</c:v>
                </c:pt>
                <c:pt idx="36">
                  <c:v>3639.8341442673459</c:v>
                </c:pt>
                <c:pt idx="37">
                  <c:v>3474.9956467558909</c:v>
                </c:pt>
                <c:pt idx="38">
                  <c:v>3314.7713609303073</c:v>
                </c:pt>
                <c:pt idx="39">
                  <c:v>3160.8470116061817</c:v>
                </c:pt>
                <c:pt idx="40">
                  <c:v>3013.9405209317506</c:v>
                </c:pt>
                <c:pt idx="41">
                  <c:v>2873.4086373619461</c:v>
                </c:pt>
                <c:pt idx="42">
                  <c:v>2739.6979203372916</c:v>
                </c:pt>
                <c:pt idx="43">
                  <c:v>2611.3519875622951</c:v>
                </c:pt>
                <c:pt idx="44">
                  <c:v>2486.9828663502894</c:v>
                </c:pt>
                <c:pt idx="45">
                  <c:v>2367.702164165416</c:v>
                </c:pt>
                <c:pt idx="46">
                  <c:v>2253.9347587355956</c:v>
                </c:pt>
                <c:pt idx="47">
                  <c:v>2145.8207975369837</c:v>
                </c:pt>
                <c:pt idx="48">
                  <c:v>2042.4911858207204</c:v>
                </c:pt>
                <c:pt idx="49">
                  <c:v>1944.3733469179308</c:v>
                </c:pt>
                <c:pt idx="50">
                  <c:v>1851.4565952741475</c:v>
                </c:pt>
                <c:pt idx="51">
                  <c:v>1762.5914599719461</c:v>
                </c:pt>
                <c:pt idx="52">
                  <c:v>1678.3122506090019</c:v>
                </c:pt>
                <c:pt idx="53">
                  <c:v>1597.8097934763953</c:v>
                </c:pt>
                <c:pt idx="54">
                  <c:v>1521.0947276467055</c:v>
                </c:pt>
                <c:pt idx="55">
                  <c:v>1448.4240660596286</c:v>
                </c:pt>
                <c:pt idx="56">
                  <c:v>1379.5572757214563</c:v>
                </c:pt>
                <c:pt idx="57">
                  <c:v>1314.151797552882</c:v>
                </c:pt>
                <c:pt idx="58">
                  <c:v>1251.8106613278992</c:v>
                </c:pt>
                <c:pt idx="59">
                  <c:v>1192.4826925219822</c:v>
                </c:pt>
                <c:pt idx="60">
                  <c:v>1136.5141417040215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6E-42CE-9CB3-AF51175D963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0.87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5544.4265384119562</c:v>
                </c:pt>
                <c:pt idx="27">
                  <c:v>5368.1673830159725</c:v>
                </c:pt>
                <c:pt idx="28">
                  <c:v>5196.2554230216474</c:v>
                </c:pt>
                <c:pt idx="29">
                  <c:v>5028.7385702551328</c:v>
                </c:pt>
                <c:pt idx="30">
                  <c:v>4867.2560321450537</c:v>
                </c:pt>
                <c:pt idx="31">
                  <c:v>4714.88226786007</c:v>
                </c:pt>
                <c:pt idx="32">
                  <c:v>4572.2313793780468</c:v>
                </c:pt>
                <c:pt idx="33">
                  <c:v>4429.8812669556082</c:v>
                </c:pt>
                <c:pt idx="34">
                  <c:v>4289.3786396218875</c:v>
                </c:pt>
                <c:pt idx="35">
                  <c:v>4155.6693058704677</c:v>
                </c:pt>
                <c:pt idx="36">
                  <c:v>4028.9507034493345</c:v>
                </c:pt>
                <c:pt idx="37">
                  <c:v>3907.4209096908053</c:v>
                </c:pt>
                <c:pt idx="38">
                  <c:v>3789.6285085841182</c:v>
                </c:pt>
                <c:pt idx="39">
                  <c:v>3676.7216982763439</c:v>
                </c:pt>
                <c:pt idx="40">
                  <c:v>3568.8808446294975</c:v>
                </c:pt>
                <c:pt idx="41">
                  <c:v>3465.4292376996623</c:v>
                </c:pt>
                <c:pt idx="42">
                  <c:v>3366.8173036457783</c:v>
                </c:pt>
                <c:pt idx="43">
                  <c:v>3271.6667187928888</c:v>
                </c:pt>
                <c:pt idx="44">
                  <c:v>3178.4474760028024</c:v>
                </c:pt>
                <c:pt idx="45">
                  <c:v>3088.1433463733983</c:v>
                </c:pt>
                <c:pt idx="46">
                  <c:v>3001.0395728174954</c:v>
                </c:pt>
                <c:pt idx="47">
                  <c:v>2917.3084103068536</c:v>
                </c:pt>
                <c:pt idx="48">
                  <c:v>2836.1257220644998</c:v>
                </c:pt>
                <c:pt idx="49">
                  <c:v>2758.0311250938084</c:v>
                </c:pt>
                <c:pt idx="50">
                  <c:v>2683.1388229679774</c:v>
                </c:pt>
                <c:pt idx="51">
                  <c:v>2610.2154524247353</c:v>
                </c:pt>
                <c:pt idx="52">
                  <c:v>2539.8599082237392</c:v>
                </c:pt>
                <c:pt idx="53">
                  <c:v>2471.341973166524</c:v>
                </c:pt>
                <c:pt idx="54">
                  <c:v>2404.8300415936137</c:v>
                </c:pt>
                <c:pt idx="55">
                  <c:v>2340.6718396174897</c:v>
                </c:pt>
                <c:pt idx="56">
                  <c:v>2278.7550996111918</c:v>
                </c:pt>
                <c:pt idx="57">
                  <c:v>2218.7610919854792</c:v>
                </c:pt>
                <c:pt idx="58">
                  <c:v>2160.3493999673387</c:v>
                </c:pt>
                <c:pt idx="59">
                  <c:v>2103.4824772235165</c:v>
                </c:pt>
                <c:pt idx="60">
                  <c:v>2048.7044804349389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6E-42CE-9CB3-AF51175D963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5568.2300527882981</c:v>
                </c:pt>
                <c:pt idx="27">
                  <c:v>5425.1281639288891</c:v>
                </c:pt>
                <c:pt idx="28">
                  <c:v>5289.4215218842428</c:v>
                </c:pt>
                <c:pt idx="29">
                  <c:v>5162.9103278285884</c:v>
                </c:pt>
                <c:pt idx="30">
                  <c:v>5048.9476233705709</c:v>
                </c:pt>
                <c:pt idx="31">
                  <c:v>4951.4664491566191</c:v>
                </c:pt>
                <c:pt idx="32">
                  <c:v>4871.2604055114225</c:v>
                </c:pt>
                <c:pt idx="33">
                  <c:v>4795.2567921738482</c:v>
                </c:pt>
                <c:pt idx="34">
                  <c:v>4723.1388605488137</c:v>
                </c:pt>
                <c:pt idx="35">
                  <c:v>4659.9283931511145</c:v>
                </c:pt>
                <c:pt idx="36">
                  <c:v>4607.0155545971938</c:v>
                </c:pt>
                <c:pt idx="37">
                  <c:v>4562.0423330886251</c:v>
                </c:pt>
                <c:pt idx="38">
                  <c:v>4522.4318191487691</c:v>
                </c:pt>
                <c:pt idx="39">
                  <c:v>4488.3718836132366</c:v>
                </c:pt>
                <c:pt idx="40">
                  <c:v>4459.2589856178683</c:v>
                </c:pt>
                <c:pt idx="41">
                  <c:v>4434.3541811218474</c:v>
                </c:pt>
                <c:pt idx="42">
                  <c:v>4414.401571609842</c:v>
                </c:pt>
                <c:pt idx="43">
                  <c:v>4398.1655223018752</c:v>
                </c:pt>
                <c:pt idx="44">
                  <c:v>4383.5422185310181</c:v>
                </c:pt>
                <c:pt idx="45">
                  <c:v>4371.0379820196749</c:v>
                </c:pt>
                <c:pt idx="46">
                  <c:v>4360.7002480929568</c:v>
                </c:pt>
                <c:pt idx="47">
                  <c:v>4352.6710309561404</c:v>
                </c:pt>
                <c:pt idx="48">
                  <c:v>4346.2505170373579</c:v>
                </c:pt>
                <c:pt idx="49">
                  <c:v>4341.853981642138</c:v>
                </c:pt>
                <c:pt idx="50">
                  <c:v>4339.4503976796877</c:v>
                </c:pt>
                <c:pt idx="51">
                  <c:v>4337.6813369727661</c:v>
                </c:pt>
                <c:pt idx="52">
                  <c:v>4337.0226490595787</c:v>
                </c:pt>
                <c:pt idx="53">
                  <c:v>4336.8563484778942</c:v>
                </c:pt>
                <c:pt idx="54">
                  <c:v>4337.4286338143338</c:v>
                </c:pt>
                <c:pt idx="55">
                  <c:v>4339.0660219156525</c:v>
                </c:pt>
                <c:pt idx="56">
                  <c:v>4341.5309469628128</c:v>
                </c:pt>
                <c:pt idx="57">
                  <c:v>4344.4279167599525</c:v>
                </c:pt>
                <c:pt idx="58">
                  <c:v>4347.4644367522596</c:v>
                </c:pt>
                <c:pt idx="59">
                  <c:v>4350.7357314976261</c:v>
                </c:pt>
                <c:pt idx="60">
                  <c:v>4354.7128214945387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6E-42CE-9CB3-AF51175D963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5600.0319311502517</c:v>
                </c:pt>
                <c:pt idx="27">
                  <c:v>5501.0584999940602</c:v>
                </c:pt>
                <c:pt idx="28">
                  <c:v>5413.6217924699995</c:v>
                </c:pt>
                <c:pt idx="29">
                  <c:v>5343.6528698475267</c:v>
                </c:pt>
                <c:pt idx="30">
                  <c:v>5298.0410045577901</c:v>
                </c:pt>
                <c:pt idx="31">
                  <c:v>5282.6578407703873</c:v>
                </c:pt>
                <c:pt idx="32">
                  <c:v>5298.9140557681103</c:v>
                </c:pt>
                <c:pt idx="33">
                  <c:v>5328.0212708016425</c:v>
                </c:pt>
                <c:pt idx="34">
                  <c:v>5367.5044218805624</c:v>
                </c:pt>
                <c:pt idx="35">
                  <c:v>5423.8338321941146</c:v>
                </c:pt>
                <c:pt idx="36">
                  <c:v>5501.6946272346941</c:v>
                </c:pt>
                <c:pt idx="37">
                  <c:v>5598.4769924172178</c:v>
                </c:pt>
                <c:pt idx="38">
                  <c:v>5709.8853359961904</c:v>
                </c:pt>
                <c:pt idx="39">
                  <c:v>5834.4558647839713</c:v>
                </c:pt>
                <c:pt idx="40">
                  <c:v>5970.7166179223395</c:v>
                </c:pt>
                <c:pt idx="41">
                  <c:v>6119.0901652130224</c:v>
                </c:pt>
                <c:pt idx="42">
                  <c:v>6281.725064631195</c:v>
                </c:pt>
                <c:pt idx="43">
                  <c:v>6457.769081328709</c:v>
                </c:pt>
                <c:pt idx="44">
                  <c:v>6644.0282565520747</c:v>
                </c:pt>
                <c:pt idx="45">
                  <c:v>6840.151298313087</c:v>
                </c:pt>
                <c:pt idx="46">
                  <c:v>7046.4737385290109</c:v>
                </c:pt>
                <c:pt idx="47">
                  <c:v>7263.7959762492374</c:v>
                </c:pt>
                <c:pt idx="48">
                  <c:v>7492.057958319635</c:v>
                </c:pt>
                <c:pt idx="49">
                  <c:v>7731.9113147829366</c:v>
                </c:pt>
                <c:pt idx="50">
                  <c:v>7982.9901746670439</c:v>
                </c:pt>
                <c:pt idx="51">
                  <c:v>8243.7914390205206</c:v>
                </c:pt>
                <c:pt idx="52">
                  <c:v>8515.037353432328</c:v>
                </c:pt>
                <c:pt idx="53">
                  <c:v>8796.829524179504</c:v>
                </c:pt>
                <c:pt idx="54">
                  <c:v>9089.9386569354883</c:v>
                </c:pt>
                <c:pt idx="55">
                  <c:v>9394.8164954536751</c:v>
                </c:pt>
                <c:pt idx="56">
                  <c:v>9711.2952547770801</c:v>
                </c:pt>
                <c:pt idx="57">
                  <c:v>10039.118864304291</c:v>
                </c:pt>
                <c:pt idx="58">
                  <c:v>10378.445434565363</c:v>
                </c:pt>
                <c:pt idx="59">
                  <c:v>10729.902857488185</c:v>
                </c:pt>
                <c:pt idx="60">
                  <c:v>11094.472128135127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6E-42CE-9CB3-AF51175D963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6E-42CE-9CB3-AF51175D9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Sheet1!$A$209:$A$316</c:f>
              <c:numCache>
                <c:formatCode>m/d/yyyy</c:formatCode>
                <c:ptCount val="108"/>
                <c:pt idx="0">
                  <c:v>44064</c:v>
                </c:pt>
                <c:pt idx="1">
                  <c:v>44065</c:v>
                </c:pt>
                <c:pt idx="2">
                  <c:v>44066</c:v>
                </c:pt>
                <c:pt idx="3">
                  <c:v>44067</c:v>
                </c:pt>
                <c:pt idx="4">
                  <c:v>44068</c:v>
                </c:pt>
                <c:pt idx="5">
                  <c:v>44069</c:v>
                </c:pt>
                <c:pt idx="6">
                  <c:v>44070</c:v>
                </c:pt>
                <c:pt idx="7">
                  <c:v>44071</c:v>
                </c:pt>
                <c:pt idx="8">
                  <c:v>44072</c:v>
                </c:pt>
                <c:pt idx="9">
                  <c:v>44073</c:v>
                </c:pt>
                <c:pt idx="10">
                  <c:v>44074</c:v>
                </c:pt>
                <c:pt idx="11">
                  <c:v>44075</c:v>
                </c:pt>
                <c:pt idx="12">
                  <c:v>44076</c:v>
                </c:pt>
                <c:pt idx="13">
                  <c:v>44077</c:v>
                </c:pt>
                <c:pt idx="14">
                  <c:v>44078</c:v>
                </c:pt>
                <c:pt idx="15">
                  <c:v>44079</c:v>
                </c:pt>
                <c:pt idx="16">
                  <c:v>44080</c:v>
                </c:pt>
                <c:pt idx="17">
                  <c:v>44081</c:v>
                </c:pt>
                <c:pt idx="18">
                  <c:v>44082</c:v>
                </c:pt>
                <c:pt idx="19">
                  <c:v>44083</c:v>
                </c:pt>
                <c:pt idx="20">
                  <c:v>44084</c:v>
                </c:pt>
                <c:pt idx="21">
                  <c:v>44085</c:v>
                </c:pt>
                <c:pt idx="22">
                  <c:v>44086</c:v>
                </c:pt>
                <c:pt idx="23">
                  <c:v>44087</c:v>
                </c:pt>
                <c:pt idx="24">
                  <c:v>44088</c:v>
                </c:pt>
                <c:pt idx="25">
                  <c:v>44089</c:v>
                </c:pt>
                <c:pt idx="26">
                  <c:v>44090</c:v>
                </c:pt>
                <c:pt idx="27">
                  <c:v>44091</c:v>
                </c:pt>
                <c:pt idx="28">
                  <c:v>44092</c:v>
                </c:pt>
                <c:pt idx="29">
                  <c:v>44093</c:v>
                </c:pt>
                <c:pt idx="30">
                  <c:v>44094</c:v>
                </c:pt>
                <c:pt idx="31">
                  <c:v>44095</c:v>
                </c:pt>
                <c:pt idx="32">
                  <c:v>44096</c:v>
                </c:pt>
                <c:pt idx="33">
                  <c:v>44097</c:v>
                </c:pt>
                <c:pt idx="34">
                  <c:v>44098</c:v>
                </c:pt>
                <c:pt idx="35">
                  <c:v>44099</c:v>
                </c:pt>
                <c:pt idx="36">
                  <c:v>44100</c:v>
                </c:pt>
                <c:pt idx="37">
                  <c:v>44101</c:v>
                </c:pt>
                <c:pt idx="38">
                  <c:v>44102</c:v>
                </c:pt>
                <c:pt idx="39">
                  <c:v>44103</c:v>
                </c:pt>
                <c:pt idx="40">
                  <c:v>44104</c:v>
                </c:pt>
                <c:pt idx="41">
                  <c:v>44105</c:v>
                </c:pt>
                <c:pt idx="42">
                  <c:v>44106</c:v>
                </c:pt>
                <c:pt idx="43">
                  <c:v>44107</c:v>
                </c:pt>
                <c:pt idx="44">
                  <c:v>44108</c:v>
                </c:pt>
                <c:pt idx="45">
                  <c:v>44109</c:v>
                </c:pt>
                <c:pt idx="46">
                  <c:v>44110</c:v>
                </c:pt>
                <c:pt idx="47">
                  <c:v>44111</c:v>
                </c:pt>
                <c:pt idx="48">
                  <c:v>44112</c:v>
                </c:pt>
                <c:pt idx="49">
                  <c:v>44113</c:v>
                </c:pt>
                <c:pt idx="50">
                  <c:v>44114</c:v>
                </c:pt>
                <c:pt idx="51">
                  <c:v>44115</c:v>
                </c:pt>
                <c:pt idx="52">
                  <c:v>44116</c:v>
                </c:pt>
                <c:pt idx="53">
                  <c:v>44117</c:v>
                </c:pt>
                <c:pt idx="54">
                  <c:v>44118</c:v>
                </c:pt>
                <c:pt idx="55">
                  <c:v>44119</c:v>
                </c:pt>
                <c:pt idx="56">
                  <c:v>44120</c:v>
                </c:pt>
                <c:pt idx="57">
                  <c:v>44121</c:v>
                </c:pt>
                <c:pt idx="58">
                  <c:v>44122</c:v>
                </c:pt>
                <c:pt idx="59">
                  <c:v>44123</c:v>
                </c:pt>
                <c:pt idx="60">
                  <c:v>44124</c:v>
                </c:pt>
                <c:pt idx="61">
                  <c:v>44125</c:v>
                </c:pt>
                <c:pt idx="62">
                  <c:v>44126</c:v>
                </c:pt>
                <c:pt idx="63">
                  <c:v>44127</c:v>
                </c:pt>
                <c:pt idx="64">
                  <c:v>44128</c:v>
                </c:pt>
                <c:pt idx="65">
                  <c:v>44129</c:v>
                </c:pt>
                <c:pt idx="66">
                  <c:v>44130</c:v>
                </c:pt>
                <c:pt idx="67">
                  <c:v>44131</c:v>
                </c:pt>
                <c:pt idx="68">
                  <c:v>44132</c:v>
                </c:pt>
                <c:pt idx="69">
                  <c:v>44133</c:v>
                </c:pt>
                <c:pt idx="70">
                  <c:v>44134</c:v>
                </c:pt>
                <c:pt idx="71">
                  <c:v>44135</c:v>
                </c:pt>
                <c:pt idx="72">
                  <c:v>44136</c:v>
                </c:pt>
                <c:pt idx="73">
                  <c:v>44137</c:v>
                </c:pt>
                <c:pt idx="74">
                  <c:v>44138</c:v>
                </c:pt>
                <c:pt idx="75">
                  <c:v>44139</c:v>
                </c:pt>
                <c:pt idx="76">
                  <c:v>44140</c:v>
                </c:pt>
                <c:pt idx="77">
                  <c:v>44141</c:v>
                </c:pt>
                <c:pt idx="78">
                  <c:v>44142</c:v>
                </c:pt>
                <c:pt idx="79">
                  <c:v>44143</c:v>
                </c:pt>
                <c:pt idx="80">
                  <c:v>44144</c:v>
                </c:pt>
                <c:pt idx="81">
                  <c:v>44145</c:v>
                </c:pt>
                <c:pt idx="82">
                  <c:v>44146</c:v>
                </c:pt>
                <c:pt idx="83">
                  <c:v>44147</c:v>
                </c:pt>
                <c:pt idx="84">
                  <c:v>44148</c:v>
                </c:pt>
                <c:pt idx="85">
                  <c:v>44149</c:v>
                </c:pt>
                <c:pt idx="86">
                  <c:v>44150</c:v>
                </c:pt>
                <c:pt idx="87">
                  <c:v>44151</c:v>
                </c:pt>
                <c:pt idx="88">
                  <c:v>44152</c:v>
                </c:pt>
                <c:pt idx="89">
                  <c:v>44153</c:v>
                </c:pt>
                <c:pt idx="90">
                  <c:v>44154</c:v>
                </c:pt>
                <c:pt idx="91">
                  <c:v>44155</c:v>
                </c:pt>
                <c:pt idx="92">
                  <c:v>44156</c:v>
                </c:pt>
                <c:pt idx="93">
                  <c:v>44157</c:v>
                </c:pt>
                <c:pt idx="94">
                  <c:v>44158</c:v>
                </c:pt>
                <c:pt idx="95">
                  <c:v>44159</c:v>
                </c:pt>
                <c:pt idx="96">
                  <c:v>44160</c:v>
                </c:pt>
                <c:pt idx="97">
                  <c:v>44161</c:v>
                </c:pt>
                <c:pt idx="98">
                  <c:v>44162</c:v>
                </c:pt>
                <c:pt idx="99">
                  <c:v>44163</c:v>
                </c:pt>
                <c:pt idx="100">
                  <c:v>44164</c:v>
                </c:pt>
                <c:pt idx="101">
                  <c:v>44165</c:v>
                </c:pt>
                <c:pt idx="102">
                  <c:v>44166</c:v>
                </c:pt>
                <c:pt idx="103">
                  <c:v>44167</c:v>
                </c:pt>
                <c:pt idx="104">
                  <c:v>44168</c:v>
                </c:pt>
                <c:pt idx="105">
                  <c:v>44169</c:v>
                </c:pt>
                <c:pt idx="106">
                  <c:v>44170</c:v>
                </c:pt>
                <c:pt idx="107">
                  <c:v>44171</c:v>
                </c:pt>
              </c:numCache>
            </c:numRef>
          </c:cat>
          <c:val>
            <c:numRef>
              <c:f>Sheet1!$B$209:$B$316</c:f>
              <c:numCache>
                <c:formatCode>General</c:formatCode>
                <c:ptCount val="108"/>
                <c:pt idx="0">
                  <c:v>504</c:v>
                </c:pt>
                <c:pt idx="1">
                  <c:v>234</c:v>
                </c:pt>
                <c:pt idx="2">
                  <c:v>136</c:v>
                </c:pt>
                <c:pt idx="3">
                  <c:v>259</c:v>
                </c:pt>
                <c:pt idx="4">
                  <c:v>364</c:v>
                </c:pt>
                <c:pt idx="5">
                  <c:v>395</c:v>
                </c:pt>
                <c:pt idx="6">
                  <c:v>350</c:v>
                </c:pt>
                <c:pt idx="7">
                  <c:v>485</c:v>
                </c:pt>
                <c:pt idx="8">
                  <c:v>320</c:v>
                </c:pt>
                <c:pt idx="9">
                  <c:v>274</c:v>
                </c:pt>
                <c:pt idx="10">
                  <c:v>256</c:v>
                </c:pt>
                <c:pt idx="11">
                  <c:v>499</c:v>
                </c:pt>
                <c:pt idx="12">
                  <c:v>645</c:v>
                </c:pt>
                <c:pt idx="13">
                  <c:v>675</c:v>
                </c:pt>
                <c:pt idx="14">
                  <c:v>797</c:v>
                </c:pt>
                <c:pt idx="15">
                  <c:v>504</c:v>
                </c:pt>
                <c:pt idx="16">
                  <c:v>410</c:v>
                </c:pt>
                <c:pt idx="17">
                  <c:v>561</c:v>
                </c:pt>
                <c:pt idx="18">
                  <c:v>1161</c:v>
                </c:pt>
                <c:pt idx="19">
                  <c:v>1158</c:v>
                </c:pt>
                <c:pt idx="20">
                  <c:v>1382</c:v>
                </c:pt>
                <c:pt idx="21">
                  <c:v>1443</c:v>
                </c:pt>
                <c:pt idx="22">
                  <c:v>1537</c:v>
                </c:pt>
                <c:pt idx="23">
                  <c:v>791</c:v>
                </c:pt>
                <c:pt idx="24">
                  <c:v>1028</c:v>
                </c:pt>
                <c:pt idx="25">
                  <c:v>1675</c:v>
                </c:pt>
                <c:pt idx="26">
                  <c:v>2133</c:v>
                </c:pt>
                <c:pt idx="27">
                  <c:v>3124</c:v>
                </c:pt>
                <c:pt idx="28">
                  <c:v>2108</c:v>
                </c:pt>
                <c:pt idx="29">
                  <c:v>2045</c:v>
                </c:pt>
                <c:pt idx="30">
                  <c:v>984</c:v>
                </c:pt>
                <c:pt idx="31">
                  <c:v>1476</c:v>
                </c:pt>
                <c:pt idx="32">
                  <c:v>2388</c:v>
                </c:pt>
                <c:pt idx="33">
                  <c:v>2307</c:v>
                </c:pt>
                <c:pt idx="34">
                  <c:v>2905</c:v>
                </c:pt>
                <c:pt idx="35">
                  <c:v>2946</c:v>
                </c:pt>
                <c:pt idx="36">
                  <c:v>1981</c:v>
                </c:pt>
                <c:pt idx="37">
                  <c:v>1304</c:v>
                </c:pt>
                <c:pt idx="38">
                  <c:v>1284</c:v>
                </c:pt>
                <c:pt idx="39">
                  <c:v>1963</c:v>
                </c:pt>
                <c:pt idx="40">
                  <c:v>2926</c:v>
                </c:pt>
                <c:pt idx="41">
                  <c:v>3502</c:v>
                </c:pt>
                <c:pt idx="42">
                  <c:v>3795</c:v>
                </c:pt>
                <c:pt idx="43">
                  <c:v>2554</c:v>
                </c:pt>
                <c:pt idx="44">
                  <c:v>1840</c:v>
                </c:pt>
                <c:pt idx="45">
                  <c:v>3118</c:v>
                </c:pt>
                <c:pt idx="46">
                  <c:v>4458</c:v>
                </c:pt>
                <c:pt idx="47">
                  <c:v>5337</c:v>
                </c:pt>
                <c:pt idx="48">
                  <c:v>5394</c:v>
                </c:pt>
                <c:pt idx="49">
                  <c:v>8616</c:v>
                </c:pt>
                <c:pt idx="50">
                  <c:v>4636</c:v>
                </c:pt>
                <c:pt idx="51">
                  <c:v>3104</c:v>
                </c:pt>
                <c:pt idx="52">
                  <c:v>4308</c:v>
                </c:pt>
                <c:pt idx="53">
                  <c:v>8324</c:v>
                </c:pt>
                <c:pt idx="54">
                  <c:v>9545</c:v>
                </c:pt>
                <c:pt idx="55">
                  <c:v>9723</c:v>
                </c:pt>
                <c:pt idx="56">
                  <c:v>11104</c:v>
                </c:pt>
                <c:pt idx="57">
                  <c:v>8713</c:v>
                </c:pt>
                <c:pt idx="58">
                  <c:v>5058</c:v>
                </c:pt>
                <c:pt idx="59">
                  <c:v>8077</c:v>
                </c:pt>
                <c:pt idx="60">
                  <c:v>11984</c:v>
                </c:pt>
                <c:pt idx="61">
                  <c:v>14970</c:v>
                </c:pt>
                <c:pt idx="62">
                  <c:v>14155</c:v>
                </c:pt>
                <c:pt idx="63">
                  <c:v>15249</c:v>
                </c:pt>
                <c:pt idx="64">
                  <c:v>12472</c:v>
                </c:pt>
                <c:pt idx="65">
                  <c:v>7300</c:v>
                </c:pt>
                <c:pt idx="66">
                  <c:v>10272</c:v>
                </c:pt>
                <c:pt idx="67">
                  <c:v>15665</c:v>
                </c:pt>
                <c:pt idx="68">
                  <c:v>12978</c:v>
                </c:pt>
                <c:pt idx="69">
                  <c:v>13051</c:v>
                </c:pt>
                <c:pt idx="70">
                  <c:v>13603</c:v>
                </c:pt>
                <c:pt idx="71">
                  <c:v>11427</c:v>
                </c:pt>
                <c:pt idx="72">
                  <c:v>6551</c:v>
                </c:pt>
                <c:pt idx="73">
                  <c:v>9239</c:v>
                </c:pt>
                <c:pt idx="74">
                  <c:v>12089</c:v>
                </c:pt>
                <c:pt idx="75">
                  <c:v>15725</c:v>
                </c:pt>
                <c:pt idx="76">
                  <c:v>13234</c:v>
                </c:pt>
                <c:pt idx="77">
                  <c:v>11546</c:v>
                </c:pt>
                <c:pt idx="78">
                  <c:v>7720</c:v>
                </c:pt>
                <c:pt idx="79">
                  <c:v>3609</c:v>
                </c:pt>
                <c:pt idx="80">
                  <c:v>6048</c:v>
                </c:pt>
                <c:pt idx="81">
                  <c:v>9055</c:v>
                </c:pt>
                <c:pt idx="82">
                  <c:v>8920</c:v>
                </c:pt>
                <c:pt idx="83">
                  <c:v>7874</c:v>
                </c:pt>
                <c:pt idx="84">
                  <c:v>7358</c:v>
                </c:pt>
                <c:pt idx="85">
                  <c:v>4196</c:v>
                </c:pt>
                <c:pt idx="86">
                  <c:v>1890</c:v>
                </c:pt>
                <c:pt idx="87">
                  <c:v>5411</c:v>
                </c:pt>
                <c:pt idx="88">
                  <c:v>4246</c:v>
                </c:pt>
                <c:pt idx="89">
                  <c:v>5514</c:v>
                </c:pt>
                <c:pt idx="90">
                  <c:v>6470</c:v>
                </c:pt>
                <c:pt idx="91">
                  <c:v>5808</c:v>
                </c:pt>
                <c:pt idx="92">
                  <c:v>3191</c:v>
                </c:pt>
                <c:pt idx="93">
                  <c:v>1509</c:v>
                </c:pt>
                <c:pt idx="94">
                  <c:v>4379</c:v>
                </c:pt>
                <c:pt idx="95">
                  <c:v>5861</c:v>
                </c:pt>
                <c:pt idx="96">
                  <c:v>4927</c:v>
                </c:pt>
                <c:pt idx="97">
                  <c:v>4049</c:v>
                </c:pt>
                <c:pt idx="98">
                  <c:v>4461</c:v>
                </c:pt>
                <c:pt idx="99">
                  <c:v>2667</c:v>
                </c:pt>
                <c:pt idx="100">
                  <c:v>1074</c:v>
                </c:pt>
                <c:pt idx="101">
                  <c:v>3573</c:v>
                </c:pt>
                <c:pt idx="102">
                  <c:v>5180</c:v>
                </c:pt>
                <c:pt idx="103">
                  <c:v>4561</c:v>
                </c:pt>
                <c:pt idx="104">
                  <c:v>4625</c:v>
                </c:pt>
                <c:pt idx="105">
                  <c:v>4748</c:v>
                </c:pt>
                <c:pt idx="106">
                  <c:v>3312</c:v>
                </c:pt>
                <c:pt idx="107">
                  <c:v>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8-42F9-AA53-21492C48F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5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1115</c:v>
                </c:pt>
                <c:pt idx="1">
                  <c:v>1157</c:v>
                </c:pt>
                <c:pt idx="2">
                  <c:v>1180</c:v>
                </c:pt>
                <c:pt idx="3">
                  <c:v>1164</c:v>
                </c:pt>
                <c:pt idx="4">
                  <c:v>1172</c:v>
                </c:pt>
                <c:pt idx="5">
                  <c:v>1213</c:v>
                </c:pt>
                <c:pt idx="6">
                  <c:v>1161</c:v>
                </c:pt>
                <c:pt idx="7">
                  <c:v>1171</c:v>
                </c:pt>
                <c:pt idx="8">
                  <c:v>1184</c:v>
                </c:pt>
                <c:pt idx="9">
                  <c:v>1171</c:v>
                </c:pt>
                <c:pt idx="10">
                  <c:v>1113</c:v>
                </c:pt>
                <c:pt idx="11">
                  <c:v>1110</c:v>
                </c:pt>
                <c:pt idx="12">
                  <c:v>1104</c:v>
                </c:pt>
                <c:pt idx="13">
                  <c:v>1071</c:v>
                </c:pt>
                <c:pt idx="14">
                  <c:v>1045</c:v>
                </c:pt>
                <c:pt idx="15">
                  <c:v>1041</c:v>
                </c:pt>
                <c:pt idx="16">
                  <c:v>998</c:v>
                </c:pt>
                <c:pt idx="17">
                  <c:v>1008</c:v>
                </c:pt>
                <c:pt idx="18">
                  <c:v>978</c:v>
                </c:pt>
                <c:pt idx="19">
                  <c:v>964</c:v>
                </c:pt>
                <c:pt idx="20">
                  <c:v>951</c:v>
                </c:pt>
                <c:pt idx="21">
                  <c:v>966</c:v>
                </c:pt>
                <c:pt idx="22">
                  <c:v>957</c:v>
                </c:pt>
                <c:pt idx="23">
                  <c:v>895</c:v>
                </c:pt>
                <c:pt idx="24">
                  <c:v>873</c:v>
                </c:pt>
                <c:pt idx="25">
                  <c:v>863</c:v>
                </c:pt>
                <c:pt idx="26">
                  <c:v>825</c:v>
                </c:pt>
                <c:pt idx="27">
                  <c:v>802</c:v>
                </c:pt>
                <c:pt idx="28">
                  <c:v>790</c:v>
                </c:pt>
                <c:pt idx="29">
                  <c:v>807</c:v>
                </c:pt>
                <c:pt idx="30">
                  <c:v>747</c:v>
                </c:pt>
                <c:pt idx="31">
                  <c:v>723</c:v>
                </c:pt>
                <c:pt idx="32">
                  <c:v>723</c:v>
                </c:pt>
                <c:pt idx="33">
                  <c:v>713</c:v>
                </c:pt>
                <c:pt idx="34">
                  <c:v>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A-4A04-B9EE-4D5414AF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908.7966899982938</c:v>
                </c:pt>
                <c:pt idx="27">
                  <c:v>880.81899292060848</c:v>
                </c:pt>
                <c:pt idx="28">
                  <c:v>852.61094049136273</c:v>
                </c:pt>
                <c:pt idx="29">
                  <c:v>825.23068851999449</c:v>
                </c:pt>
                <c:pt idx="30">
                  <c:v>797.37740025357959</c:v>
                </c:pt>
                <c:pt idx="31">
                  <c:v>770.168241649518</c:v>
                </c:pt>
                <c:pt idx="32">
                  <c:v>743.96223722862874</c:v>
                </c:pt>
                <c:pt idx="33">
                  <c:v>717.65373754183497</c:v>
                </c:pt>
                <c:pt idx="34">
                  <c:v>691.59681916706927</c:v>
                </c:pt>
                <c:pt idx="35">
                  <c:v>666.71506134634956</c:v>
                </c:pt>
                <c:pt idx="36">
                  <c:v>642.24367595349304</c:v>
                </c:pt>
                <c:pt idx="37">
                  <c:v>617.71898348038235</c:v>
                </c:pt>
                <c:pt idx="38">
                  <c:v>594.35134421227167</c:v>
                </c:pt>
                <c:pt idx="39">
                  <c:v>571.38875402396934</c:v>
                </c:pt>
                <c:pt idx="40">
                  <c:v>549.45770275787368</c:v>
                </c:pt>
                <c:pt idx="41">
                  <c:v>527.83644464757958</c:v>
                </c:pt>
                <c:pt idx="42">
                  <c:v>507.66397927952795</c:v>
                </c:pt>
                <c:pt idx="43">
                  <c:v>488.28135690561857</c:v>
                </c:pt>
                <c:pt idx="44">
                  <c:v>469.4019870603907</c:v>
                </c:pt>
                <c:pt idx="45">
                  <c:v>451.28238815260875</c:v>
                </c:pt>
                <c:pt idx="46">
                  <c:v>434.12051496979325</c:v>
                </c:pt>
                <c:pt idx="47">
                  <c:v>417.49568774332135</c:v>
                </c:pt>
                <c:pt idx="48">
                  <c:v>401.8447838922396</c:v>
                </c:pt>
                <c:pt idx="49">
                  <c:v>386.67122960544208</c:v>
                </c:pt>
                <c:pt idx="50">
                  <c:v>372.5689717198029</c:v>
                </c:pt>
                <c:pt idx="51">
                  <c:v>358.79406944784597</c:v>
                </c:pt>
                <c:pt idx="52">
                  <c:v>345.79833124730305</c:v>
                </c:pt>
                <c:pt idx="53">
                  <c:v>333.61871929697509</c:v>
                </c:pt>
                <c:pt idx="54">
                  <c:v>321.72723180354745</c:v>
                </c:pt>
                <c:pt idx="55">
                  <c:v>310.70074323387945</c:v>
                </c:pt>
                <c:pt idx="56">
                  <c:v>299.8448726364993</c:v>
                </c:pt>
                <c:pt idx="57">
                  <c:v>289.73468384434784</c:v>
                </c:pt>
                <c:pt idx="58">
                  <c:v>279.90480513987592</c:v>
                </c:pt>
                <c:pt idx="59">
                  <c:v>270.65561967256826</c:v>
                </c:pt>
                <c:pt idx="60">
                  <c:v>261.90994645328499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5A-4A04-B9EE-4D5414AFF6A3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910.8117549129405</c:v>
                </c:pt>
                <c:pt idx="27">
                  <c:v>885.62877274621439</c:v>
                </c:pt>
                <c:pt idx="28">
                  <c:v>860.6570620038674</c:v>
                </c:pt>
                <c:pt idx="29">
                  <c:v>837.07284471422065</c:v>
                </c:pt>
                <c:pt idx="30">
                  <c:v>813.56687480156916</c:v>
                </c:pt>
                <c:pt idx="31">
                  <c:v>791.29025637692769</c:v>
                </c:pt>
                <c:pt idx="32">
                  <c:v>770.58131095071644</c:v>
                </c:pt>
                <c:pt idx="33">
                  <c:v>750.1009260365596</c:v>
                </c:pt>
                <c:pt idx="34">
                  <c:v>730.03345971140209</c:v>
                </c:pt>
                <c:pt idx="35">
                  <c:v>711.24842891931144</c:v>
                </c:pt>
                <c:pt idx="36">
                  <c:v>692.97582300132251</c:v>
                </c:pt>
                <c:pt idx="37">
                  <c:v>674.68298090929022</c:v>
                </c:pt>
                <c:pt idx="38">
                  <c:v>657.49902274512601</c:v>
                </c:pt>
                <c:pt idx="39">
                  <c:v>640.59267916126032</c:v>
                </c:pt>
                <c:pt idx="40">
                  <c:v>624.51927590004425</c:v>
                </c:pt>
                <c:pt idx="41">
                  <c:v>608.52838561132535</c:v>
                </c:pt>
                <c:pt idx="42">
                  <c:v>593.73294422170738</c:v>
                </c:pt>
                <c:pt idx="43">
                  <c:v>579.48086577866502</c:v>
                </c:pt>
                <c:pt idx="44">
                  <c:v>565.45910172150889</c:v>
                </c:pt>
                <c:pt idx="45">
                  <c:v>551.89112043639773</c:v>
                </c:pt>
                <c:pt idx="46">
                  <c:v>538.96701029677445</c:v>
                </c:pt>
                <c:pt idx="47">
                  <c:v>526.26718269317416</c:v>
                </c:pt>
                <c:pt idx="48">
                  <c:v>514.2195036216923</c:v>
                </c:pt>
                <c:pt idx="49">
                  <c:v>502.34561154039864</c:v>
                </c:pt>
                <c:pt idx="50">
                  <c:v>491.25210290180087</c:v>
                </c:pt>
                <c:pt idx="51">
                  <c:v>480.18163481173281</c:v>
                </c:pt>
                <c:pt idx="52">
                  <c:v>469.59644708973065</c:v>
                </c:pt>
                <c:pt idx="53">
                  <c:v>459.54374822572436</c:v>
                </c:pt>
                <c:pt idx="54">
                  <c:v>449.50429259716213</c:v>
                </c:pt>
                <c:pt idx="55">
                  <c:v>440.06656134595903</c:v>
                </c:pt>
                <c:pt idx="56">
                  <c:v>430.56079865220727</c:v>
                </c:pt>
                <c:pt idx="57">
                  <c:v>421.56866776400079</c:v>
                </c:pt>
                <c:pt idx="58">
                  <c:v>412.62990516353898</c:v>
                </c:pt>
                <c:pt idx="59">
                  <c:v>404.0510486446604</c:v>
                </c:pt>
                <c:pt idx="60">
                  <c:v>395.77568056915726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5A-4A04-B9EE-4D5414AFF6A3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913.45420151605288</c:v>
                </c:pt>
                <c:pt idx="27">
                  <c:v>891.95370440885438</c:v>
                </c:pt>
                <c:pt idx="28">
                  <c:v>871.23449367063915</c:v>
                </c:pt>
                <c:pt idx="29">
                  <c:v>852.74517199599109</c:v>
                </c:pt>
                <c:pt idx="30">
                  <c:v>835.2676740521872</c:v>
                </c:pt>
                <c:pt idx="31">
                  <c:v>820.04588647452988</c:v>
                </c:pt>
                <c:pt idx="32">
                  <c:v>807.42444736112964</c:v>
                </c:pt>
                <c:pt idx="33">
                  <c:v>795.72159556503789</c:v>
                </c:pt>
                <c:pt idx="34">
                  <c:v>784.89625323781524</c:v>
                </c:pt>
                <c:pt idx="35">
                  <c:v>775.80366681468297</c:v>
                </c:pt>
                <c:pt idx="36">
                  <c:v>767.75775651672575</c:v>
                </c:pt>
                <c:pt idx="37">
                  <c:v>760.15349125083003</c:v>
                </c:pt>
                <c:pt idx="38">
                  <c:v>753.98230175290712</c:v>
                </c:pt>
                <c:pt idx="39">
                  <c:v>748.29182483860041</c:v>
                </c:pt>
                <c:pt idx="40">
                  <c:v>743.53783138351594</c:v>
                </c:pt>
                <c:pt idx="41">
                  <c:v>738.92960833295001</c:v>
                </c:pt>
                <c:pt idx="42">
                  <c:v>735.57665133772389</c:v>
                </c:pt>
                <c:pt idx="43">
                  <c:v>732.84052166885726</c:v>
                </c:pt>
                <c:pt idx="44">
                  <c:v>730.33265359769382</c:v>
                </c:pt>
                <c:pt idx="45">
                  <c:v>728.20027760476125</c:v>
                </c:pt>
                <c:pt idx="46">
                  <c:v>726.61438808317314</c:v>
                </c:pt>
                <c:pt idx="47">
                  <c:v>725.14385932446623</c:v>
                </c:pt>
                <c:pt idx="48">
                  <c:v>724.20700590809145</c:v>
                </c:pt>
                <c:pt idx="49">
                  <c:v>723.31599312808783</c:v>
                </c:pt>
                <c:pt idx="50">
                  <c:v>723.05836862689239</c:v>
                </c:pt>
                <c:pt idx="51">
                  <c:v>722.65318888119918</c:v>
                </c:pt>
                <c:pt idx="52">
                  <c:v>722.54681644822415</c:v>
                </c:pt>
                <c:pt idx="53">
                  <c:v>722.79706174410819</c:v>
                </c:pt>
                <c:pt idx="54">
                  <c:v>722.87694440890982</c:v>
                </c:pt>
                <c:pt idx="55">
                  <c:v>723.37065407749003</c:v>
                </c:pt>
                <c:pt idx="56">
                  <c:v>723.6048747127212</c:v>
                </c:pt>
                <c:pt idx="57">
                  <c:v>724.153337769833</c:v>
                </c:pt>
                <c:pt idx="58">
                  <c:v>724.55319904771295</c:v>
                </c:pt>
                <c:pt idx="59">
                  <c:v>725.12594823128063</c:v>
                </c:pt>
                <c:pt idx="60">
                  <c:v>725.80246290011564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5A-4A04-B9EE-4D5414AFF6A3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916.98455271216255</c:v>
                </c:pt>
                <c:pt idx="27">
                  <c:v>900.38502264998522</c:v>
                </c:pt>
                <c:pt idx="28">
                  <c:v>885.33600154436942</c:v>
                </c:pt>
                <c:pt idx="29">
                  <c:v>873.84704649454102</c:v>
                </c:pt>
                <c:pt idx="30">
                  <c:v>864.96117497614614</c:v>
                </c:pt>
                <c:pt idx="31">
                  <c:v>860.15307722026432</c:v>
                </c:pt>
                <c:pt idx="32">
                  <c:v>859.84656112391906</c:v>
                </c:pt>
                <c:pt idx="33">
                  <c:v>861.83597495584399</c:v>
                </c:pt>
                <c:pt idx="34">
                  <c:v>865.83865517170716</c:v>
                </c:pt>
                <c:pt idx="35">
                  <c:v>872.84727422282162</c:v>
                </c:pt>
                <c:pt idx="36">
                  <c:v>882.48489786298171</c:v>
                </c:pt>
                <c:pt idx="37">
                  <c:v>894.12552611054878</c:v>
                </c:pt>
                <c:pt idx="38">
                  <c:v>908.5857924769773</c:v>
                </c:pt>
                <c:pt idx="39">
                  <c:v>924.74081038515453</c:v>
                </c:pt>
                <c:pt idx="40">
                  <c:v>942.94942780847668</c:v>
                </c:pt>
                <c:pt idx="41">
                  <c:v>962.51406801476367</c:v>
                </c:pt>
                <c:pt idx="42">
                  <c:v>984.6597301313933</c:v>
                </c:pt>
                <c:pt idx="43">
                  <c:v>1008.8082412771537</c:v>
                </c:pt>
                <c:pt idx="44">
                  <c:v>1034.4586230547322</c:v>
                </c:pt>
                <c:pt idx="45">
                  <c:v>1061.6501923885746</c:v>
                </c:pt>
                <c:pt idx="46">
                  <c:v>1090.6055531364375</c:v>
                </c:pt>
                <c:pt idx="47">
                  <c:v>1120.9597106417855</c:v>
                </c:pt>
                <c:pt idx="48">
                  <c:v>1153.1803116017343</c:v>
                </c:pt>
                <c:pt idx="49">
                  <c:v>1186.8277022757909</c:v>
                </c:pt>
                <c:pt idx="50">
                  <c:v>1222.4638629705412</c:v>
                </c:pt>
                <c:pt idx="51">
                  <c:v>1259.2927647843028</c:v>
                </c:pt>
                <c:pt idx="52">
                  <c:v>1297.795430848771</c:v>
                </c:pt>
                <c:pt idx="53">
                  <c:v>1338.1144892051811</c:v>
                </c:pt>
                <c:pt idx="54">
                  <c:v>1379.7686783646093</c:v>
                </c:pt>
                <c:pt idx="55">
                  <c:v>1423.3668899102718</c:v>
                </c:pt>
                <c:pt idx="56">
                  <c:v>1468.271897767748</c:v>
                </c:pt>
                <c:pt idx="57">
                  <c:v>1515.0841219297154</c:v>
                </c:pt>
                <c:pt idx="58">
                  <c:v>1563.3901203829214</c:v>
                </c:pt>
                <c:pt idx="59">
                  <c:v>1613.5817338517836</c:v>
                </c:pt>
                <c:pt idx="60">
                  <c:v>1665.6523597221017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5A-4A04-B9EE-4D5414AFF6A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5A-4A04-B9EE-4D5414AF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06421919727412E-2"/>
          <c:y val="2.9755424175782329E-2"/>
          <c:w val="0.7039827390327088"/>
          <c:h val="0.85766048800921557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none"/>
          </c:marker>
          <c:dLbls>
            <c:dLbl>
              <c:idx val="98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8FD-43E4-BA1D-0B494D841F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4472C4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List1!$B$1:$CV$1</c:f>
              <c:strCache>
                <c:ptCount val="99"/>
                <c:pt idx="0">
                  <c:v>29.08.20</c:v>
                </c:pt>
                <c:pt idx="1">
                  <c:v>30.08.20</c:v>
                </c:pt>
                <c:pt idx="2">
                  <c:v>31.08.20</c:v>
                </c:pt>
                <c:pt idx="3">
                  <c:v>01.09.20</c:v>
                </c:pt>
                <c:pt idx="4">
                  <c:v>02.09.20</c:v>
                </c:pt>
                <c:pt idx="5">
                  <c:v>03.09.20</c:v>
                </c:pt>
                <c:pt idx="6">
                  <c:v>04.09.20</c:v>
                </c:pt>
                <c:pt idx="7">
                  <c:v>05.09.20</c:v>
                </c:pt>
                <c:pt idx="8">
                  <c:v>06.09.20</c:v>
                </c:pt>
                <c:pt idx="9">
                  <c:v>07.09.20</c:v>
                </c:pt>
                <c:pt idx="10">
                  <c:v>08.09.20</c:v>
                </c:pt>
                <c:pt idx="11">
                  <c:v>09.09.20</c:v>
                </c:pt>
                <c:pt idx="12">
                  <c:v>10.09.20</c:v>
                </c:pt>
                <c:pt idx="13">
                  <c:v>11.09.20</c:v>
                </c:pt>
                <c:pt idx="14">
                  <c:v>12.09.20</c:v>
                </c:pt>
                <c:pt idx="15">
                  <c:v>13.09.20</c:v>
                </c:pt>
                <c:pt idx="16">
                  <c:v>14.09.20</c:v>
                </c:pt>
                <c:pt idx="17">
                  <c:v>15.09.20</c:v>
                </c:pt>
                <c:pt idx="18">
                  <c:v>16.09.20</c:v>
                </c:pt>
                <c:pt idx="19">
                  <c:v>17.09.20</c:v>
                </c:pt>
                <c:pt idx="20">
                  <c:v>18.09.20</c:v>
                </c:pt>
                <c:pt idx="21">
                  <c:v>19.09.20</c:v>
                </c:pt>
                <c:pt idx="22">
                  <c:v>20.09.20</c:v>
                </c:pt>
                <c:pt idx="23">
                  <c:v>21.09.20</c:v>
                </c:pt>
                <c:pt idx="24">
                  <c:v>22.09.20</c:v>
                </c:pt>
                <c:pt idx="25">
                  <c:v>23.09.20</c:v>
                </c:pt>
                <c:pt idx="26">
                  <c:v>24.09.20</c:v>
                </c:pt>
                <c:pt idx="27">
                  <c:v>25.09.20</c:v>
                </c:pt>
                <c:pt idx="28">
                  <c:v>26.09.20</c:v>
                </c:pt>
                <c:pt idx="29">
                  <c:v>27.09.20</c:v>
                </c:pt>
                <c:pt idx="30">
                  <c:v>28.09.20</c:v>
                </c:pt>
                <c:pt idx="31">
                  <c:v>29.09.20</c:v>
                </c:pt>
                <c:pt idx="32">
                  <c:v>30.09.20</c:v>
                </c:pt>
                <c:pt idx="33">
                  <c:v>01.10.20</c:v>
                </c:pt>
                <c:pt idx="34">
                  <c:v>02.10.20</c:v>
                </c:pt>
                <c:pt idx="35">
                  <c:v>03.10.20</c:v>
                </c:pt>
                <c:pt idx="36">
                  <c:v>04.10.20</c:v>
                </c:pt>
                <c:pt idx="37">
                  <c:v>05.10.20</c:v>
                </c:pt>
                <c:pt idx="38">
                  <c:v>06.10.20</c:v>
                </c:pt>
                <c:pt idx="39">
                  <c:v>07.10.20</c:v>
                </c:pt>
                <c:pt idx="40">
                  <c:v>08.10.20</c:v>
                </c:pt>
                <c:pt idx="41">
                  <c:v>09.10.20</c:v>
                </c:pt>
                <c:pt idx="42">
                  <c:v>10.10.20</c:v>
                </c:pt>
                <c:pt idx="43">
                  <c:v>11.10.20</c:v>
                </c:pt>
                <c:pt idx="44">
                  <c:v>12.10.20</c:v>
                </c:pt>
                <c:pt idx="45">
                  <c:v>13.10.20</c:v>
                </c:pt>
                <c:pt idx="46">
                  <c:v>14.10.20</c:v>
                </c:pt>
                <c:pt idx="47">
                  <c:v>15.10.20</c:v>
                </c:pt>
                <c:pt idx="48">
                  <c:v>16.10.20</c:v>
                </c:pt>
                <c:pt idx="49">
                  <c:v>17.10.20</c:v>
                </c:pt>
                <c:pt idx="50">
                  <c:v>18.10.20</c:v>
                </c:pt>
                <c:pt idx="51">
                  <c:v>19.10.20</c:v>
                </c:pt>
                <c:pt idx="52">
                  <c:v>20.10.20</c:v>
                </c:pt>
                <c:pt idx="53">
                  <c:v>21.10.20</c:v>
                </c:pt>
                <c:pt idx="54">
                  <c:v>22.10.20</c:v>
                </c:pt>
                <c:pt idx="55">
                  <c:v>23.10.20</c:v>
                </c:pt>
                <c:pt idx="56">
                  <c:v>24.10.20</c:v>
                </c:pt>
                <c:pt idx="57">
                  <c:v>25.10.20</c:v>
                </c:pt>
                <c:pt idx="58">
                  <c:v>26.10.20</c:v>
                </c:pt>
                <c:pt idx="59">
                  <c:v>27.10.20</c:v>
                </c:pt>
                <c:pt idx="60">
                  <c:v>28.10.20</c:v>
                </c:pt>
                <c:pt idx="61">
                  <c:v>29.10.20</c:v>
                </c:pt>
                <c:pt idx="62">
                  <c:v>30.10.20</c:v>
                </c:pt>
                <c:pt idx="63">
                  <c:v>31.10.20</c:v>
                </c:pt>
                <c:pt idx="64">
                  <c:v>01.11.20</c:v>
                </c:pt>
                <c:pt idx="65">
                  <c:v>02.11.20</c:v>
                </c:pt>
                <c:pt idx="66">
                  <c:v>03.11.20</c:v>
                </c:pt>
                <c:pt idx="67">
                  <c:v>04.11.20</c:v>
                </c:pt>
                <c:pt idx="68">
                  <c:v>05.11.20</c:v>
                </c:pt>
                <c:pt idx="69">
                  <c:v>06.11.20</c:v>
                </c:pt>
                <c:pt idx="70">
                  <c:v>07.11.20</c:v>
                </c:pt>
                <c:pt idx="71">
                  <c:v>08.11.20</c:v>
                </c:pt>
                <c:pt idx="72">
                  <c:v>09.11.20</c:v>
                </c:pt>
                <c:pt idx="73">
                  <c:v>10.11.20</c:v>
                </c:pt>
                <c:pt idx="74">
                  <c:v>11.11.20</c:v>
                </c:pt>
                <c:pt idx="75">
                  <c:v>12.11.20</c:v>
                </c:pt>
                <c:pt idx="76">
                  <c:v>13.11.20</c:v>
                </c:pt>
                <c:pt idx="77">
                  <c:v>14.11.20</c:v>
                </c:pt>
                <c:pt idx="78">
                  <c:v>15.11.20</c:v>
                </c:pt>
                <c:pt idx="79">
                  <c:v>16.11.20</c:v>
                </c:pt>
                <c:pt idx="80">
                  <c:v>17.11.20</c:v>
                </c:pt>
                <c:pt idx="81">
                  <c:v>18.11.20</c:v>
                </c:pt>
                <c:pt idx="82">
                  <c:v>19.11.20</c:v>
                </c:pt>
                <c:pt idx="83">
                  <c:v>20.11.20</c:v>
                </c:pt>
                <c:pt idx="84">
                  <c:v>21.11.20</c:v>
                </c:pt>
                <c:pt idx="85">
                  <c:v>22.11.20</c:v>
                </c:pt>
                <c:pt idx="86">
                  <c:v>23.11.20</c:v>
                </c:pt>
                <c:pt idx="87">
                  <c:v>24.11.20</c:v>
                </c:pt>
                <c:pt idx="88">
                  <c:v>25.11.20</c:v>
                </c:pt>
                <c:pt idx="89">
                  <c:v>26.11.20</c:v>
                </c:pt>
                <c:pt idx="90">
                  <c:v>27.11.20</c:v>
                </c:pt>
                <c:pt idx="91">
                  <c:v>28.11.20</c:v>
                </c:pt>
                <c:pt idx="92">
                  <c:v>29.11.20</c:v>
                </c:pt>
                <c:pt idx="93">
                  <c:v>30.11.20</c:v>
                </c:pt>
                <c:pt idx="94">
                  <c:v>01.12.20</c:v>
                </c:pt>
                <c:pt idx="95">
                  <c:v>02.12.20</c:v>
                </c:pt>
                <c:pt idx="96">
                  <c:v>03.12.20</c:v>
                </c:pt>
                <c:pt idx="97">
                  <c:v>04.12.20</c:v>
                </c:pt>
                <c:pt idx="98">
                  <c:v>05.12.20</c:v>
                </c:pt>
              </c:strCache>
            </c:strRef>
          </c:cat>
          <c:val>
            <c:numRef>
              <c:f>List1!$B$2:$CV$2</c:f>
              <c:numCache>
                <c:formatCode>General</c:formatCode>
                <c:ptCount val="99"/>
                <c:pt idx="0">
                  <c:v>48</c:v>
                </c:pt>
                <c:pt idx="1">
                  <c:v>49</c:v>
                </c:pt>
                <c:pt idx="2">
                  <c:v>50</c:v>
                </c:pt>
                <c:pt idx="3">
                  <c:v>57</c:v>
                </c:pt>
                <c:pt idx="4">
                  <c:v>61</c:v>
                </c:pt>
                <c:pt idx="5">
                  <c:v>63</c:v>
                </c:pt>
                <c:pt idx="6">
                  <c:v>63</c:v>
                </c:pt>
                <c:pt idx="7">
                  <c:v>67</c:v>
                </c:pt>
                <c:pt idx="8">
                  <c:v>68</c:v>
                </c:pt>
                <c:pt idx="9">
                  <c:v>78</c:v>
                </c:pt>
                <c:pt idx="10">
                  <c:v>89</c:v>
                </c:pt>
                <c:pt idx="11">
                  <c:v>96</c:v>
                </c:pt>
                <c:pt idx="12">
                  <c:v>106</c:v>
                </c:pt>
                <c:pt idx="13">
                  <c:v>115</c:v>
                </c:pt>
                <c:pt idx="14">
                  <c:v>125</c:v>
                </c:pt>
                <c:pt idx="15">
                  <c:v>133</c:v>
                </c:pt>
                <c:pt idx="16">
                  <c:v>136</c:v>
                </c:pt>
                <c:pt idx="17">
                  <c:v>152</c:v>
                </c:pt>
                <c:pt idx="18">
                  <c:v>167</c:v>
                </c:pt>
                <c:pt idx="19">
                  <c:v>194</c:v>
                </c:pt>
                <c:pt idx="20">
                  <c:v>210</c:v>
                </c:pt>
                <c:pt idx="21">
                  <c:v>228</c:v>
                </c:pt>
                <c:pt idx="22">
                  <c:v>233</c:v>
                </c:pt>
                <c:pt idx="23">
                  <c:v>249</c:v>
                </c:pt>
                <c:pt idx="24">
                  <c:v>274</c:v>
                </c:pt>
                <c:pt idx="25">
                  <c:v>300</c:v>
                </c:pt>
                <c:pt idx="26">
                  <c:v>318</c:v>
                </c:pt>
                <c:pt idx="27">
                  <c:v>340</c:v>
                </c:pt>
                <c:pt idx="28">
                  <c:v>338</c:v>
                </c:pt>
                <c:pt idx="29">
                  <c:v>329</c:v>
                </c:pt>
                <c:pt idx="30">
                  <c:v>322</c:v>
                </c:pt>
                <c:pt idx="31">
                  <c:v>346</c:v>
                </c:pt>
                <c:pt idx="32">
                  <c:v>383</c:v>
                </c:pt>
                <c:pt idx="33">
                  <c:v>416</c:v>
                </c:pt>
                <c:pt idx="34">
                  <c:v>442</c:v>
                </c:pt>
                <c:pt idx="35">
                  <c:v>453</c:v>
                </c:pt>
                <c:pt idx="36">
                  <c:v>463</c:v>
                </c:pt>
                <c:pt idx="37">
                  <c:v>486</c:v>
                </c:pt>
                <c:pt idx="38">
                  <c:v>530</c:v>
                </c:pt>
                <c:pt idx="39">
                  <c:v>588</c:v>
                </c:pt>
                <c:pt idx="40">
                  <c:v>659</c:v>
                </c:pt>
                <c:pt idx="41">
                  <c:v>748</c:v>
                </c:pt>
                <c:pt idx="42">
                  <c:v>774</c:v>
                </c:pt>
                <c:pt idx="43">
                  <c:v>776</c:v>
                </c:pt>
                <c:pt idx="44">
                  <c:v>830</c:v>
                </c:pt>
                <c:pt idx="45">
                  <c:v>952</c:v>
                </c:pt>
                <c:pt idx="46">
                  <c:v>1029</c:v>
                </c:pt>
                <c:pt idx="47">
                  <c:v>1099</c:v>
                </c:pt>
                <c:pt idx="48">
                  <c:v>1192</c:v>
                </c:pt>
                <c:pt idx="49">
                  <c:v>1225</c:v>
                </c:pt>
                <c:pt idx="50">
                  <c:v>1238</c:v>
                </c:pt>
                <c:pt idx="51">
                  <c:v>1325</c:v>
                </c:pt>
                <c:pt idx="52">
                  <c:v>1433</c:v>
                </c:pt>
                <c:pt idx="53">
                  <c:v>1556</c:v>
                </c:pt>
                <c:pt idx="54">
                  <c:v>1614</c:v>
                </c:pt>
                <c:pt idx="55">
                  <c:v>1668</c:v>
                </c:pt>
                <c:pt idx="56">
                  <c:v>1662</c:v>
                </c:pt>
                <c:pt idx="57">
                  <c:v>1592</c:v>
                </c:pt>
                <c:pt idx="58">
                  <c:v>1598</c:v>
                </c:pt>
                <c:pt idx="59">
                  <c:v>1685</c:v>
                </c:pt>
                <c:pt idx="60">
                  <c:v>1684</c:v>
                </c:pt>
                <c:pt idx="61">
                  <c:v>1578</c:v>
                </c:pt>
                <c:pt idx="62">
                  <c:v>1504</c:v>
                </c:pt>
                <c:pt idx="63">
                  <c:v>1454</c:v>
                </c:pt>
                <c:pt idx="64">
                  <c:v>1314</c:v>
                </c:pt>
                <c:pt idx="65">
                  <c:v>1253</c:v>
                </c:pt>
                <c:pt idx="66">
                  <c:v>1293</c:v>
                </c:pt>
                <c:pt idx="67">
                  <c:v>1353</c:v>
                </c:pt>
                <c:pt idx="68">
                  <c:v>1200</c:v>
                </c:pt>
                <c:pt idx="69">
                  <c:v>1118</c:v>
                </c:pt>
                <c:pt idx="70">
                  <c:v>1099</c:v>
                </c:pt>
                <c:pt idx="71">
                  <c:v>972</c:v>
                </c:pt>
                <c:pt idx="72">
                  <c:v>919</c:v>
                </c:pt>
                <c:pt idx="73">
                  <c:v>953</c:v>
                </c:pt>
                <c:pt idx="74">
                  <c:v>965</c:v>
                </c:pt>
                <c:pt idx="75">
                  <c:v>849</c:v>
                </c:pt>
                <c:pt idx="76">
                  <c:v>799</c:v>
                </c:pt>
                <c:pt idx="77">
                  <c:v>739</c:v>
                </c:pt>
                <c:pt idx="78">
                  <c:v>687</c:v>
                </c:pt>
                <c:pt idx="79">
                  <c:v>696</c:v>
                </c:pt>
                <c:pt idx="80">
                  <c:v>696</c:v>
                </c:pt>
                <c:pt idx="81">
                  <c:v>733</c:v>
                </c:pt>
                <c:pt idx="82">
                  <c:v>687</c:v>
                </c:pt>
                <c:pt idx="83">
                  <c:v>667</c:v>
                </c:pt>
                <c:pt idx="84">
                  <c:v>639</c:v>
                </c:pt>
                <c:pt idx="85">
                  <c:v>603</c:v>
                </c:pt>
                <c:pt idx="86">
                  <c:v>616</c:v>
                </c:pt>
                <c:pt idx="87">
                  <c:v>643</c:v>
                </c:pt>
                <c:pt idx="88">
                  <c:v>667</c:v>
                </c:pt>
                <c:pt idx="89">
                  <c:v>641</c:v>
                </c:pt>
                <c:pt idx="90">
                  <c:v>665</c:v>
                </c:pt>
                <c:pt idx="91">
                  <c:v>632</c:v>
                </c:pt>
                <c:pt idx="92">
                  <c:v>599</c:v>
                </c:pt>
                <c:pt idx="93">
                  <c:v>612</c:v>
                </c:pt>
                <c:pt idx="94">
                  <c:v>657</c:v>
                </c:pt>
                <c:pt idx="95">
                  <c:v>709</c:v>
                </c:pt>
                <c:pt idx="96">
                  <c:v>758</c:v>
                </c:pt>
                <c:pt idx="97">
                  <c:v>816</c:v>
                </c:pt>
                <c:pt idx="98">
                  <c:v>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dLbls>
            <c:dLbl>
              <c:idx val="98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8FD-43E4-BA1D-0B494D841F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List1!$B$1:$CV$1</c:f>
              <c:strCache>
                <c:ptCount val="99"/>
                <c:pt idx="0">
                  <c:v>29.08.20</c:v>
                </c:pt>
                <c:pt idx="1">
                  <c:v>30.08.20</c:v>
                </c:pt>
                <c:pt idx="2">
                  <c:v>31.08.20</c:v>
                </c:pt>
                <c:pt idx="3">
                  <c:v>01.09.20</c:v>
                </c:pt>
                <c:pt idx="4">
                  <c:v>02.09.20</c:v>
                </c:pt>
                <c:pt idx="5">
                  <c:v>03.09.20</c:v>
                </c:pt>
                <c:pt idx="6">
                  <c:v>04.09.20</c:v>
                </c:pt>
                <c:pt idx="7">
                  <c:v>05.09.20</c:v>
                </c:pt>
                <c:pt idx="8">
                  <c:v>06.09.20</c:v>
                </c:pt>
                <c:pt idx="9">
                  <c:v>07.09.20</c:v>
                </c:pt>
                <c:pt idx="10">
                  <c:v>08.09.20</c:v>
                </c:pt>
                <c:pt idx="11">
                  <c:v>09.09.20</c:v>
                </c:pt>
                <c:pt idx="12">
                  <c:v>10.09.20</c:v>
                </c:pt>
                <c:pt idx="13">
                  <c:v>11.09.20</c:v>
                </c:pt>
                <c:pt idx="14">
                  <c:v>12.09.20</c:v>
                </c:pt>
                <c:pt idx="15">
                  <c:v>13.09.20</c:v>
                </c:pt>
                <c:pt idx="16">
                  <c:v>14.09.20</c:v>
                </c:pt>
                <c:pt idx="17">
                  <c:v>15.09.20</c:v>
                </c:pt>
                <c:pt idx="18">
                  <c:v>16.09.20</c:v>
                </c:pt>
                <c:pt idx="19">
                  <c:v>17.09.20</c:v>
                </c:pt>
                <c:pt idx="20">
                  <c:v>18.09.20</c:v>
                </c:pt>
                <c:pt idx="21">
                  <c:v>19.09.20</c:v>
                </c:pt>
                <c:pt idx="22">
                  <c:v>20.09.20</c:v>
                </c:pt>
                <c:pt idx="23">
                  <c:v>21.09.20</c:v>
                </c:pt>
                <c:pt idx="24">
                  <c:v>22.09.20</c:v>
                </c:pt>
                <c:pt idx="25">
                  <c:v>23.09.20</c:v>
                </c:pt>
                <c:pt idx="26">
                  <c:v>24.09.20</c:v>
                </c:pt>
                <c:pt idx="27">
                  <c:v>25.09.20</c:v>
                </c:pt>
                <c:pt idx="28">
                  <c:v>26.09.20</c:v>
                </c:pt>
                <c:pt idx="29">
                  <c:v>27.09.20</c:v>
                </c:pt>
                <c:pt idx="30">
                  <c:v>28.09.20</c:v>
                </c:pt>
                <c:pt idx="31">
                  <c:v>29.09.20</c:v>
                </c:pt>
                <c:pt idx="32">
                  <c:v>30.09.20</c:v>
                </c:pt>
                <c:pt idx="33">
                  <c:v>01.10.20</c:v>
                </c:pt>
                <c:pt idx="34">
                  <c:v>02.10.20</c:v>
                </c:pt>
                <c:pt idx="35">
                  <c:v>03.10.20</c:v>
                </c:pt>
                <c:pt idx="36">
                  <c:v>04.10.20</c:v>
                </c:pt>
                <c:pt idx="37">
                  <c:v>05.10.20</c:v>
                </c:pt>
                <c:pt idx="38">
                  <c:v>06.10.20</c:v>
                </c:pt>
                <c:pt idx="39">
                  <c:v>07.10.20</c:v>
                </c:pt>
                <c:pt idx="40">
                  <c:v>08.10.20</c:v>
                </c:pt>
                <c:pt idx="41">
                  <c:v>09.10.20</c:v>
                </c:pt>
                <c:pt idx="42">
                  <c:v>10.10.20</c:v>
                </c:pt>
                <c:pt idx="43">
                  <c:v>11.10.20</c:v>
                </c:pt>
                <c:pt idx="44">
                  <c:v>12.10.20</c:v>
                </c:pt>
                <c:pt idx="45">
                  <c:v>13.10.20</c:v>
                </c:pt>
                <c:pt idx="46">
                  <c:v>14.10.20</c:v>
                </c:pt>
                <c:pt idx="47">
                  <c:v>15.10.20</c:v>
                </c:pt>
                <c:pt idx="48">
                  <c:v>16.10.20</c:v>
                </c:pt>
                <c:pt idx="49">
                  <c:v>17.10.20</c:v>
                </c:pt>
                <c:pt idx="50">
                  <c:v>18.10.20</c:v>
                </c:pt>
                <c:pt idx="51">
                  <c:v>19.10.20</c:v>
                </c:pt>
                <c:pt idx="52">
                  <c:v>20.10.20</c:v>
                </c:pt>
                <c:pt idx="53">
                  <c:v>21.10.20</c:v>
                </c:pt>
                <c:pt idx="54">
                  <c:v>22.10.20</c:v>
                </c:pt>
                <c:pt idx="55">
                  <c:v>23.10.20</c:v>
                </c:pt>
                <c:pt idx="56">
                  <c:v>24.10.20</c:v>
                </c:pt>
                <c:pt idx="57">
                  <c:v>25.10.20</c:v>
                </c:pt>
                <c:pt idx="58">
                  <c:v>26.10.20</c:v>
                </c:pt>
                <c:pt idx="59">
                  <c:v>27.10.20</c:v>
                </c:pt>
                <c:pt idx="60">
                  <c:v>28.10.20</c:v>
                </c:pt>
                <c:pt idx="61">
                  <c:v>29.10.20</c:v>
                </c:pt>
                <c:pt idx="62">
                  <c:v>30.10.20</c:v>
                </c:pt>
                <c:pt idx="63">
                  <c:v>31.10.20</c:v>
                </c:pt>
                <c:pt idx="64">
                  <c:v>01.11.20</c:v>
                </c:pt>
                <c:pt idx="65">
                  <c:v>02.11.20</c:v>
                </c:pt>
                <c:pt idx="66">
                  <c:v>03.11.20</c:v>
                </c:pt>
                <c:pt idx="67">
                  <c:v>04.11.20</c:v>
                </c:pt>
                <c:pt idx="68">
                  <c:v>05.11.20</c:v>
                </c:pt>
                <c:pt idx="69">
                  <c:v>06.11.20</c:v>
                </c:pt>
                <c:pt idx="70">
                  <c:v>07.11.20</c:v>
                </c:pt>
                <c:pt idx="71">
                  <c:v>08.11.20</c:v>
                </c:pt>
                <c:pt idx="72">
                  <c:v>09.11.20</c:v>
                </c:pt>
                <c:pt idx="73">
                  <c:v>10.11.20</c:v>
                </c:pt>
                <c:pt idx="74">
                  <c:v>11.11.20</c:v>
                </c:pt>
                <c:pt idx="75">
                  <c:v>12.11.20</c:v>
                </c:pt>
                <c:pt idx="76">
                  <c:v>13.11.20</c:v>
                </c:pt>
                <c:pt idx="77">
                  <c:v>14.11.20</c:v>
                </c:pt>
                <c:pt idx="78">
                  <c:v>15.11.20</c:v>
                </c:pt>
                <c:pt idx="79">
                  <c:v>16.11.20</c:v>
                </c:pt>
                <c:pt idx="80">
                  <c:v>17.11.20</c:v>
                </c:pt>
                <c:pt idx="81">
                  <c:v>18.11.20</c:v>
                </c:pt>
                <c:pt idx="82">
                  <c:v>19.11.20</c:v>
                </c:pt>
                <c:pt idx="83">
                  <c:v>20.11.20</c:v>
                </c:pt>
                <c:pt idx="84">
                  <c:v>21.11.20</c:v>
                </c:pt>
                <c:pt idx="85">
                  <c:v>22.11.20</c:v>
                </c:pt>
                <c:pt idx="86">
                  <c:v>23.11.20</c:v>
                </c:pt>
                <c:pt idx="87">
                  <c:v>24.11.20</c:v>
                </c:pt>
                <c:pt idx="88">
                  <c:v>25.11.20</c:v>
                </c:pt>
                <c:pt idx="89">
                  <c:v>26.11.20</c:v>
                </c:pt>
                <c:pt idx="90">
                  <c:v>27.11.20</c:v>
                </c:pt>
                <c:pt idx="91">
                  <c:v>28.11.20</c:v>
                </c:pt>
                <c:pt idx="92">
                  <c:v>29.11.20</c:v>
                </c:pt>
                <c:pt idx="93">
                  <c:v>30.11.20</c:v>
                </c:pt>
                <c:pt idx="94">
                  <c:v>01.12.20</c:v>
                </c:pt>
                <c:pt idx="95">
                  <c:v>02.12.20</c:v>
                </c:pt>
                <c:pt idx="96">
                  <c:v>03.12.20</c:v>
                </c:pt>
                <c:pt idx="97">
                  <c:v>04.12.20</c:v>
                </c:pt>
                <c:pt idx="98">
                  <c:v>05.12.20</c:v>
                </c:pt>
              </c:strCache>
            </c:strRef>
          </c:cat>
          <c:val>
            <c:numRef>
              <c:f>List1!$B$3:$CV$3</c:f>
              <c:numCache>
                <c:formatCode>General</c:formatCode>
                <c:ptCount val="99"/>
                <c:pt idx="0">
                  <c:v>89</c:v>
                </c:pt>
                <c:pt idx="1">
                  <c:v>90</c:v>
                </c:pt>
                <c:pt idx="2">
                  <c:v>88</c:v>
                </c:pt>
                <c:pt idx="3">
                  <c:v>97</c:v>
                </c:pt>
                <c:pt idx="4">
                  <c:v>110</c:v>
                </c:pt>
                <c:pt idx="5">
                  <c:v>116</c:v>
                </c:pt>
                <c:pt idx="6">
                  <c:v>128</c:v>
                </c:pt>
                <c:pt idx="7">
                  <c:v>137</c:v>
                </c:pt>
                <c:pt idx="8">
                  <c:v>141</c:v>
                </c:pt>
                <c:pt idx="9">
                  <c:v>142</c:v>
                </c:pt>
                <c:pt idx="10">
                  <c:v>152</c:v>
                </c:pt>
                <c:pt idx="11">
                  <c:v>165</c:v>
                </c:pt>
                <c:pt idx="12">
                  <c:v>181</c:v>
                </c:pt>
                <c:pt idx="13">
                  <c:v>195</c:v>
                </c:pt>
                <c:pt idx="14">
                  <c:v>214</c:v>
                </c:pt>
                <c:pt idx="15">
                  <c:v>224</c:v>
                </c:pt>
                <c:pt idx="16">
                  <c:v>232</c:v>
                </c:pt>
                <c:pt idx="17">
                  <c:v>276</c:v>
                </c:pt>
                <c:pt idx="18">
                  <c:v>307</c:v>
                </c:pt>
                <c:pt idx="19">
                  <c:v>349</c:v>
                </c:pt>
                <c:pt idx="20">
                  <c:v>382</c:v>
                </c:pt>
                <c:pt idx="21">
                  <c:v>393</c:v>
                </c:pt>
                <c:pt idx="22">
                  <c:v>396</c:v>
                </c:pt>
                <c:pt idx="23">
                  <c:v>414</c:v>
                </c:pt>
                <c:pt idx="24">
                  <c:v>429</c:v>
                </c:pt>
                <c:pt idx="25">
                  <c:v>472</c:v>
                </c:pt>
                <c:pt idx="26">
                  <c:v>511</c:v>
                </c:pt>
                <c:pt idx="27">
                  <c:v>547</c:v>
                </c:pt>
                <c:pt idx="28">
                  <c:v>585</c:v>
                </c:pt>
                <c:pt idx="29">
                  <c:v>580</c:v>
                </c:pt>
                <c:pt idx="30">
                  <c:v>582</c:v>
                </c:pt>
                <c:pt idx="31">
                  <c:v>622</c:v>
                </c:pt>
                <c:pt idx="32">
                  <c:v>661</c:v>
                </c:pt>
                <c:pt idx="33">
                  <c:v>723</c:v>
                </c:pt>
                <c:pt idx="34">
                  <c:v>799</c:v>
                </c:pt>
                <c:pt idx="35">
                  <c:v>829</c:v>
                </c:pt>
                <c:pt idx="36">
                  <c:v>823</c:v>
                </c:pt>
                <c:pt idx="37">
                  <c:v>899</c:v>
                </c:pt>
                <c:pt idx="38">
                  <c:v>975</c:v>
                </c:pt>
                <c:pt idx="39">
                  <c:v>1116</c:v>
                </c:pt>
                <c:pt idx="40">
                  <c:v>1254</c:v>
                </c:pt>
                <c:pt idx="41">
                  <c:v>1423</c:v>
                </c:pt>
                <c:pt idx="42">
                  <c:v>1497</c:v>
                </c:pt>
                <c:pt idx="43">
                  <c:v>1527</c:v>
                </c:pt>
                <c:pt idx="44">
                  <c:v>1634</c:v>
                </c:pt>
                <c:pt idx="45">
                  <c:v>1919</c:v>
                </c:pt>
                <c:pt idx="46">
                  <c:v>2183</c:v>
                </c:pt>
                <c:pt idx="47">
                  <c:v>2383</c:v>
                </c:pt>
                <c:pt idx="48">
                  <c:v>2619</c:v>
                </c:pt>
                <c:pt idx="49">
                  <c:v>2724</c:v>
                </c:pt>
                <c:pt idx="50">
                  <c:v>2750</c:v>
                </c:pt>
                <c:pt idx="51">
                  <c:v>2988</c:v>
                </c:pt>
                <c:pt idx="52">
                  <c:v>3336</c:v>
                </c:pt>
                <c:pt idx="53">
                  <c:v>3690</c:v>
                </c:pt>
                <c:pt idx="54">
                  <c:v>3947</c:v>
                </c:pt>
                <c:pt idx="55">
                  <c:v>4208</c:v>
                </c:pt>
                <c:pt idx="56">
                  <c:v>4371</c:v>
                </c:pt>
                <c:pt idx="57">
                  <c:v>4142</c:v>
                </c:pt>
                <c:pt idx="58">
                  <c:v>4189</c:v>
                </c:pt>
                <c:pt idx="59">
                  <c:v>4616</c:v>
                </c:pt>
                <c:pt idx="60">
                  <c:v>4802</c:v>
                </c:pt>
                <c:pt idx="61">
                  <c:v>4642</c:v>
                </c:pt>
                <c:pt idx="62">
                  <c:v>4556</c:v>
                </c:pt>
                <c:pt idx="63">
                  <c:v>4372</c:v>
                </c:pt>
                <c:pt idx="64">
                  <c:v>4065</c:v>
                </c:pt>
                <c:pt idx="65">
                  <c:v>3827</c:v>
                </c:pt>
                <c:pt idx="66">
                  <c:v>4077</c:v>
                </c:pt>
                <c:pt idx="67">
                  <c:v>4356</c:v>
                </c:pt>
                <c:pt idx="68">
                  <c:v>3975</c:v>
                </c:pt>
                <c:pt idx="69">
                  <c:v>3678</c:v>
                </c:pt>
                <c:pt idx="70">
                  <c:v>3661</c:v>
                </c:pt>
                <c:pt idx="71">
                  <c:v>3172</c:v>
                </c:pt>
                <c:pt idx="72">
                  <c:v>2965</c:v>
                </c:pt>
                <c:pt idx="73">
                  <c:v>3080</c:v>
                </c:pt>
                <c:pt idx="74">
                  <c:v>3163</c:v>
                </c:pt>
                <c:pt idx="75">
                  <c:v>2919</c:v>
                </c:pt>
                <c:pt idx="76">
                  <c:v>2696</c:v>
                </c:pt>
                <c:pt idx="77">
                  <c:v>2445</c:v>
                </c:pt>
                <c:pt idx="78">
                  <c:v>2199</c:v>
                </c:pt>
                <c:pt idx="79">
                  <c:v>2133</c:v>
                </c:pt>
                <c:pt idx="80">
                  <c:v>2190</c:v>
                </c:pt>
                <c:pt idx="81">
                  <c:v>2347</c:v>
                </c:pt>
                <c:pt idx="82">
                  <c:v>2230</c:v>
                </c:pt>
                <c:pt idx="83">
                  <c:v>2126</c:v>
                </c:pt>
                <c:pt idx="84">
                  <c:v>1990</c:v>
                </c:pt>
                <c:pt idx="85">
                  <c:v>1822</c:v>
                </c:pt>
                <c:pt idx="86">
                  <c:v>1825</c:v>
                </c:pt>
                <c:pt idx="87">
                  <c:v>1980</c:v>
                </c:pt>
                <c:pt idx="88">
                  <c:v>2088</c:v>
                </c:pt>
                <c:pt idx="89">
                  <c:v>1944</c:v>
                </c:pt>
                <c:pt idx="90">
                  <c:v>2005</c:v>
                </c:pt>
                <c:pt idx="91">
                  <c:v>1793</c:v>
                </c:pt>
                <c:pt idx="92">
                  <c:v>1641</c:v>
                </c:pt>
                <c:pt idx="93">
                  <c:v>1595</c:v>
                </c:pt>
                <c:pt idx="94">
                  <c:v>1716</c:v>
                </c:pt>
                <c:pt idx="95">
                  <c:v>1886</c:v>
                </c:pt>
                <c:pt idx="96">
                  <c:v>2086</c:v>
                </c:pt>
                <c:pt idx="97">
                  <c:v>2233</c:v>
                </c:pt>
                <c:pt idx="98">
                  <c:v>2280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98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8FD-43E4-BA1D-0B494D841F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2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List1!$B$1:$CV$1</c:f>
              <c:strCache>
                <c:ptCount val="99"/>
                <c:pt idx="0">
                  <c:v>29.08.20</c:v>
                </c:pt>
                <c:pt idx="1">
                  <c:v>30.08.20</c:v>
                </c:pt>
                <c:pt idx="2">
                  <c:v>31.08.20</c:v>
                </c:pt>
                <c:pt idx="3">
                  <c:v>01.09.20</c:v>
                </c:pt>
                <c:pt idx="4">
                  <c:v>02.09.20</c:v>
                </c:pt>
                <c:pt idx="5">
                  <c:v>03.09.20</c:v>
                </c:pt>
                <c:pt idx="6">
                  <c:v>04.09.20</c:v>
                </c:pt>
                <c:pt idx="7">
                  <c:v>05.09.20</c:v>
                </c:pt>
                <c:pt idx="8">
                  <c:v>06.09.20</c:v>
                </c:pt>
                <c:pt idx="9">
                  <c:v>07.09.20</c:v>
                </c:pt>
                <c:pt idx="10">
                  <c:v>08.09.20</c:v>
                </c:pt>
                <c:pt idx="11">
                  <c:v>09.09.20</c:v>
                </c:pt>
                <c:pt idx="12">
                  <c:v>10.09.20</c:v>
                </c:pt>
                <c:pt idx="13">
                  <c:v>11.09.20</c:v>
                </c:pt>
                <c:pt idx="14">
                  <c:v>12.09.20</c:v>
                </c:pt>
                <c:pt idx="15">
                  <c:v>13.09.20</c:v>
                </c:pt>
                <c:pt idx="16">
                  <c:v>14.09.20</c:v>
                </c:pt>
                <c:pt idx="17">
                  <c:v>15.09.20</c:v>
                </c:pt>
                <c:pt idx="18">
                  <c:v>16.09.20</c:v>
                </c:pt>
                <c:pt idx="19">
                  <c:v>17.09.20</c:v>
                </c:pt>
                <c:pt idx="20">
                  <c:v>18.09.20</c:v>
                </c:pt>
                <c:pt idx="21">
                  <c:v>19.09.20</c:v>
                </c:pt>
                <c:pt idx="22">
                  <c:v>20.09.20</c:v>
                </c:pt>
                <c:pt idx="23">
                  <c:v>21.09.20</c:v>
                </c:pt>
                <c:pt idx="24">
                  <c:v>22.09.20</c:v>
                </c:pt>
                <c:pt idx="25">
                  <c:v>23.09.20</c:v>
                </c:pt>
                <c:pt idx="26">
                  <c:v>24.09.20</c:v>
                </c:pt>
                <c:pt idx="27">
                  <c:v>25.09.20</c:v>
                </c:pt>
                <c:pt idx="28">
                  <c:v>26.09.20</c:v>
                </c:pt>
                <c:pt idx="29">
                  <c:v>27.09.20</c:v>
                </c:pt>
                <c:pt idx="30">
                  <c:v>28.09.20</c:v>
                </c:pt>
                <c:pt idx="31">
                  <c:v>29.09.20</c:v>
                </c:pt>
                <c:pt idx="32">
                  <c:v>30.09.20</c:v>
                </c:pt>
                <c:pt idx="33">
                  <c:v>01.10.20</c:v>
                </c:pt>
                <c:pt idx="34">
                  <c:v>02.10.20</c:v>
                </c:pt>
                <c:pt idx="35">
                  <c:v>03.10.20</c:v>
                </c:pt>
                <c:pt idx="36">
                  <c:v>04.10.20</c:v>
                </c:pt>
                <c:pt idx="37">
                  <c:v>05.10.20</c:v>
                </c:pt>
                <c:pt idx="38">
                  <c:v>06.10.20</c:v>
                </c:pt>
                <c:pt idx="39">
                  <c:v>07.10.20</c:v>
                </c:pt>
                <c:pt idx="40">
                  <c:v>08.10.20</c:v>
                </c:pt>
                <c:pt idx="41">
                  <c:v>09.10.20</c:v>
                </c:pt>
                <c:pt idx="42">
                  <c:v>10.10.20</c:v>
                </c:pt>
                <c:pt idx="43">
                  <c:v>11.10.20</c:v>
                </c:pt>
                <c:pt idx="44">
                  <c:v>12.10.20</c:v>
                </c:pt>
                <c:pt idx="45">
                  <c:v>13.10.20</c:v>
                </c:pt>
                <c:pt idx="46">
                  <c:v>14.10.20</c:v>
                </c:pt>
                <c:pt idx="47">
                  <c:v>15.10.20</c:v>
                </c:pt>
                <c:pt idx="48">
                  <c:v>16.10.20</c:v>
                </c:pt>
                <c:pt idx="49">
                  <c:v>17.10.20</c:v>
                </c:pt>
                <c:pt idx="50">
                  <c:v>18.10.20</c:v>
                </c:pt>
                <c:pt idx="51">
                  <c:v>19.10.20</c:v>
                </c:pt>
                <c:pt idx="52">
                  <c:v>20.10.20</c:v>
                </c:pt>
                <c:pt idx="53">
                  <c:v>21.10.20</c:v>
                </c:pt>
                <c:pt idx="54">
                  <c:v>22.10.20</c:v>
                </c:pt>
                <c:pt idx="55">
                  <c:v>23.10.20</c:v>
                </c:pt>
                <c:pt idx="56">
                  <c:v>24.10.20</c:v>
                </c:pt>
                <c:pt idx="57">
                  <c:v>25.10.20</c:v>
                </c:pt>
                <c:pt idx="58">
                  <c:v>26.10.20</c:v>
                </c:pt>
                <c:pt idx="59">
                  <c:v>27.10.20</c:v>
                </c:pt>
                <c:pt idx="60">
                  <c:v>28.10.20</c:v>
                </c:pt>
                <c:pt idx="61">
                  <c:v>29.10.20</c:v>
                </c:pt>
                <c:pt idx="62">
                  <c:v>30.10.20</c:v>
                </c:pt>
                <c:pt idx="63">
                  <c:v>31.10.20</c:v>
                </c:pt>
                <c:pt idx="64">
                  <c:v>01.11.20</c:v>
                </c:pt>
                <c:pt idx="65">
                  <c:v>02.11.20</c:v>
                </c:pt>
                <c:pt idx="66">
                  <c:v>03.11.20</c:v>
                </c:pt>
                <c:pt idx="67">
                  <c:v>04.11.20</c:v>
                </c:pt>
                <c:pt idx="68">
                  <c:v>05.11.20</c:v>
                </c:pt>
                <c:pt idx="69">
                  <c:v>06.11.20</c:v>
                </c:pt>
                <c:pt idx="70">
                  <c:v>07.11.20</c:v>
                </c:pt>
                <c:pt idx="71">
                  <c:v>08.11.20</c:v>
                </c:pt>
                <c:pt idx="72">
                  <c:v>09.11.20</c:v>
                </c:pt>
                <c:pt idx="73">
                  <c:v>10.11.20</c:v>
                </c:pt>
                <c:pt idx="74">
                  <c:v>11.11.20</c:v>
                </c:pt>
                <c:pt idx="75">
                  <c:v>12.11.20</c:v>
                </c:pt>
                <c:pt idx="76">
                  <c:v>13.11.20</c:v>
                </c:pt>
                <c:pt idx="77">
                  <c:v>14.11.20</c:v>
                </c:pt>
                <c:pt idx="78">
                  <c:v>15.11.20</c:v>
                </c:pt>
                <c:pt idx="79">
                  <c:v>16.11.20</c:v>
                </c:pt>
                <c:pt idx="80">
                  <c:v>17.11.20</c:v>
                </c:pt>
                <c:pt idx="81">
                  <c:v>18.11.20</c:v>
                </c:pt>
                <c:pt idx="82">
                  <c:v>19.11.20</c:v>
                </c:pt>
                <c:pt idx="83">
                  <c:v>20.11.20</c:v>
                </c:pt>
                <c:pt idx="84">
                  <c:v>21.11.20</c:v>
                </c:pt>
                <c:pt idx="85">
                  <c:v>22.11.20</c:v>
                </c:pt>
                <c:pt idx="86">
                  <c:v>23.11.20</c:v>
                </c:pt>
                <c:pt idx="87">
                  <c:v>24.11.20</c:v>
                </c:pt>
                <c:pt idx="88">
                  <c:v>25.11.20</c:v>
                </c:pt>
                <c:pt idx="89">
                  <c:v>26.11.20</c:v>
                </c:pt>
                <c:pt idx="90">
                  <c:v>27.11.20</c:v>
                </c:pt>
                <c:pt idx="91">
                  <c:v>28.11.20</c:v>
                </c:pt>
                <c:pt idx="92">
                  <c:v>29.11.20</c:v>
                </c:pt>
                <c:pt idx="93">
                  <c:v>30.11.20</c:v>
                </c:pt>
                <c:pt idx="94">
                  <c:v>01.12.20</c:v>
                </c:pt>
                <c:pt idx="95">
                  <c:v>02.12.20</c:v>
                </c:pt>
                <c:pt idx="96">
                  <c:v>03.12.20</c:v>
                </c:pt>
                <c:pt idx="97">
                  <c:v>04.12.20</c:v>
                </c:pt>
                <c:pt idx="98">
                  <c:v>05.12.20</c:v>
                </c:pt>
              </c:strCache>
            </c:strRef>
          </c:cat>
          <c:val>
            <c:numRef>
              <c:f>List1!$B$4:$CV$4</c:f>
              <c:numCache>
                <c:formatCode>General</c:formatCode>
                <c:ptCount val="99"/>
                <c:pt idx="0">
                  <c:v>84</c:v>
                </c:pt>
                <c:pt idx="1">
                  <c:v>82</c:v>
                </c:pt>
                <c:pt idx="2">
                  <c:v>84</c:v>
                </c:pt>
                <c:pt idx="3">
                  <c:v>82</c:v>
                </c:pt>
                <c:pt idx="4">
                  <c:v>91</c:v>
                </c:pt>
                <c:pt idx="5">
                  <c:v>90</c:v>
                </c:pt>
                <c:pt idx="6">
                  <c:v>100</c:v>
                </c:pt>
                <c:pt idx="7">
                  <c:v>105</c:v>
                </c:pt>
                <c:pt idx="8">
                  <c:v>112</c:v>
                </c:pt>
                <c:pt idx="9">
                  <c:v>126</c:v>
                </c:pt>
                <c:pt idx="10">
                  <c:v>142</c:v>
                </c:pt>
                <c:pt idx="11">
                  <c:v>159</c:v>
                </c:pt>
                <c:pt idx="12">
                  <c:v>183</c:v>
                </c:pt>
                <c:pt idx="13">
                  <c:v>206</c:v>
                </c:pt>
                <c:pt idx="14">
                  <c:v>209</c:v>
                </c:pt>
                <c:pt idx="15">
                  <c:v>211</c:v>
                </c:pt>
                <c:pt idx="16">
                  <c:v>216</c:v>
                </c:pt>
                <c:pt idx="17">
                  <c:v>249</c:v>
                </c:pt>
                <c:pt idx="18">
                  <c:v>292</c:v>
                </c:pt>
                <c:pt idx="19">
                  <c:v>336</c:v>
                </c:pt>
                <c:pt idx="20">
                  <c:v>359</c:v>
                </c:pt>
                <c:pt idx="21">
                  <c:v>382</c:v>
                </c:pt>
                <c:pt idx="22">
                  <c:v>375</c:v>
                </c:pt>
                <c:pt idx="23">
                  <c:v>377</c:v>
                </c:pt>
                <c:pt idx="24">
                  <c:v>412</c:v>
                </c:pt>
                <c:pt idx="25">
                  <c:v>439</c:v>
                </c:pt>
                <c:pt idx="26">
                  <c:v>483</c:v>
                </c:pt>
                <c:pt idx="27">
                  <c:v>522</c:v>
                </c:pt>
                <c:pt idx="28">
                  <c:v>526</c:v>
                </c:pt>
                <c:pt idx="29">
                  <c:v>516</c:v>
                </c:pt>
                <c:pt idx="30">
                  <c:v>511</c:v>
                </c:pt>
                <c:pt idx="31">
                  <c:v>525</c:v>
                </c:pt>
                <c:pt idx="32">
                  <c:v>570</c:v>
                </c:pt>
                <c:pt idx="33">
                  <c:v>628</c:v>
                </c:pt>
                <c:pt idx="34">
                  <c:v>700</c:v>
                </c:pt>
                <c:pt idx="35">
                  <c:v>723</c:v>
                </c:pt>
                <c:pt idx="36">
                  <c:v>714</c:v>
                </c:pt>
                <c:pt idx="37">
                  <c:v>767</c:v>
                </c:pt>
                <c:pt idx="38">
                  <c:v>841</c:v>
                </c:pt>
                <c:pt idx="39">
                  <c:v>973</c:v>
                </c:pt>
                <c:pt idx="40">
                  <c:v>1063</c:v>
                </c:pt>
                <c:pt idx="41">
                  <c:v>1239</c:v>
                </c:pt>
                <c:pt idx="42">
                  <c:v>1284</c:v>
                </c:pt>
                <c:pt idx="43">
                  <c:v>1263</c:v>
                </c:pt>
                <c:pt idx="44">
                  <c:v>1318</c:v>
                </c:pt>
                <c:pt idx="45">
                  <c:v>1537</c:v>
                </c:pt>
                <c:pt idx="46">
                  <c:v>1758</c:v>
                </c:pt>
                <c:pt idx="47">
                  <c:v>1913</c:v>
                </c:pt>
                <c:pt idx="48">
                  <c:v>2087</c:v>
                </c:pt>
                <c:pt idx="49">
                  <c:v>2187</c:v>
                </c:pt>
                <c:pt idx="50">
                  <c:v>2210</c:v>
                </c:pt>
                <c:pt idx="51">
                  <c:v>2390</c:v>
                </c:pt>
                <c:pt idx="52">
                  <c:v>2676</c:v>
                </c:pt>
                <c:pt idx="53">
                  <c:v>3059</c:v>
                </c:pt>
                <c:pt idx="54">
                  <c:v>3326</c:v>
                </c:pt>
                <c:pt idx="55">
                  <c:v>3530</c:v>
                </c:pt>
                <c:pt idx="56">
                  <c:v>3586</c:v>
                </c:pt>
                <c:pt idx="57">
                  <c:v>3445</c:v>
                </c:pt>
                <c:pt idx="58">
                  <c:v>3384</c:v>
                </c:pt>
                <c:pt idx="59">
                  <c:v>3647</c:v>
                </c:pt>
                <c:pt idx="60">
                  <c:v>3814</c:v>
                </c:pt>
                <c:pt idx="61">
                  <c:v>3699</c:v>
                </c:pt>
                <c:pt idx="62">
                  <c:v>3636</c:v>
                </c:pt>
                <c:pt idx="63">
                  <c:v>3459</c:v>
                </c:pt>
                <c:pt idx="64">
                  <c:v>3178</c:v>
                </c:pt>
                <c:pt idx="65">
                  <c:v>3036</c:v>
                </c:pt>
                <c:pt idx="66">
                  <c:v>3261</c:v>
                </c:pt>
                <c:pt idx="67">
                  <c:v>3505</c:v>
                </c:pt>
                <c:pt idx="68">
                  <c:v>3247</c:v>
                </c:pt>
                <c:pt idx="69">
                  <c:v>3017</c:v>
                </c:pt>
                <c:pt idx="70">
                  <c:v>2998</c:v>
                </c:pt>
                <c:pt idx="71">
                  <c:v>2615</c:v>
                </c:pt>
                <c:pt idx="72">
                  <c:v>2396</c:v>
                </c:pt>
                <c:pt idx="73">
                  <c:v>2492</c:v>
                </c:pt>
                <c:pt idx="74">
                  <c:v>2618</c:v>
                </c:pt>
                <c:pt idx="75">
                  <c:v>2435</c:v>
                </c:pt>
                <c:pt idx="76">
                  <c:v>2251</c:v>
                </c:pt>
                <c:pt idx="77">
                  <c:v>2059</c:v>
                </c:pt>
                <c:pt idx="78">
                  <c:v>1854</c:v>
                </c:pt>
                <c:pt idx="79">
                  <c:v>1760</c:v>
                </c:pt>
                <c:pt idx="80">
                  <c:v>1802</c:v>
                </c:pt>
                <c:pt idx="81">
                  <c:v>1910</c:v>
                </c:pt>
                <c:pt idx="82">
                  <c:v>1792</c:v>
                </c:pt>
                <c:pt idx="83">
                  <c:v>1712</c:v>
                </c:pt>
                <c:pt idx="84">
                  <c:v>1567</c:v>
                </c:pt>
                <c:pt idx="85">
                  <c:v>1411</c:v>
                </c:pt>
                <c:pt idx="86">
                  <c:v>1370</c:v>
                </c:pt>
                <c:pt idx="87">
                  <c:v>1466</c:v>
                </c:pt>
                <c:pt idx="88">
                  <c:v>1541</c:v>
                </c:pt>
                <c:pt idx="89">
                  <c:v>1436</c:v>
                </c:pt>
                <c:pt idx="90">
                  <c:v>1470</c:v>
                </c:pt>
                <c:pt idx="91">
                  <c:v>1323</c:v>
                </c:pt>
                <c:pt idx="92">
                  <c:v>1172</c:v>
                </c:pt>
                <c:pt idx="93">
                  <c:v>1129</c:v>
                </c:pt>
                <c:pt idx="94">
                  <c:v>1247</c:v>
                </c:pt>
                <c:pt idx="95">
                  <c:v>1368</c:v>
                </c:pt>
                <c:pt idx="96">
                  <c:v>1460</c:v>
                </c:pt>
                <c:pt idx="97">
                  <c:v>1557</c:v>
                </c:pt>
                <c:pt idx="98">
                  <c:v>1589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Sheet1!$A$2:$A$38</c:f>
              <c:numCache>
                <c:formatCode>m/d/yyyy</c:formatCode>
                <c:ptCount val="37"/>
                <c:pt idx="0">
                  <c:v>44136</c:v>
                </c:pt>
                <c:pt idx="1">
                  <c:v>44137</c:v>
                </c:pt>
                <c:pt idx="2">
                  <c:v>44138</c:v>
                </c:pt>
                <c:pt idx="3">
                  <c:v>44139</c:v>
                </c:pt>
                <c:pt idx="4">
                  <c:v>44140</c:v>
                </c:pt>
                <c:pt idx="5">
                  <c:v>44141</c:v>
                </c:pt>
                <c:pt idx="6">
                  <c:v>44142</c:v>
                </c:pt>
                <c:pt idx="7">
                  <c:v>44143</c:v>
                </c:pt>
                <c:pt idx="8">
                  <c:v>44144</c:v>
                </c:pt>
                <c:pt idx="9">
                  <c:v>44145</c:v>
                </c:pt>
                <c:pt idx="10">
                  <c:v>44146</c:v>
                </c:pt>
                <c:pt idx="11">
                  <c:v>44147</c:v>
                </c:pt>
                <c:pt idx="12">
                  <c:v>44148</c:v>
                </c:pt>
                <c:pt idx="13">
                  <c:v>44149</c:v>
                </c:pt>
                <c:pt idx="14">
                  <c:v>44150</c:v>
                </c:pt>
                <c:pt idx="15">
                  <c:v>44151</c:v>
                </c:pt>
                <c:pt idx="16">
                  <c:v>44152</c:v>
                </c:pt>
                <c:pt idx="17">
                  <c:v>44153</c:v>
                </c:pt>
                <c:pt idx="18">
                  <c:v>44154</c:v>
                </c:pt>
                <c:pt idx="19">
                  <c:v>44155</c:v>
                </c:pt>
                <c:pt idx="20">
                  <c:v>44156</c:v>
                </c:pt>
                <c:pt idx="21">
                  <c:v>44157</c:v>
                </c:pt>
                <c:pt idx="22">
                  <c:v>44158</c:v>
                </c:pt>
                <c:pt idx="23">
                  <c:v>44159</c:v>
                </c:pt>
                <c:pt idx="24">
                  <c:v>44160</c:v>
                </c:pt>
                <c:pt idx="25">
                  <c:v>44161</c:v>
                </c:pt>
                <c:pt idx="26">
                  <c:v>44162</c:v>
                </c:pt>
                <c:pt idx="27">
                  <c:v>44163</c:v>
                </c:pt>
                <c:pt idx="28">
                  <c:v>44164</c:v>
                </c:pt>
                <c:pt idx="29">
                  <c:v>44165</c:v>
                </c:pt>
                <c:pt idx="30">
                  <c:v>44166</c:v>
                </c:pt>
                <c:pt idx="31">
                  <c:v>44167</c:v>
                </c:pt>
                <c:pt idx="32">
                  <c:v>44168</c:v>
                </c:pt>
                <c:pt idx="33">
                  <c:v>44169</c:v>
                </c:pt>
                <c:pt idx="34">
                  <c:v>44170</c:v>
                </c:pt>
                <c:pt idx="35">
                  <c:v>44171</c:v>
                </c:pt>
                <c:pt idx="36">
                  <c:v>44172</c:v>
                </c:pt>
              </c:numCache>
            </c:num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1554.7217914</c:v>
                </c:pt>
                <c:pt idx="1">
                  <c:v>1568.6829706999999</c:v>
                </c:pt>
                <c:pt idx="2">
                  <c:v>1579.5489388000001</c:v>
                </c:pt>
                <c:pt idx="3">
                  <c:v>1580.5308034</c:v>
                </c:pt>
                <c:pt idx="4">
                  <c:v>1587.5908774</c:v>
                </c:pt>
                <c:pt idx="5">
                  <c:v>1578.9785222999999</c:v>
                </c:pt>
                <c:pt idx="6">
                  <c:v>1544.3514312</c:v>
                </c:pt>
                <c:pt idx="7">
                  <c:v>1499.9150453</c:v>
                </c:pt>
                <c:pt idx="8">
                  <c:v>1465.4001673</c:v>
                </c:pt>
                <c:pt idx="9">
                  <c:v>1425.9011576</c:v>
                </c:pt>
                <c:pt idx="10">
                  <c:v>1364.0904441</c:v>
                </c:pt>
                <c:pt idx="11">
                  <c:v>1326.1437156</c:v>
                </c:pt>
                <c:pt idx="12">
                  <c:v>1277.7331159</c:v>
                </c:pt>
                <c:pt idx="13">
                  <c:v>1219.3355507000001</c:v>
                </c:pt>
                <c:pt idx="14">
                  <c:v>1151.7178094000001</c:v>
                </c:pt>
                <c:pt idx="15">
                  <c:v>1108.1323729000001</c:v>
                </c:pt>
                <c:pt idx="16">
                  <c:v>1072.3363953999999</c:v>
                </c:pt>
                <c:pt idx="17">
                  <c:v>998.99578629999996</c:v>
                </c:pt>
                <c:pt idx="18">
                  <c:v>903.51179290000005</c:v>
                </c:pt>
                <c:pt idx="19">
                  <c:v>840.26101140000003</c:v>
                </c:pt>
                <c:pt idx="20">
                  <c:v>786.60444940000002</c:v>
                </c:pt>
                <c:pt idx="21">
                  <c:v>744.25335689999997</c:v>
                </c:pt>
                <c:pt idx="22">
                  <c:v>724.61606519999998</c:v>
                </c:pt>
                <c:pt idx="23">
                  <c:v>709.00909379999996</c:v>
                </c:pt>
                <c:pt idx="24">
                  <c:v>679.14170820000004</c:v>
                </c:pt>
                <c:pt idx="25">
                  <c:v>641.80280059999996</c:v>
                </c:pt>
                <c:pt idx="26">
                  <c:v>606.03487629999995</c:v>
                </c:pt>
                <c:pt idx="27">
                  <c:v>578.94476480000003</c:v>
                </c:pt>
                <c:pt idx="28">
                  <c:v>564.6469462</c:v>
                </c:pt>
                <c:pt idx="29">
                  <c:v>557.01645570000005</c:v>
                </c:pt>
                <c:pt idx="30">
                  <c:v>539.82914989999995</c:v>
                </c:pt>
                <c:pt idx="31">
                  <c:v>548.56306919999997</c:v>
                </c:pt>
                <c:pt idx="32">
                  <c:v>539.65147920000004</c:v>
                </c:pt>
                <c:pt idx="33">
                  <c:v>522.39871570000003</c:v>
                </c:pt>
                <c:pt idx="34">
                  <c:v>512.48655889999998</c:v>
                </c:pt>
                <c:pt idx="35">
                  <c:v>513.61804099999995</c:v>
                </c:pt>
                <c:pt idx="36">
                  <c:v>509.91500880000001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76-4D72-9942-C4A402C9E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9276015"/>
        <c:axId val="1352707519"/>
      </c:lineChart>
      <c:dateAx>
        <c:axId val="949276015"/>
        <c:scaling>
          <c:orientation val="minMax"/>
        </c:scaling>
        <c:delete val="0"/>
        <c:axPos val="b"/>
        <c:numFmt formatCode="d/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52707519"/>
        <c:crosses val="autoZero"/>
        <c:auto val="1"/>
        <c:lblOffset val="100"/>
        <c:baseTimeUnit val="days"/>
      </c:dateAx>
      <c:valAx>
        <c:axId val="1352707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94927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Sheet1!$A$2:$A$38</c:f>
              <c:numCache>
                <c:formatCode>m/d/yyyy</c:formatCode>
                <c:ptCount val="37"/>
                <c:pt idx="0">
                  <c:v>44136</c:v>
                </c:pt>
                <c:pt idx="1">
                  <c:v>44137</c:v>
                </c:pt>
                <c:pt idx="2">
                  <c:v>44138</c:v>
                </c:pt>
                <c:pt idx="3">
                  <c:v>44139</c:v>
                </c:pt>
                <c:pt idx="4">
                  <c:v>44140</c:v>
                </c:pt>
                <c:pt idx="5">
                  <c:v>44141</c:v>
                </c:pt>
                <c:pt idx="6">
                  <c:v>44142</c:v>
                </c:pt>
                <c:pt idx="7">
                  <c:v>44143</c:v>
                </c:pt>
                <c:pt idx="8">
                  <c:v>44144</c:v>
                </c:pt>
                <c:pt idx="9">
                  <c:v>44145</c:v>
                </c:pt>
                <c:pt idx="10">
                  <c:v>44146</c:v>
                </c:pt>
                <c:pt idx="11">
                  <c:v>44147</c:v>
                </c:pt>
                <c:pt idx="12">
                  <c:v>44148</c:v>
                </c:pt>
                <c:pt idx="13">
                  <c:v>44149</c:v>
                </c:pt>
                <c:pt idx="14">
                  <c:v>44150</c:v>
                </c:pt>
                <c:pt idx="15">
                  <c:v>44151</c:v>
                </c:pt>
                <c:pt idx="16">
                  <c:v>44152</c:v>
                </c:pt>
                <c:pt idx="17">
                  <c:v>44153</c:v>
                </c:pt>
                <c:pt idx="18">
                  <c:v>44154</c:v>
                </c:pt>
                <c:pt idx="19">
                  <c:v>44155</c:v>
                </c:pt>
                <c:pt idx="20">
                  <c:v>44156</c:v>
                </c:pt>
                <c:pt idx="21">
                  <c:v>44157</c:v>
                </c:pt>
                <c:pt idx="22">
                  <c:v>44158</c:v>
                </c:pt>
                <c:pt idx="23">
                  <c:v>44159</c:v>
                </c:pt>
                <c:pt idx="24">
                  <c:v>44160</c:v>
                </c:pt>
                <c:pt idx="25">
                  <c:v>44161</c:v>
                </c:pt>
                <c:pt idx="26">
                  <c:v>44162</c:v>
                </c:pt>
                <c:pt idx="27">
                  <c:v>44163</c:v>
                </c:pt>
                <c:pt idx="28">
                  <c:v>44164</c:v>
                </c:pt>
                <c:pt idx="29">
                  <c:v>44165</c:v>
                </c:pt>
                <c:pt idx="30">
                  <c:v>44166</c:v>
                </c:pt>
                <c:pt idx="31">
                  <c:v>44167</c:v>
                </c:pt>
                <c:pt idx="32">
                  <c:v>44168</c:v>
                </c:pt>
                <c:pt idx="33">
                  <c:v>44169</c:v>
                </c:pt>
                <c:pt idx="34">
                  <c:v>44170</c:v>
                </c:pt>
                <c:pt idx="35">
                  <c:v>44171</c:v>
                </c:pt>
                <c:pt idx="36">
                  <c:v>44172</c:v>
                </c:pt>
              </c:numCache>
            </c:num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1187.6357528999999</c:v>
                </c:pt>
                <c:pt idx="1">
                  <c:v>1202.6008265</c:v>
                </c:pt>
                <c:pt idx="2">
                  <c:v>1227.0891289000001</c:v>
                </c:pt>
                <c:pt idx="3">
                  <c:v>1247.2145728</c:v>
                </c:pt>
                <c:pt idx="4">
                  <c:v>1274.2830603</c:v>
                </c:pt>
                <c:pt idx="5">
                  <c:v>1297.5985513000001</c:v>
                </c:pt>
                <c:pt idx="6">
                  <c:v>1300.9762482000001</c:v>
                </c:pt>
                <c:pt idx="7">
                  <c:v>1286.0580869999999</c:v>
                </c:pt>
                <c:pt idx="8">
                  <c:v>1263.8215825</c:v>
                </c:pt>
                <c:pt idx="9">
                  <c:v>1238.7703306000001</c:v>
                </c:pt>
                <c:pt idx="10">
                  <c:v>1207.3389847000001</c:v>
                </c:pt>
                <c:pt idx="11">
                  <c:v>1201.8502272000001</c:v>
                </c:pt>
                <c:pt idx="12">
                  <c:v>1183.5074566999999</c:v>
                </c:pt>
                <c:pt idx="13">
                  <c:v>1151.278599</c:v>
                </c:pt>
                <c:pt idx="14">
                  <c:v>1106.5710277999999</c:v>
                </c:pt>
                <c:pt idx="15">
                  <c:v>1071.5743351000001</c:v>
                </c:pt>
                <c:pt idx="16">
                  <c:v>1048.5872313</c:v>
                </c:pt>
                <c:pt idx="17">
                  <c:v>986.56896359999996</c:v>
                </c:pt>
                <c:pt idx="18">
                  <c:v>914.79290490000005</c:v>
                </c:pt>
                <c:pt idx="19">
                  <c:v>857.51279529999999</c:v>
                </c:pt>
                <c:pt idx="20">
                  <c:v>803.84494489999997</c:v>
                </c:pt>
                <c:pt idx="21">
                  <c:v>766.92484149999996</c:v>
                </c:pt>
                <c:pt idx="22">
                  <c:v>749.94253219999996</c:v>
                </c:pt>
                <c:pt idx="23">
                  <c:v>742.15506440000001</c:v>
                </c:pt>
                <c:pt idx="24">
                  <c:v>715.9310011</c:v>
                </c:pt>
                <c:pt idx="25">
                  <c:v>670.66048039999998</c:v>
                </c:pt>
                <c:pt idx="26">
                  <c:v>634.35023899999999</c:v>
                </c:pt>
                <c:pt idx="27">
                  <c:v>597.6177854</c:v>
                </c:pt>
                <c:pt idx="28">
                  <c:v>578.19602829999997</c:v>
                </c:pt>
                <c:pt idx="29">
                  <c:v>574.20846949999998</c:v>
                </c:pt>
                <c:pt idx="30">
                  <c:v>552.91021420000004</c:v>
                </c:pt>
                <c:pt idx="31">
                  <c:v>558.35205919999999</c:v>
                </c:pt>
                <c:pt idx="32">
                  <c:v>547.32763190000003</c:v>
                </c:pt>
                <c:pt idx="33">
                  <c:v>527.06145059999994</c:v>
                </c:pt>
                <c:pt idx="34">
                  <c:v>515.89628589999995</c:v>
                </c:pt>
                <c:pt idx="35">
                  <c:v>515.23951150000005</c:v>
                </c:pt>
                <c:pt idx="36">
                  <c:v>511.2988651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4-47F7-B4E7-D9E3C2961E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9276015"/>
        <c:axId val="1352707519"/>
      </c:lineChart>
      <c:dateAx>
        <c:axId val="949276015"/>
        <c:scaling>
          <c:orientation val="minMax"/>
        </c:scaling>
        <c:delete val="0"/>
        <c:axPos val="b"/>
        <c:numFmt formatCode="d/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52707519"/>
        <c:crosses val="autoZero"/>
        <c:auto val="1"/>
        <c:lblOffset val="100"/>
        <c:baseTimeUnit val="days"/>
      </c:dateAx>
      <c:valAx>
        <c:axId val="1352707519"/>
        <c:scaling>
          <c:orientation val="minMax"/>
          <c:max val="18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94927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Sheet1!$A$2:$A$38</c:f>
              <c:numCache>
                <c:formatCode>m/d/yyyy</c:formatCode>
                <c:ptCount val="37"/>
                <c:pt idx="0">
                  <c:v>44136</c:v>
                </c:pt>
                <c:pt idx="1">
                  <c:v>44137</c:v>
                </c:pt>
                <c:pt idx="2">
                  <c:v>44138</c:v>
                </c:pt>
                <c:pt idx="3">
                  <c:v>44139</c:v>
                </c:pt>
                <c:pt idx="4">
                  <c:v>44140</c:v>
                </c:pt>
                <c:pt idx="5">
                  <c:v>44141</c:v>
                </c:pt>
                <c:pt idx="6">
                  <c:v>44142</c:v>
                </c:pt>
                <c:pt idx="7">
                  <c:v>44143</c:v>
                </c:pt>
                <c:pt idx="8">
                  <c:v>44144</c:v>
                </c:pt>
                <c:pt idx="9">
                  <c:v>44145</c:v>
                </c:pt>
                <c:pt idx="10">
                  <c:v>44146</c:v>
                </c:pt>
                <c:pt idx="11">
                  <c:v>44147</c:v>
                </c:pt>
                <c:pt idx="12">
                  <c:v>44148</c:v>
                </c:pt>
                <c:pt idx="13">
                  <c:v>44149</c:v>
                </c:pt>
                <c:pt idx="14">
                  <c:v>44150</c:v>
                </c:pt>
                <c:pt idx="15">
                  <c:v>44151</c:v>
                </c:pt>
                <c:pt idx="16">
                  <c:v>44152</c:v>
                </c:pt>
                <c:pt idx="17">
                  <c:v>44153</c:v>
                </c:pt>
                <c:pt idx="18">
                  <c:v>44154</c:v>
                </c:pt>
                <c:pt idx="19">
                  <c:v>44155</c:v>
                </c:pt>
                <c:pt idx="20">
                  <c:v>44156</c:v>
                </c:pt>
                <c:pt idx="21">
                  <c:v>44157</c:v>
                </c:pt>
                <c:pt idx="22">
                  <c:v>44158</c:v>
                </c:pt>
                <c:pt idx="23">
                  <c:v>44159</c:v>
                </c:pt>
                <c:pt idx="24">
                  <c:v>44160</c:v>
                </c:pt>
                <c:pt idx="25">
                  <c:v>44161</c:v>
                </c:pt>
                <c:pt idx="26">
                  <c:v>44162</c:v>
                </c:pt>
                <c:pt idx="27">
                  <c:v>44163</c:v>
                </c:pt>
                <c:pt idx="28">
                  <c:v>44164</c:v>
                </c:pt>
                <c:pt idx="29">
                  <c:v>44165</c:v>
                </c:pt>
                <c:pt idx="30">
                  <c:v>44166</c:v>
                </c:pt>
                <c:pt idx="31">
                  <c:v>44167</c:v>
                </c:pt>
                <c:pt idx="32">
                  <c:v>44168</c:v>
                </c:pt>
                <c:pt idx="33">
                  <c:v>44169</c:v>
                </c:pt>
                <c:pt idx="34">
                  <c:v>44170</c:v>
                </c:pt>
                <c:pt idx="35">
                  <c:v>44171</c:v>
                </c:pt>
                <c:pt idx="36">
                  <c:v>44172</c:v>
                </c:pt>
              </c:numCache>
            </c:num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0.97562556422299995</c:v>
                </c:pt>
                <c:pt idx="1">
                  <c:v>0.92744468989700002</c:v>
                </c:pt>
                <c:pt idx="2">
                  <c:v>0.93669046781099996</c:v>
                </c:pt>
                <c:pt idx="3">
                  <c:v>0.90746893213900004</c:v>
                </c:pt>
                <c:pt idx="4">
                  <c:v>0.95716009889700004</c:v>
                </c:pt>
                <c:pt idx="5">
                  <c:v>0.97119673531299999</c:v>
                </c:pt>
                <c:pt idx="6">
                  <c:v>0.95528265527099998</c:v>
                </c:pt>
                <c:pt idx="7">
                  <c:v>0.92231621300599997</c:v>
                </c:pt>
                <c:pt idx="8">
                  <c:v>0.92682865033299999</c:v>
                </c:pt>
                <c:pt idx="9">
                  <c:v>0.856595458162</c:v>
                </c:pt>
                <c:pt idx="10">
                  <c:v>0.81762104851700002</c:v>
                </c:pt>
                <c:pt idx="11">
                  <c:v>0.75342997832299996</c:v>
                </c:pt>
                <c:pt idx="12">
                  <c:v>0.71969935877199998</c:v>
                </c:pt>
                <c:pt idx="13">
                  <c:v>0.69139717339600004</c:v>
                </c:pt>
                <c:pt idx="14">
                  <c:v>0.67256434808700005</c:v>
                </c:pt>
                <c:pt idx="15">
                  <c:v>0.67736827165799995</c:v>
                </c:pt>
                <c:pt idx="16">
                  <c:v>0.74343111820600005</c:v>
                </c:pt>
                <c:pt idx="17">
                  <c:v>0.72838311546000001</c:v>
                </c:pt>
                <c:pt idx="18">
                  <c:v>0.72135457852200002</c:v>
                </c:pt>
                <c:pt idx="19">
                  <c:v>0.745537611559</c:v>
                </c:pt>
                <c:pt idx="20">
                  <c:v>0.73961756467600004</c:v>
                </c:pt>
                <c:pt idx="21">
                  <c:v>0.72767537580499997</c:v>
                </c:pt>
                <c:pt idx="22">
                  <c:v>0.805840330868</c:v>
                </c:pt>
                <c:pt idx="23">
                  <c:v>0.85277754939799999</c:v>
                </c:pt>
                <c:pt idx="24">
                  <c:v>0.93293430240800002</c:v>
                </c:pt>
                <c:pt idx="25">
                  <c:v>0.95855076785399995</c:v>
                </c:pt>
                <c:pt idx="26">
                  <c:v>0.91374116200400002</c:v>
                </c:pt>
                <c:pt idx="27">
                  <c:v>0.88267131170400004</c:v>
                </c:pt>
                <c:pt idx="28">
                  <c:v>0.89510556930200003</c:v>
                </c:pt>
                <c:pt idx="29">
                  <c:v>0.83765122815500004</c:v>
                </c:pt>
                <c:pt idx="30">
                  <c:v>0.82787369730899996</c:v>
                </c:pt>
                <c:pt idx="31">
                  <c:v>0.87239267931599995</c:v>
                </c:pt>
                <c:pt idx="32">
                  <c:v>0.90090566303599995</c:v>
                </c:pt>
                <c:pt idx="33">
                  <c:v>0.93853444871199998</c:v>
                </c:pt>
                <c:pt idx="34">
                  <c:v>0.96389233350299997</c:v>
                </c:pt>
                <c:pt idx="35">
                  <c:v>1.017323012174</c:v>
                </c:pt>
                <c:pt idx="36">
                  <c:v>1.045543943542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A7-435A-AEBE-11CC60A82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9276015"/>
        <c:axId val="1352707519"/>
      </c:lineChart>
      <c:dateAx>
        <c:axId val="949276015"/>
        <c:scaling>
          <c:orientation val="minMax"/>
        </c:scaling>
        <c:delete val="0"/>
        <c:axPos val="b"/>
        <c:numFmt formatCode="d/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52707519"/>
        <c:crosses val="autoZero"/>
        <c:auto val="1"/>
        <c:lblOffset val="100"/>
        <c:baseTimeUnit val="days"/>
      </c:dateAx>
      <c:valAx>
        <c:axId val="1352707519"/>
        <c:scaling>
          <c:orientation val="minMax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94927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Sheet1!$A$2:$A$38</c:f>
              <c:numCache>
                <c:formatCode>m/d/yyyy</c:formatCode>
                <c:ptCount val="37"/>
                <c:pt idx="0">
                  <c:v>44136</c:v>
                </c:pt>
                <c:pt idx="1">
                  <c:v>44137</c:v>
                </c:pt>
                <c:pt idx="2">
                  <c:v>44138</c:v>
                </c:pt>
                <c:pt idx="3">
                  <c:v>44139</c:v>
                </c:pt>
                <c:pt idx="4">
                  <c:v>44140</c:v>
                </c:pt>
                <c:pt idx="5">
                  <c:v>44141</c:v>
                </c:pt>
                <c:pt idx="6">
                  <c:v>44142</c:v>
                </c:pt>
                <c:pt idx="7">
                  <c:v>44143</c:v>
                </c:pt>
                <c:pt idx="8">
                  <c:v>44144</c:v>
                </c:pt>
                <c:pt idx="9">
                  <c:v>44145</c:v>
                </c:pt>
                <c:pt idx="10">
                  <c:v>44146</c:v>
                </c:pt>
                <c:pt idx="11">
                  <c:v>44147</c:v>
                </c:pt>
                <c:pt idx="12">
                  <c:v>44148</c:v>
                </c:pt>
                <c:pt idx="13">
                  <c:v>44149</c:v>
                </c:pt>
                <c:pt idx="14">
                  <c:v>44150</c:v>
                </c:pt>
                <c:pt idx="15">
                  <c:v>44151</c:v>
                </c:pt>
                <c:pt idx="16">
                  <c:v>44152</c:v>
                </c:pt>
                <c:pt idx="17">
                  <c:v>44153</c:v>
                </c:pt>
                <c:pt idx="18">
                  <c:v>44154</c:v>
                </c:pt>
                <c:pt idx="19">
                  <c:v>44155</c:v>
                </c:pt>
                <c:pt idx="20">
                  <c:v>44156</c:v>
                </c:pt>
                <c:pt idx="21">
                  <c:v>44157</c:v>
                </c:pt>
                <c:pt idx="22">
                  <c:v>44158</c:v>
                </c:pt>
                <c:pt idx="23">
                  <c:v>44159</c:v>
                </c:pt>
                <c:pt idx="24">
                  <c:v>44160</c:v>
                </c:pt>
                <c:pt idx="25">
                  <c:v>44161</c:v>
                </c:pt>
                <c:pt idx="26">
                  <c:v>44162</c:v>
                </c:pt>
                <c:pt idx="27">
                  <c:v>44163</c:v>
                </c:pt>
                <c:pt idx="28">
                  <c:v>44164</c:v>
                </c:pt>
                <c:pt idx="29">
                  <c:v>44165</c:v>
                </c:pt>
                <c:pt idx="30">
                  <c:v>44166</c:v>
                </c:pt>
                <c:pt idx="31">
                  <c:v>44167</c:v>
                </c:pt>
                <c:pt idx="32">
                  <c:v>44168</c:v>
                </c:pt>
                <c:pt idx="33">
                  <c:v>44169</c:v>
                </c:pt>
                <c:pt idx="34">
                  <c:v>44170</c:v>
                </c:pt>
                <c:pt idx="35">
                  <c:v>44171</c:v>
                </c:pt>
                <c:pt idx="36">
                  <c:v>44172</c:v>
                </c:pt>
              </c:numCache>
            </c:num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0.34671306179</c:v>
                </c:pt>
                <c:pt idx="1">
                  <c:v>0.34534113737200001</c:v>
                </c:pt>
                <c:pt idx="2">
                  <c:v>0.34409794910699998</c:v>
                </c:pt>
                <c:pt idx="3">
                  <c:v>0.33475539421900002</c:v>
                </c:pt>
                <c:pt idx="4">
                  <c:v>0.34056560114399997</c:v>
                </c:pt>
                <c:pt idx="5">
                  <c:v>0.34048251797599999</c:v>
                </c:pt>
                <c:pt idx="6">
                  <c:v>0.340261257343</c:v>
                </c:pt>
                <c:pt idx="7">
                  <c:v>0.33793060575599998</c:v>
                </c:pt>
                <c:pt idx="8">
                  <c:v>0.33470885334599998</c:v>
                </c:pt>
                <c:pt idx="9">
                  <c:v>0.324225012742</c:v>
                </c:pt>
                <c:pt idx="10">
                  <c:v>0.31901498398599998</c:v>
                </c:pt>
                <c:pt idx="11">
                  <c:v>0.30418243256900002</c:v>
                </c:pt>
                <c:pt idx="12">
                  <c:v>0.29466480882700002</c:v>
                </c:pt>
                <c:pt idx="13">
                  <c:v>0.28583052686299998</c:v>
                </c:pt>
                <c:pt idx="14">
                  <c:v>0.28046294861499999</c:v>
                </c:pt>
                <c:pt idx="15">
                  <c:v>0.27753905293499997</c:v>
                </c:pt>
                <c:pt idx="16">
                  <c:v>0.28083224444600002</c:v>
                </c:pt>
                <c:pt idx="17">
                  <c:v>0.28126167664200002</c:v>
                </c:pt>
                <c:pt idx="18">
                  <c:v>0.27267632157100002</c:v>
                </c:pt>
                <c:pt idx="19">
                  <c:v>0.26919919282400001</c:v>
                </c:pt>
                <c:pt idx="20">
                  <c:v>0.26691765230199999</c:v>
                </c:pt>
                <c:pt idx="21">
                  <c:v>0.26220549237000002</c:v>
                </c:pt>
                <c:pt idx="22">
                  <c:v>0.228175391778</c:v>
                </c:pt>
                <c:pt idx="23">
                  <c:v>0.224603369375</c:v>
                </c:pt>
                <c:pt idx="24">
                  <c:v>0.22490809770799999</c:v>
                </c:pt>
                <c:pt idx="25">
                  <c:v>0.22314084008400001</c:v>
                </c:pt>
                <c:pt idx="26">
                  <c:v>0.21547874499700001</c:v>
                </c:pt>
                <c:pt idx="27">
                  <c:v>0.209299238093</c:v>
                </c:pt>
                <c:pt idx="28">
                  <c:v>0.208894888813</c:v>
                </c:pt>
                <c:pt idx="29">
                  <c:v>0.20684244275899999</c:v>
                </c:pt>
                <c:pt idx="30">
                  <c:v>0.20286629059299999</c:v>
                </c:pt>
                <c:pt idx="31">
                  <c:v>0.199648914792</c:v>
                </c:pt>
                <c:pt idx="32">
                  <c:v>0.197486326978</c:v>
                </c:pt>
                <c:pt idx="33">
                  <c:v>0.20147516724699999</c:v>
                </c:pt>
                <c:pt idx="34">
                  <c:v>0.205205453924</c:v>
                </c:pt>
                <c:pt idx="35">
                  <c:v>0.20922917600499999</c:v>
                </c:pt>
                <c:pt idx="36">
                  <c:v>0.20957593185199999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86-4914-946F-7BB8D4D54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9276015"/>
        <c:axId val="1352707519"/>
      </c:lineChart>
      <c:dateAx>
        <c:axId val="949276015"/>
        <c:scaling>
          <c:orientation val="minMax"/>
        </c:scaling>
        <c:delete val="0"/>
        <c:axPos val="b"/>
        <c:numFmt formatCode="d/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52707519"/>
        <c:crosses val="autoZero"/>
        <c:auto val="1"/>
        <c:lblOffset val="100"/>
        <c:baseTimeUnit val="days"/>
      </c:dateAx>
      <c:valAx>
        <c:axId val="1352707519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94927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27293984100551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pozitivních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Sheet1!$A$2:$A$190</c:f>
              <c:numCache>
                <c:formatCode>m/d/yyyy</c:formatCode>
                <c:ptCount val="189"/>
                <c:pt idx="0">
                  <c:v>43983</c:v>
                </c:pt>
                <c:pt idx="1">
                  <c:v>43984</c:v>
                </c:pt>
                <c:pt idx="2">
                  <c:v>43985</c:v>
                </c:pt>
                <c:pt idx="3">
                  <c:v>43986</c:v>
                </c:pt>
                <c:pt idx="4">
                  <c:v>43987</c:v>
                </c:pt>
                <c:pt idx="5">
                  <c:v>43988</c:v>
                </c:pt>
                <c:pt idx="6">
                  <c:v>43989</c:v>
                </c:pt>
                <c:pt idx="7">
                  <c:v>43990</c:v>
                </c:pt>
                <c:pt idx="8">
                  <c:v>43991</c:v>
                </c:pt>
                <c:pt idx="9">
                  <c:v>43992</c:v>
                </c:pt>
                <c:pt idx="10">
                  <c:v>43993</c:v>
                </c:pt>
                <c:pt idx="11">
                  <c:v>43994</c:v>
                </c:pt>
                <c:pt idx="12">
                  <c:v>43995</c:v>
                </c:pt>
                <c:pt idx="13">
                  <c:v>43996</c:v>
                </c:pt>
                <c:pt idx="14">
                  <c:v>43997</c:v>
                </c:pt>
                <c:pt idx="15">
                  <c:v>43998</c:v>
                </c:pt>
                <c:pt idx="16">
                  <c:v>43999</c:v>
                </c:pt>
                <c:pt idx="17">
                  <c:v>44000</c:v>
                </c:pt>
                <c:pt idx="18">
                  <c:v>44001</c:v>
                </c:pt>
                <c:pt idx="19">
                  <c:v>44002</c:v>
                </c:pt>
                <c:pt idx="20">
                  <c:v>44003</c:v>
                </c:pt>
                <c:pt idx="21">
                  <c:v>44004</c:v>
                </c:pt>
                <c:pt idx="22">
                  <c:v>44005</c:v>
                </c:pt>
                <c:pt idx="23">
                  <c:v>44006</c:v>
                </c:pt>
                <c:pt idx="24">
                  <c:v>44007</c:v>
                </c:pt>
                <c:pt idx="25">
                  <c:v>44008</c:v>
                </c:pt>
                <c:pt idx="26">
                  <c:v>44009</c:v>
                </c:pt>
                <c:pt idx="27">
                  <c:v>44010</c:v>
                </c:pt>
                <c:pt idx="28">
                  <c:v>44011</c:v>
                </c:pt>
                <c:pt idx="29">
                  <c:v>44012</c:v>
                </c:pt>
                <c:pt idx="30">
                  <c:v>44013</c:v>
                </c:pt>
                <c:pt idx="31">
                  <c:v>44014</c:v>
                </c:pt>
                <c:pt idx="32">
                  <c:v>44015</c:v>
                </c:pt>
                <c:pt idx="33">
                  <c:v>44016</c:v>
                </c:pt>
                <c:pt idx="34">
                  <c:v>44017</c:v>
                </c:pt>
                <c:pt idx="35">
                  <c:v>44018</c:v>
                </c:pt>
                <c:pt idx="36">
                  <c:v>44019</c:v>
                </c:pt>
                <c:pt idx="37">
                  <c:v>44020</c:v>
                </c:pt>
                <c:pt idx="38">
                  <c:v>44021</c:v>
                </c:pt>
                <c:pt idx="39">
                  <c:v>44022</c:v>
                </c:pt>
                <c:pt idx="40">
                  <c:v>44023</c:v>
                </c:pt>
                <c:pt idx="41">
                  <c:v>44024</c:v>
                </c:pt>
                <c:pt idx="42">
                  <c:v>44025</c:v>
                </c:pt>
                <c:pt idx="43">
                  <c:v>44026</c:v>
                </c:pt>
                <c:pt idx="44">
                  <c:v>44027</c:v>
                </c:pt>
                <c:pt idx="45">
                  <c:v>44028</c:v>
                </c:pt>
                <c:pt idx="46">
                  <c:v>44029</c:v>
                </c:pt>
                <c:pt idx="47">
                  <c:v>44030</c:v>
                </c:pt>
                <c:pt idx="48">
                  <c:v>44031</c:v>
                </c:pt>
                <c:pt idx="49">
                  <c:v>44032</c:v>
                </c:pt>
                <c:pt idx="50">
                  <c:v>44033</c:v>
                </c:pt>
                <c:pt idx="51">
                  <c:v>44034</c:v>
                </c:pt>
                <c:pt idx="52">
                  <c:v>44035</c:v>
                </c:pt>
                <c:pt idx="53">
                  <c:v>44036</c:v>
                </c:pt>
                <c:pt idx="54">
                  <c:v>44037</c:v>
                </c:pt>
                <c:pt idx="55">
                  <c:v>44038</c:v>
                </c:pt>
                <c:pt idx="56">
                  <c:v>44039</c:v>
                </c:pt>
                <c:pt idx="57">
                  <c:v>44040</c:v>
                </c:pt>
                <c:pt idx="58">
                  <c:v>44041</c:v>
                </c:pt>
                <c:pt idx="59">
                  <c:v>44042</c:v>
                </c:pt>
                <c:pt idx="60">
                  <c:v>44043</c:v>
                </c:pt>
                <c:pt idx="61">
                  <c:v>44044</c:v>
                </c:pt>
                <c:pt idx="62">
                  <c:v>44045</c:v>
                </c:pt>
                <c:pt idx="63">
                  <c:v>44046</c:v>
                </c:pt>
                <c:pt idx="64">
                  <c:v>44047</c:v>
                </c:pt>
                <c:pt idx="65">
                  <c:v>44048</c:v>
                </c:pt>
                <c:pt idx="66">
                  <c:v>44049</c:v>
                </c:pt>
                <c:pt idx="67">
                  <c:v>44050</c:v>
                </c:pt>
                <c:pt idx="68">
                  <c:v>44051</c:v>
                </c:pt>
                <c:pt idx="69">
                  <c:v>44052</c:v>
                </c:pt>
                <c:pt idx="70">
                  <c:v>44053</c:v>
                </c:pt>
                <c:pt idx="71">
                  <c:v>44054</c:v>
                </c:pt>
                <c:pt idx="72">
                  <c:v>44055</c:v>
                </c:pt>
                <c:pt idx="73">
                  <c:v>44056</c:v>
                </c:pt>
                <c:pt idx="74">
                  <c:v>44057</c:v>
                </c:pt>
                <c:pt idx="75">
                  <c:v>44058</c:v>
                </c:pt>
                <c:pt idx="76">
                  <c:v>44059</c:v>
                </c:pt>
                <c:pt idx="77">
                  <c:v>44060</c:v>
                </c:pt>
                <c:pt idx="78">
                  <c:v>44061</c:v>
                </c:pt>
                <c:pt idx="79">
                  <c:v>44062</c:v>
                </c:pt>
                <c:pt idx="80">
                  <c:v>44063</c:v>
                </c:pt>
                <c:pt idx="81">
                  <c:v>44064</c:v>
                </c:pt>
                <c:pt idx="82">
                  <c:v>44065</c:v>
                </c:pt>
                <c:pt idx="83">
                  <c:v>44066</c:v>
                </c:pt>
                <c:pt idx="84">
                  <c:v>44067</c:v>
                </c:pt>
                <c:pt idx="85">
                  <c:v>44068</c:v>
                </c:pt>
                <c:pt idx="86">
                  <c:v>44069</c:v>
                </c:pt>
                <c:pt idx="87">
                  <c:v>44070</c:v>
                </c:pt>
                <c:pt idx="88">
                  <c:v>44071</c:v>
                </c:pt>
                <c:pt idx="89">
                  <c:v>44072</c:v>
                </c:pt>
                <c:pt idx="90">
                  <c:v>44073</c:v>
                </c:pt>
                <c:pt idx="91">
                  <c:v>44074</c:v>
                </c:pt>
                <c:pt idx="92">
                  <c:v>44075</c:v>
                </c:pt>
                <c:pt idx="93">
                  <c:v>44076</c:v>
                </c:pt>
                <c:pt idx="94">
                  <c:v>44077</c:v>
                </c:pt>
                <c:pt idx="95">
                  <c:v>44078</c:v>
                </c:pt>
                <c:pt idx="96">
                  <c:v>44079</c:v>
                </c:pt>
                <c:pt idx="97">
                  <c:v>44080</c:v>
                </c:pt>
                <c:pt idx="98">
                  <c:v>44081</c:v>
                </c:pt>
                <c:pt idx="99">
                  <c:v>44082</c:v>
                </c:pt>
                <c:pt idx="100">
                  <c:v>44083</c:v>
                </c:pt>
                <c:pt idx="101">
                  <c:v>44084</c:v>
                </c:pt>
                <c:pt idx="102">
                  <c:v>44085</c:v>
                </c:pt>
                <c:pt idx="103">
                  <c:v>44086</c:v>
                </c:pt>
                <c:pt idx="104">
                  <c:v>44087</c:v>
                </c:pt>
                <c:pt idx="105">
                  <c:v>44088</c:v>
                </c:pt>
                <c:pt idx="106">
                  <c:v>44089</c:v>
                </c:pt>
                <c:pt idx="107">
                  <c:v>44090</c:v>
                </c:pt>
                <c:pt idx="108">
                  <c:v>44091</c:v>
                </c:pt>
                <c:pt idx="109">
                  <c:v>44092</c:v>
                </c:pt>
                <c:pt idx="110">
                  <c:v>44093</c:v>
                </c:pt>
                <c:pt idx="111">
                  <c:v>44094</c:v>
                </c:pt>
                <c:pt idx="112">
                  <c:v>44095</c:v>
                </c:pt>
                <c:pt idx="113">
                  <c:v>44096</c:v>
                </c:pt>
                <c:pt idx="114">
                  <c:v>44097</c:v>
                </c:pt>
                <c:pt idx="115">
                  <c:v>44098</c:v>
                </c:pt>
                <c:pt idx="116">
                  <c:v>44099</c:v>
                </c:pt>
                <c:pt idx="117">
                  <c:v>44100</c:v>
                </c:pt>
                <c:pt idx="118">
                  <c:v>44101</c:v>
                </c:pt>
                <c:pt idx="119">
                  <c:v>44102</c:v>
                </c:pt>
                <c:pt idx="120">
                  <c:v>44103</c:v>
                </c:pt>
                <c:pt idx="121">
                  <c:v>44104</c:v>
                </c:pt>
                <c:pt idx="122">
                  <c:v>44105</c:v>
                </c:pt>
                <c:pt idx="123">
                  <c:v>44106</c:v>
                </c:pt>
                <c:pt idx="124">
                  <c:v>44107</c:v>
                </c:pt>
                <c:pt idx="125">
                  <c:v>44108</c:v>
                </c:pt>
                <c:pt idx="126">
                  <c:v>44109</c:v>
                </c:pt>
                <c:pt idx="127">
                  <c:v>44110</c:v>
                </c:pt>
                <c:pt idx="128">
                  <c:v>44111</c:v>
                </c:pt>
                <c:pt idx="129">
                  <c:v>44112</c:v>
                </c:pt>
                <c:pt idx="130">
                  <c:v>44113</c:v>
                </c:pt>
                <c:pt idx="131">
                  <c:v>44114</c:v>
                </c:pt>
                <c:pt idx="132">
                  <c:v>44115</c:v>
                </c:pt>
                <c:pt idx="133">
                  <c:v>44116</c:v>
                </c:pt>
                <c:pt idx="134">
                  <c:v>44117</c:v>
                </c:pt>
                <c:pt idx="135">
                  <c:v>44118</c:v>
                </c:pt>
                <c:pt idx="136">
                  <c:v>44119</c:v>
                </c:pt>
                <c:pt idx="137">
                  <c:v>44120</c:v>
                </c:pt>
                <c:pt idx="138">
                  <c:v>44121</c:v>
                </c:pt>
                <c:pt idx="139">
                  <c:v>44122</c:v>
                </c:pt>
                <c:pt idx="140">
                  <c:v>44123</c:v>
                </c:pt>
                <c:pt idx="141">
                  <c:v>44124</c:v>
                </c:pt>
                <c:pt idx="142">
                  <c:v>44125</c:v>
                </c:pt>
                <c:pt idx="143">
                  <c:v>44126</c:v>
                </c:pt>
                <c:pt idx="144">
                  <c:v>44127</c:v>
                </c:pt>
                <c:pt idx="145">
                  <c:v>44128</c:v>
                </c:pt>
                <c:pt idx="146">
                  <c:v>44129</c:v>
                </c:pt>
                <c:pt idx="147">
                  <c:v>44130</c:v>
                </c:pt>
                <c:pt idx="148">
                  <c:v>44131</c:v>
                </c:pt>
                <c:pt idx="149">
                  <c:v>44132</c:v>
                </c:pt>
                <c:pt idx="150">
                  <c:v>44133</c:v>
                </c:pt>
                <c:pt idx="151">
                  <c:v>44134</c:v>
                </c:pt>
                <c:pt idx="152">
                  <c:v>44135</c:v>
                </c:pt>
                <c:pt idx="153">
                  <c:v>44136</c:v>
                </c:pt>
                <c:pt idx="154">
                  <c:v>44137</c:v>
                </c:pt>
                <c:pt idx="155">
                  <c:v>44138</c:v>
                </c:pt>
                <c:pt idx="156">
                  <c:v>44139</c:v>
                </c:pt>
                <c:pt idx="157">
                  <c:v>44140</c:v>
                </c:pt>
                <c:pt idx="158">
                  <c:v>44141</c:v>
                </c:pt>
                <c:pt idx="159">
                  <c:v>44142</c:v>
                </c:pt>
                <c:pt idx="160">
                  <c:v>44143</c:v>
                </c:pt>
                <c:pt idx="161">
                  <c:v>44144</c:v>
                </c:pt>
                <c:pt idx="162">
                  <c:v>44145</c:v>
                </c:pt>
                <c:pt idx="163">
                  <c:v>44146</c:v>
                </c:pt>
                <c:pt idx="164">
                  <c:v>44147</c:v>
                </c:pt>
                <c:pt idx="165">
                  <c:v>44148</c:v>
                </c:pt>
                <c:pt idx="166">
                  <c:v>44149</c:v>
                </c:pt>
                <c:pt idx="167">
                  <c:v>44150</c:v>
                </c:pt>
                <c:pt idx="168">
                  <c:v>44151</c:v>
                </c:pt>
                <c:pt idx="169">
                  <c:v>44152</c:v>
                </c:pt>
                <c:pt idx="170">
                  <c:v>44153</c:v>
                </c:pt>
                <c:pt idx="171">
                  <c:v>44154</c:v>
                </c:pt>
                <c:pt idx="172">
                  <c:v>44155</c:v>
                </c:pt>
                <c:pt idx="173">
                  <c:v>44156</c:v>
                </c:pt>
                <c:pt idx="174">
                  <c:v>44157</c:v>
                </c:pt>
                <c:pt idx="175">
                  <c:v>44158</c:v>
                </c:pt>
                <c:pt idx="176">
                  <c:v>44159</c:v>
                </c:pt>
                <c:pt idx="177">
                  <c:v>44160</c:v>
                </c:pt>
                <c:pt idx="178">
                  <c:v>44161</c:v>
                </c:pt>
                <c:pt idx="179">
                  <c:v>44162</c:v>
                </c:pt>
                <c:pt idx="180">
                  <c:v>44163</c:v>
                </c:pt>
                <c:pt idx="181">
                  <c:v>44164</c:v>
                </c:pt>
                <c:pt idx="182">
                  <c:v>44165</c:v>
                </c:pt>
                <c:pt idx="183">
                  <c:v>44166</c:v>
                </c:pt>
                <c:pt idx="184">
                  <c:v>44167</c:v>
                </c:pt>
                <c:pt idx="185">
                  <c:v>44168</c:v>
                </c:pt>
                <c:pt idx="186">
                  <c:v>44169</c:v>
                </c:pt>
                <c:pt idx="187">
                  <c:v>44170</c:v>
                </c:pt>
                <c:pt idx="188">
                  <c:v>44171</c:v>
                </c:pt>
              </c:numCache>
            </c:numRef>
          </c:cat>
          <c:val>
            <c:numRef>
              <c:f>Sheet1!$B$2:$B$190</c:f>
              <c:numCache>
                <c:formatCode>0.0%</c:formatCode>
                <c:ptCount val="189"/>
                <c:pt idx="0">
                  <c:v>5.943016955077784E-3</c:v>
                </c:pt>
                <c:pt idx="1">
                  <c:v>9.5708552022229082E-3</c:v>
                </c:pt>
                <c:pt idx="2">
                  <c:v>1.3928100884622624E-2</c:v>
                </c:pt>
                <c:pt idx="3">
                  <c:v>1.1175414089004191E-2</c:v>
                </c:pt>
                <c:pt idx="4">
                  <c:v>8.3872513779055836E-3</c:v>
                </c:pt>
                <c:pt idx="5">
                  <c:v>1.7674418604651163E-2</c:v>
                </c:pt>
                <c:pt idx="6">
                  <c:v>2.8678890456041373E-2</c:v>
                </c:pt>
                <c:pt idx="7">
                  <c:v>1.4730999146029034E-2</c:v>
                </c:pt>
                <c:pt idx="8">
                  <c:v>1.1862917398945518E-2</c:v>
                </c:pt>
                <c:pt idx="9">
                  <c:v>1.7944936086529008E-2</c:v>
                </c:pt>
                <c:pt idx="10">
                  <c:v>1.6581973789783364E-2</c:v>
                </c:pt>
                <c:pt idx="11">
                  <c:v>1.3955984970477724E-2</c:v>
                </c:pt>
                <c:pt idx="12">
                  <c:v>3.2082324455205813E-2</c:v>
                </c:pt>
                <c:pt idx="13">
                  <c:v>2.9438001784121322E-2</c:v>
                </c:pt>
                <c:pt idx="14">
                  <c:v>1.0890280424720936E-2</c:v>
                </c:pt>
                <c:pt idx="15">
                  <c:v>1.1682823763360677E-2</c:v>
                </c:pt>
                <c:pt idx="16">
                  <c:v>1.263627353815659E-2</c:v>
                </c:pt>
                <c:pt idx="17">
                  <c:v>2.679990915285033E-2</c:v>
                </c:pt>
                <c:pt idx="18">
                  <c:v>3.5254616675993285E-2</c:v>
                </c:pt>
                <c:pt idx="19">
                  <c:v>2.4720423778693348E-2</c:v>
                </c:pt>
                <c:pt idx="20">
                  <c:v>3.8080731150038079E-2</c:v>
                </c:pt>
                <c:pt idx="21">
                  <c:v>1.6112531969309462E-2</c:v>
                </c:pt>
                <c:pt idx="22">
                  <c:v>1.9487628640245239E-2</c:v>
                </c:pt>
                <c:pt idx="23">
                  <c:v>2.9624445999533473E-2</c:v>
                </c:pt>
                <c:pt idx="24">
                  <c:v>2.2979985174203115E-2</c:v>
                </c:pt>
                <c:pt idx="25">
                  <c:v>3.7061548643282594E-2</c:v>
                </c:pt>
                <c:pt idx="26">
                  <c:v>0.10180109631949882</c:v>
                </c:pt>
                <c:pt idx="27">
                  <c:v>0.12587701196863393</c:v>
                </c:pt>
                <c:pt idx="28">
                  <c:v>4.4816053511705686E-2</c:v>
                </c:pt>
                <c:pt idx="29">
                  <c:v>3.3771532184950138E-2</c:v>
                </c:pt>
                <c:pt idx="30">
                  <c:v>1.9812758545612888E-2</c:v>
                </c:pt>
                <c:pt idx="31">
                  <c:v>2.8295819935691319E-2</c:v>
                </c:pt>
                <c:pt idx="32">
                  <c:v>2.7206889802309651E-2</c:v>
                </c:pt>
                <c:pt idx="33">
                  <c:v>7.1724955542382923E-2</c:v>
                </c:pt>
                <c:pt idx="34">
                  <c:v>4.9212598425196853E-2</c:v>
                </c:pt>
                <c:pt idx="35">
                  <c:v>2.9754959159859977E-2</c:v>
                </c:pt>
                <c:pt idx="36">
                  <c:v>2.8372204856936763E-2</c:v>
                </c:pt>
                <c:pt idx="37">
                  <c:v>2.3862375138734741E-2</c:v>
                </c:pt>
                <c:pt idx="38">
                  <c:v>2.2426313541221699E-2</c:v>
                </c:pt>
                <c:pt idx="39">
                  <c:v>2.6439152447027939E-2</c:v>
                </c:pt>
                <c:pt idx="40">
                  <c:v>2.2834984920292976E-2</c:v>
                </c:pt>
                <c:pt idx="41">
                  <c:v>3.301622831561276E-2</c:v>
                </c:pt>
                <c:pt idx="42">
                  <c:v>1.4466546112115732E-2</c:v>
                </c:pt>
                <c:pt idx="43">
                  <c:v>2.1449396084964597E-2</c:v>
                </c:pt>
                <c:pt idx="44">
                  <c:v>2.8547081380485728E-2</c:v>
                </c:pt>
                <c:pt idx="45">
                  <c:v>2.8964059196617337E-2</c:v>
                </c:pt>
                <c:pt idx="46">
                  <c:v>2.7078485297228685E-2</c:v>
                </c:pt>
                <c:pt idx="47">
                  <c:v>4.7986289631533847E-2</c:v>
                </c:pt>
                <c:pt idx="48">
                  <c:v>4.972677595628415E-2</c:v>
                </c:pt>
                <c:pt idx="49">
                  <c:v>2.9213483146067417E-2</c:v>
                </c:pt>
                <c:pt idx="50">
                  <c:v>3.3995730004926915E-2</c:v>
                </c:pt>
                <c:pt idx="51">
                  <c:v>3.7070661219549099E-2</c:v>
                </c:pt>
                <c:pt idx="52">
                  <c:v>4.1569192010077381E-2</c:v>
                </c:pt>
                <c:pt idx="53">
                  <c:v>4.4565565886502082E-2</c:v>
                </c:pt>
                <c:pt idx="54">
                  <c:v>3.9556487863350316E-2</c:v>
                </c:pt>
                <c:pt idx="55">
                  <c:v>6.4008983717012913E-2</c:v>
                </c:pt>
                <c:pt idx="56">
                  <c:v>2.9722690363107093E-2</c:v>
                </c:pt>
                <c:pt idx="57">
                  <c:v>3.516567221023232E-2</c:v>
                </c:pt>
                <c:pt idx="58">
                  <c:v>3.6572343833422317E-2</c:v>
                </c:pt>
                <c:pt idx="59">
                  <c:v>3.3245729303547966E-2</c:v>
                </c:pt>
                <c:pt idx="60">
                  <c:v>2.8246515040352166E-2</c:v>
                </c:pt>
                <c:pt idx="61">
                  <c:v>2.6153519030406122E-2</c:v>
                </c:pt>
                <c:pt idx="62">
                  <c:v>3.8156403475632789E-2</c:v>
                </c:pt>
                <c:pt idx="63">
                  <c:v>2.6946495660059595E-2</c:v>
                </c:pt>
                <c:pt idx="64">
                  <c:v>3.4203313073531166E-2</c:v>
                </c:pt>
                <c:pt idx="65">
                  <c:v>3.4652035807103666E-2</c:v>
                </c:pt>
                <c:pt idx="66">
                  <c:v>2.9119608109946932E-2</c:v>
                </c:pt>
                <c:pt idx="67">
                  <c:v>3.516220335292837E-2</c:v>
                </c:pt>
                <c:pt idx="68">
                  <c:v>3.1523323615160352E-2</c:v>
                </c:pt>
                <c:pt idx="69">
                  <c:v>4.265734265734266E-2</c:v>
                </c:pt>
                <c:pt idx="70">
                  <c:v>2.2002200220022004E-2</c:v>
                </c:pt>
                <c:pt idx="71">
                  <c:v>3.4066713981547196E-2</c:v>
                </c:pt>
                <c:pt idx="72">
                  <c:v>3.7251869038411961E-2</c:v>
                </c:pt>
                <c:pt idx="73">
                  <c:v>4.5738912831919921E-2</c:v>
                </c:pt>
                <c:pt idx="74">
                  <c:v>3.7341203644296161E-2</c:v>
                </c:pt>
                <c:pt idx="75">
                  <c:v>3.9862403885066774E-2</c:v>
                </c:pt>
                <c:pt idx="76">
                  <c:v>4.2130919220055713E-2</c:v>
                </c:pt>
                <c:pt idx="77">
                  <c:v>2.6557285873192435E-2</c:v>
                </c:pt>
                <c:pt idx="78">
                  <c:v>3.697854980918542E-2</c:v>
                </c:pt>
                <c:pt idx="79">
                  <c:v>4.1478929234031278E-2</c:v>
                </c:pt>
                <c:pt idx="80">
                  <c:v>2.9934290581650036E-2</c:v>
                </c:pt>
                <c:pt idx="81">
                  <c:v>5.2055360462714313E-2</c:v>
                </c:pt>
                <c:pt idx="82">
                  <c:v>4.5765695286524542E-2</c:v>
                </c:pt>
                <c:pt idx="83">
                  <c:v>5.6737588652482268E-2</c:v>
                </c:pt>
                <c:pt idx="84">
                  <c:v>3.5018929150892372E-2</c:v>
                </c:pt>
                <c:pt idx="85">
                  <c:v>4.1566746602717829E-2</c:v>
                </c:pt>
                <c:pt idx="86">
                  <c:v>4.4499661170092616E-2</c:v>
                </c:pt>
                <c:pt idx="87">
                  <c:v>3.8072446426628957E-2</c:v>
                </c:pt>
                <c:pt idx="88">
                  <c:v>4.4856348470806301E-2</c:v>
                </c:pt>
                <c:pt idx="89">
                  <c:v>4.8721071863580996E-2</c:v>
                </c:pt>
                <c:pt idx="90">
                  <c:v>6.9472616632860043E-2</c:v>
                </c:pt>
                <c:pt idx="91">
                  <c:v>2.7370897038383406E-2</c:v>
                </c:pt>
                <c:pt idx="92">
                  <c:v>5.3794739111686071E-2</c:v>
                </c:pt>
                <c:pt idx="93">
                  <c:v>6.5582104728012208E-2</c:v>
                </c:pt>
                <c:pt idx="94">
                  <c:v>7.0334479524851515E-2</c:v>
                </c:pt>
                <c:pt idx="95">
                  <c:v>7.3946928929300423E-2</c:v>
                </c:pt>
                <c:pt idx="96">
                  <c:v>8.2004555808656038E-2</c:v>
                </c:pt>
                <c:pt idx="97">
                  <c:v>0.10921683537559936</c:v>
                </c:pt>
                <c:pt idx="98">
                  <c:v>6.3389830508474576E-2</c:v>
                </c:pt>
                <c:pt idx="99">
                  <c:v>8.977729662851841E-2</c:v>
                </c:pt>
                <c:pt idx="100">
                  <c:v>9.2065511210049286E-2</c:v>
                </c:pt>
                <c:pt idx="101">
                  <c:v>0.10678411373821665</c:v>
                </c:pt>
                <c:pt idx="102">
                  <c:v>9.4511396384595228E-2</c:v>
                </c:pt>
                <c:pt idx="103">
                  <c:v>0.1591262035407392</c:v>
                </c:pt>
                <c:pt idx="104">
                  <c:v>0.15130068859984697</c:v>
                </c:pt>
                <c:pt idx="105">
                  <c:v>8.2016913993936499E-2</c:v>
                </c:pt>
                <c:pt idx="106">
                  <c:v>0.10810461737164999</c:v>
                </c:pt>
                <c:pt idx="107">
                  <c:v>0.12773219953290615</c:v>
                </c:pt>
                <c:pt idx="108">
                  <c:v>0.16648907831646245</c:v>
                </c:pt>
                <c:pt idx="109">
                  <c:v>0.12704152353402037</c:v>
                </c:pt>
                <c:pt idx="110">
                  <c:v>0.17461807629939405</c:v>
                </c:pt>
                <c:pt idx="111">
                  <c:v>0.1316916488222698</c:v>
                </c:pt>
                <c:pt idx="112">
                  <c:v>0.10527817403708987</c:v>
                </c:pt>
                <c:pt idx="113">
                  <c:v>0.13388652164162368</c:v>
                </c:pt>
                <c:pt idx="114">
                  <c:v>0.12504742804488048</c:v>
                </c:pt>
                <c:pt idx="115">
                  <c:v>0.15195694204943302</c:v>
                </c:pt>
                <c:pt idx="116">
                  <c:v>0.1582169709989259</c:v>
                </c:pt>
                <c:pt idx="117">
                  <c:v>0.16416673572553245</c:v>
                </c:pt>
                <c:pt idx="118">
                  <c:v>0.15943269348331091</c:v>
                </c:pt>
                <c:pt idx="119">
                  <c:v>0.13123466884709731</c:v>
                </c:pt>
                <c:pt idx="120">
                  <c:v>0.13860057897338135</c:v>
                </c:pt>
                <c:pt idx="121">
                  <c:v>0.16635397123202</c:v>
                </c:pt>
                <c:pt idx="122">
                  <c:v>0.17630770779841917</c:v>
                </c:pt>
                <c:pt idx="123">
                  <c:v>0.18980694208262477</c:v>
                </c:pt>
                <c:pt idx="124">
                  <c:v>0.19578382522039095</c:v>
                </c:pt>
                <c:pt idx="125">
                  <c:v>0.2668987525384392</c:v>
                </c:pt>
                <c:pt idx="126">
                  <c:v>0.20273081924577374</c:v>
                </c:pt>
                <c:pt idx="127">
                  <c:v>0.21276189567126425</c:v>
                </c:pt>
                <c:pt idx="128">
                  <c:v>0.24387792397660818</c:v>
                </c:pt>
                <c:pt idx="129">
                  <c:v>0.2334054521852012</c:v>
                </c:pt>
                <c:pt idx="130">
                  <c:v>0.34113315120560639</c:v>
                </c:pt>
                <c:pt idx="131">
                  <c:v>0.27905856859086259</c:v>
                </c:pt>
                <c:pt idx="132">
                  <c:v>0.29120930668918282</c:v>
                </c:pt>
                <c:pt idx="133">
                  <c:v>0.22533737838686055</c:v>
                </c:pt>
                <c:pt idx="134">
                  <c:v>0.29021686074890174</c:v>
                </c:pt>
                <c:pt idx="135">
                  <c:v>0.30072463768115942</c:v>
                </c:pt>
                <c:pt idx="136">
                  <c:v>0.30155382563657229</c:v>
                </c:pt>
                <c:pt idx="137">
                  <c:v>0.3155905422303058</c:v>
                </c:pt>
                <c:pt idx="138">
                  <c:v>0.32379501282098927</c:v>
                </c:pt>
                <c:pt idx="139">
                  <c:v>0.32086002410097036</c:v>
                </c:pt>
                <c:pt idx="140">
                  <c:v>0.29769979357121795</c:v>
                </c:pt>
                <c:pt idx="141">
                  <c:v>0.32460179867807998</c:v>
                </c:pt>
                <c:pt idx="142">
                  <c:v>0.36240164628979543</c:v>
                </c:pt>
                <c:pt idx="143">
                  <c:v>0.33729714272096845</c:v>
                </c:pt>
                <c:pt idx="144">
                  <c:v>0.37052606001700888</c:v>
                </c:pt>
                <c:pt idx="145">
                  <c:v>0.34459795523625308</c:v>
                </c:pt>
                <c:pt idx="146">
                  <c:v>0.3682219419924338</c:v>
                </c:pt>
                <c:pt idx="147">
                  <c:v>0.33759447913243512</c:v>
                </c:pt>
                <c:pt idx="148">
                  <c:v>0.36877295413880778</c:v>
                </c:pt>
                <c:pt idx="149">
                  <c:v>0.35282603376559823</c:v>
                </c:pt>
                <c:pt idx="150">
                  <c:v>0.34475470900589122</c:v>
                </c:pt>
                <c:pt idx="151">
                  <c:v>0.3264620479470135</c:v>
                </c:pt>
                <c:pt idx="152">
                  <c:v>0.35001684687720158</c:v>
                </c:pt>
                <c:pt idx="153">
                  <c:v>0.35139194335675589</c:v>
                </c:pt>
                <c:pt idx="154">
                  <c:v>0.32583397982932505</c:v>
                </c:pt>
                <c:pt idx="155">
                  <c:v>0.31553119290002613</c:v>
                </c:pt>
                <c:pt idx="156">
                  <c:v>0.3864870843266891</c:v>
                </c:pt>
                <c:pt idx="157">
                  <c:v>0.34379546871752237</c:v>
                </c:pt>
                <c:pt idx="158">
                  <c:v>0.32142757718326326</c:v>
                </c:pt>
                <c:pt idx="159">
                  <c:v>0.33042324645868104</c:v>
                </c:pt>
                <c:pt idx="160">
                  <c:v>0.30172269610302727</c:v>
                </c:pt>
                <c:pt idx="161">
                  <c:v>0.23555070883315157</c:v>
                </c:pt>
                <c:pt idx="162">
                  <c:v>0.27766996272679667</c:v>
                </c:pt>
                <c:pt idx="163">
                  <c:v>0.31159394976770183</c:v>
                </c:pt>
                <c:pt idx="164">
                  <c:v>0.29499044550189218</c:v>
                </c:pt>
                <c:pt idx="165">
                  <c:v>0.27321004159239454</c:v>
                </c:pt>
                <c:pt idx="166">
                  <c:v>0.29648205707827069</c:v>
                </c:pt>
                <c:pt idx="167">
                  <c:v>0.24754033844942935</c:v>
                </c:pt>
                <c:pt idx="168">
                  <c:v>0.21055293980310519</c:v>
                </c:pt>
                <c:pt idx="169">
                  <c:v>0.24438816622539428</c:v>
                </c:pt>
                <c:pt idx="170">
                  <c:v>0.22906281156530409</c:v>
                </c:pt>
                <c:pt idx="171">
                  <c:v>0.24513146927331969</c:v>
                </c:pt>
                <c:pt idx="172">
                  <c:v>0.22708789490147013</c:v>
                </c:pt>
                <c:pt idx="173">
                  <c:v>0.21929764277369254</c:v>
                </c:pt>
                <c:pt idx="174">
                  <c:v>0.20592248908296942</c:v>
                </c:pt>
                <c:pt idx="175">
                  <c:v>0.18757763975155278</c:v>
                </c:pt>
                <c:pt idx="176">
                  <c:v>0.24053022530471541</c:v>
                </c:pt>
                <c:pt idx="177">
                  <c:v>0.21806674338319909</c:v>
                </c:pt>
                <c:pt idx="178">
                  <c:v>0.19964498791972782</c:v>
                </c:pt>
                <c:pt idx="179">
                  <c:v>0.19217679748416835</c:v>
                </c:pt>
                <c:pt idx="180">
                  <c:v>0.21579415810340644</c:v>
                </c:pt>
                <c:pt idx="181">
                  <c:v>0.16525619326050162</c:v>
                </c:pt>
                <c:pt idx="182">
                  <c:v>0.16263086026399637</c:v>
                </c:pt>
                <c:pt idx="183">
                  <c:v>0.22453402687472909</c:v>
                </c:pt>
                <c:pt idx="184">
                  <c:v>0.20579343951631096</c:v>
                </c:pt>
                <c:pt idx="185">
                  <c:v>0.22314966708482101</c:v>
                </c:pt>
                <c:pt idx="186">
                  <c:v>0.21336449018109918</c:v>
                </c:pt>
                <c:pt idx="187">
                  <c:v>0.24584323040380046</c:v>
                </c:pt>
                <c:pt idx="188">
                  <c:v>0.17333748637283913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F5-450B-A364-9A08B1410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</c:dateAx>
      <c:valAx>
        <c:axId val="414859336"/>
        <c:scaling>
          <c:orientation val="minMax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9384951434761E-2"/>
          <c:y val="3.1050048726158987E-2"/>
          <c:w val="0.93392788408310634"/>
          <c:h val="0.756172505156711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65-74 let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bg1"/>
              </a:solidFill>
            </a:ln>
            <a:effectLst/>
          </c:spPr>
          <c:invertIfNegative val="0"/>
          <c:cat>
            <c:numRef>
              <c:f>List1!$A$2:$A$257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 formatCode="dd/mm/yy;@">
                  <c:v>44145</c:v>
                </c:pt>
                <c:pt idx="71" formatCode="dd/mm/yy;@">
                  <c:v>44146</c:v>
                </c:pt>
                <c:pt idx="72" formatCode="dd/mm/yy;@">
                  <c:v>44147</c:v>
                </c:pt>
                <c:pt idx="73" formatCode="dd/mm/yy;@">
                  <c:v>44148</c:v>
                </c:pt>
                <c:pt idx="74" formatCode="dd/mm/yy;@">
                  <c:v>44149</c:v>
                </c:pt>
                <c:pt idx="75" formatCode="dd/mm/yy;@">
                  <c:v>44150</c:v>
                </c:pt>
                <c:pt idx="76" formatCode="dd/mm/yy;@">
                  <c:v>44151</c:v>
                </c:pt>
                <c:pt idx="77">
                  <c:v>44152</c:v>
                </c:pt>
                <c:pt idx="78" formatCode="dd/mm/yy;@">
                  <c:v>44153</c:v>
                </c:pt>
                <c:pt idx="79" formatCode="dd/mm/yy;@">
                  <c:v>44154</c:v>
                </c:pt>
                <c:pt idx="80" formatCode="dd/mm/yy;@">
                  <c:v>44155</c:v>
                </c:pt>
                <c:pt idx="81" formatCode="dd/mm/yy;@">
                  <c:v>44156</c:v>
                </c:pt>
                <c:pt idx="82" formatCode="dd/mm/yy;@">
                  <c:v>44157</c:v>
                </c:pt>
                <c:pt idx="83" formatCode="dd/mm/yy;@">
                  <c:v>44158</c:v>
                </c:pt>
                <c:pt idx="84" formatCode="dd/mm/yy;@">
                  <c:v>44159</c:v>
                </c:pt>
                <c:pt idx="85" formatCode="dd/mm/yy;@">
                  <c:v>44160</c:v>
                </c:pt>
                <c:pt idx="86" formatCode="dd/mm/yy;@">
                  <c:v>44161</c:v>
                </c:pt>
                <c:pt idx="87" formatCode="dd/mm/yy;@">
                  <c:v>44162</c:v>
                </c:pt>
                <c:pt idx="88" formatCode="dd/mm/yy;@">
                  <c:v>44163</c:v>
                </c:pt>
                <c:pt idx="89" formatCode="dd/mm/yy;@">
                  <c:v>44164</c:v>
                </c:pt>
                <c:pt idx="90" formatCode="dd/mm/yy;@">
                  <c:v>44165</c:v>
                </c:pt>
                <c:pt idx="91" formatCode="dd/mm/yy;@">
                  <c:v>44166</c:v>
                </c:pt>
                <c:pt idx="92" formatCode="dd/mm/yy;@">
                  <c:v>44167</c:v>
                </c:pt>
                <c:pt idx="93" formatCode="dd/mm/yy;@">
                  <c:v>44168</c:v>
                </c:pt>
                <c:pt idx="94" formatCode="dd/mm/yy;@">
                  <c:v>44169</c:v>
                </c:pt>
                <c:pt idx="95" formatCode="dd/mm/yy;@">
                  <c:v>44170</c:v>
                </c:pt>
                <c:pt idx="96" formatCode="dd/mm/yy;@">
                  <c:v>44171</c:v>
                </c:pt>
              </c:numCache>
            </c:numRef>
          </c:cat>
          <c:val>
            <c:numRef>
              <c:f>List1!$B$2:$B$257</c:f>
              <c:numCache>
                <c:formatCode>General</c:formatCode>
                <c:ptCount val="256"/>
                <c:pt idx="0">
                  <c:v>27</c:v>
                </c:pt>
                <c:pt idx="1">
                  <c:v>65</c:v>
                </c:pt>
                <c:pt idx="2">
                  <c:v>103</c:v>
                </c:pt>
                <c:pt idx="3">
                  <c:v>144</c:v>
                </c:pt>
                <c:pt idx="4">
                  <c:v>183</c:v>
                </c:pt>
                <c:pt idx="5">
                  <c:v>204</c:v>
                </c:pt>
                <c:pt idx="6">
                  <c:v>243</c:v>
                </c:pt>
                <c:pt idx="7">
                  <c:v>314</c:v>
                </c:pt>
                <c:pt idx="8">
                  <c:v>372</c:v>
                </c:pt>
                <c:pt idx="9">
                  <c:v>440</c:v>
                </c:pt>
                <c:pt idx="10">
                  <c:v>518</c:v>
                </c:pt>
                <c:pt idx="11">
                  <c:v>600</c:v>
                </c:pt>
                <c:pt idx="12">
                  <c:v>641</c:v>
                </c:pt>
                <c:pt idx="13">
                  <c:v>691</c:v>
                </c:pt>
                <c:pt idx="14">
                  <c:v>761</c:v>
                </c:pt>
                <c:pt idx="15">
                  <c:v>862</c:v>
                </c:pt>
                <c:pt idx="16">
                  <c:v>1035</c:v>
                </c:pt>
                <c:pt idx="17">
                  <c:v>1146</c:v>
                </c:pt>
                <c:pt idx="18">
                  <c:v>1234</c:v>
                </c:pt>
                <c:pt idx="19">
                  <c:v>1287</c:v>
                </c:pt>
                <c:pt idx="20">
                  <c:v>1375</c:v>
                </c:pt>
                <c:pt idx="21">
                  <c:v>1487</c:v>
                </c:pt>
                <c:pt idx="22">
                  <c:v>1618</c:v>
                </c:pt>
                <c:pt idx="23">
                  <c:v>1811</c:v>
                </c:pt>
                <c:pt idx="24">
                  <c:v>2026</c:v>
                </c:pt>
                <c:pt idx="25">
                  <c:v>2138</c:v>
                </c:pt>
                <c:pt idx="26">
                  <c:v>2206</c:v>
                </c:pt>
                <c:pt idx="27">
                  <c:v>2301</c:v>
                </c:pt>
                <c:pt idx="28">
                  <c:v>2454</c:v>
                </c:pt>
                <c:pt idx="29">
                  <c:v>2669</c:v>
                </c:pt>
                <c:pt idx="30">
                  <c:v>2953</c:v>
                </c:pt>
                <c:pt idx="31">
                  <c:v>3250</c:v>
                </c:pt>
                <c:pt idx="32">
                  <c:v>3455</c:v>
                </c:pt>
                <c:pt idx="33">
                  <c:v>3590</c:v>
                </c:pt>
                <c:pt idx="34">
                  <c:v>3896</c:v>
                </c:pt>
                <c:pt idx="35">
                  <c:v>4217</c:v>
                </c:pt>
                <c:pt idx="36">
                  <c:v>4614</c:v>
                </c:pt>
                <c:pt idx="37">
                  <c:v>5026</c:v>
                </c:pt>
                <c:pt idx="38">
                  <c:v>5660</c:v>
                </c:pt>
                <c:pt idx="39">
                  <c:v>5992</c:v>
                </c:pt>
                <c:pt idx="40">
                  <c:v>6238</c:v>
                </c:pt>
                <c:pt idx="41">
                  <c:v>6599</c:v>
                </c:pt>
                <c:pt idx="42">
                  <c:v>7178</c:v>
                </c:pt>
                <c:pt idx="43">
                  <c:v>7837</c:v>
                </c:pt>
                <c:pt idx="44">
                  <c:v>8511</c:v>
                </c:pt>
                <c:pt idx="45">
                  <c:v>9343</c:v>
                </c:pt>
                <c:pt idx="46">
                  <c:v>9942</c:v>
                </c:pt>
                <c:pt idx="47">
                  <c:v>10378</c:v>
                </c:pt>
                <c:pt idx="48">
                  <c:v>11004</c:v>
                </c:pt>
                <c:pt idx="49">
                  <c:v>11936</c:v>
                </c:pt>
                <c:pt idx="50">
                  <c:v>13042</c:v>
                </c:pt>
                <c:pt idx="51">
                  <c:v>14135</c:v>
                </c:pt>
                <c:pt idx="52">
                  <c:v>15295</c:v>
                </c:pt>
                <c:pt idx="53">
                  <c:v>16216</c:v>
                </c:pt>
                <c:pt idx="54">
                  <c:v>16807</c:v>
                </c:pt>
                <c:pt idx="55">
                  <c:v>17648</c:v>
                </c:pt>
                <c:pt idx="56">
                  <c:v>18821</c:v>
                </c:pt>
                <c:pt idx="57">
                  <c:v>19858</c:v>
                </c:pt>
                <c:pt idx="58">
                  <c:v>20913</c:v>
                </c:pt>
                <c:pt idx="59">
                  <c:v>22113</c:v>
                </c:pt>
                <c:pt idx="60">
                  <c:v>23059</c:v>
                </c:pt>
                <c:pt idx="61">
                  <c:v>23601</c:v>
                </c:pt>
                <c:pt idx="62">
                  <c:v>24479</c:v>
                </c:pt>
                <c:pt idx="63">
                  <c:v>25552</c:v>
                </c:pt>
                <c:pt idx="64">
                  <c:v>26829</c:v>
                </c:pt>
                <c:pt idx="65">
                  <c:v>28069</c:v>
                </c:pt>
                <c:pt idx="66">
                  <c:v>29146</c:v>
                </c:pt>
                <c:pt idx="67">
                  <c:v>29899</c:v>
                </c:pt>
                <c:pt idx="68">
                  <c:v>30289</c:v>
                </c:pt>
                <c:pt idx="69">
                  <c:v>30880</c:v>
                </c:pt>
                <c:pt idx="70" formatCode="#,##0">
                  <c:v>31736</c:v>
                </c:pt>
                <c:pt idx="71" formatCode="#,##0">
                  <c:v>32617</c:v>
                </c:pt>
                <c:pt idx="72" formatCode="#,##0">
                  <c:v>33433</c:v>
                </c:pt>
                <c:pt idx="73" formatCode="#,##0">
                  <c:v>34209</c:v>
                </c:pt>
                <c:pt idx="74" formatCode="#,##0">
                  <c:v>34620</c:v>
                </c:pt>
                <c:pt idx="75" formatCode="#,##0">
                  <c:v>34774</c:v>
                </c:pt>
                <c:pt idx="76" formatCode="#,##0">
                  <c:v>35323</c:v>
                </c:pt>
                <c:pt idx="77">
                  <c:v>35712</c:v>
                </c:pt>
                <c:pt idx="78" formatCode="#,##0">
                  <c:v>36218</c:v>
                </c:pt>
                <c:pt idx="79" formatCode="#,##0">
                  <c:v>36795</c:v>
                </c:pt>
                <c:pt idx="80" formatCode="#,##0">
                  <c:v>37309</c:v>
                </c:pt>
                <c:pt idx="81" formatCode="#,##0">
                  <c:v>37619</c:v>
                </c:pt>
                <c:pt idx="82" formatCode="#,##0">
                  <c:v>37760</c:v>
                </c:pt>
                <c:pt idx="83" formatCode="#,##0">
                  <c:v>38190</c:v>
                </c:pt>
                <c:pt idx="84" formatCode="#,##0">
                  <c:v>38723</c:v>
                </c:pt>
                <c:pt idx="85" formatCode="#,##0">
                  <c:v>39183</c:v>
                </c:pt>
                <c:pt idx="86" formatCode="#,##0">
                  <c:v>39566</c:v>
                </c:pt>
                <c:pt idx="87" formatCode="#,##0">
                  <c:v>39980</c:v>
                </c:pt>
                <c:pt idx="88" formatCode="#,##0">
                  <c:v>40204</c:v>
                </c:pt>
                <c:pt idx="89" formatCode="#,##0">
                  <c:v>40339</c:v>
                </c:pt>
                <c:pt idx="90" formatCode="#,##0">
                  <c:v>40651</c:v>
                </c:pt>
                <c:pt idx="91" formatCode="#,##0">
                  <c:v>41107</c:v>
                </c:pt>
                <c:pt idx="92" formatCode="#,##0">
                  <c:v>41531</c:v>
                </c:pt>
                <c:pt idx="93" formatCode="#,##0">
                  <c:v>41915</c:v>
                </c:pt>
                <c:pt idx="94" formatCode="#,##0">
                  <c:v>42355</c:v>
                </c:pt>
                <c:pt idx="95" formatCode="#,##0">
                  <c:v>42665</c:v>
                </c:pt>
                <c:pt idx="96" formatCode="#,##0">
                  <c:v>42771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1-470E-AE7F-809CCA173C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75-84 let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bg1"/>
              </a:solidFill>
            </a:ln>
            <a:effectLst/>
          </c:spPr>
          <c:invertIfNegative val="0"/>
          <c:cat>
            <c:numRef>
              <c:f>List1!$A$2:$A$257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 formatCode="dd/mm/yy;@">
                  <c:v>44145</c:v>
                </c:pt>
                <c:pt idx="71" formatCode="dd/mm/yy;@">
                  <c:v>44146</c:v>
                </c:pt>
                <c:pt idx="72" formatCode="dd/mm/yy;@">
                  <c:v>44147</c:v>
                </c:pt>
                <c:pt idx="73" formatCode="dd/mm/yy;@">
                  <c:v>44148</c:v>
                </c:pt>
                <c:pt idx="74" formatCode="dd/mm/yy;@">
                  <c:v>44149</c:v>
                </c:pt>
                <c:pt idx="75" formatCode="dd/mm/yy;@">
                  <c:v>44150</c:v>
                </c:pt>
                <c:pt idx="76" formatCode="dd/mm/yy;@">
                  <c:v>44151</c:v>
                </c:pt>
                <c:pt idx="77">
                  <c:v>44152</c:v>
                </c:pt>
                <c:pt idx="78" formatCode="dd/mm/yy;@">
                  <c:v>44153</c:v>
                </c:pt>
                <c:pt idx="79" formatCode="dd/mm/yy;@">
                  <c:v>44154</c:v>
                </c:pt>
                <c:pt idx="80" formatCode="dd/mm/yy;@">
                  <c:v>44155</c:v>
                </c:pt>
                <c:pt idx="81" formatCode="dd/mm/yy;@">
                  <c:v>44156</c:v>
                </c:pt>
                <c:pt idx="82" formatCode="dd/mm/yy;@">
                  <c:v>44157</c:v>
                </c:pt>
                <c:pt idx="83" formatCode="dd/mm/yy;@">
                  <c:v>44158</c:v>
                </c:pt>
                <c:pt idx="84" formatCode="dd/mm/yy;@">
                  <c:v>44159</c:v>
                </c:pt>
                <c:pt idx="85" formatCode="dd/mm/yy;@">
                  <c:v>44160</c:v>
                </c:pt>
                <c:pt idx="86" formatCode="dd/mm/yy;@">
                  <c:v>44161</c:v>
                </c:pt>
                <c:pt idx="87" formatCode="dd/mm/yy;@">
                  <c:v>44162</c:v>
                </c:pt>
                <c:pt idx="88" formatCode="dd/mm/yy;@">
                  <c:v>44163</c:v>
                </c:pt>
                <c:pt idx="89" formatCode="dd/mm/yy;@">
                  <c:v>44164</c:v>
                </c:pt>
                <c:pt idx="90" formatCode="dd/mm/yy;@">
                  <c:v>44165</c:v>
                </c:pt>
                <c:pt idx="91" formatCode="dd/mm/yy;@">
                  <c:v>44166</c:v>
                </c:pt>
                <c:pt idx="92" formatCode="dd/mm/yy;@">
                  <c:v>44167</c:v>
                </c:pt>
                <c:pt idx="93" formatCode="dd/mm/yy;@">
                  <c:v>44168</c:v>
                </c:pt>
                <c:pt idx="94" formatCode="dd/mm/yy;@">
                  <c:v>44169</c:v>
                </c:pt>
                <c:pt idx="95" formatCode="dd/mm/yy;@">
                  <c:v>44170</c:v>
                </c:pt>
                <c:pt idx="96" formatCode="dd/mm/yy;@">
                  <c:v>44171</c:v>
                </c:pt>
              </c:numCache>
            </c:numRef>
          </c:cat>
          <c:val>
            <c:numRef>
              <c:f>List1!$C$2:$C$257</c:f>
              <c:numCache>
                <c:formatCode>General</c:formatCode>
                <c:ptCount val="256"/>
                <c:pt idx="0">
                  <c:v>14</c:v>
                </c:pt>
                <c:pt idx="1">
                  <c:v>33</c:v>
                </c:pt>
                <c:pt idx="2">
                  <c:v>50</c:v>
                </c:pt>
                <c:pt idx="3">
                  <c:v>66</c:v>
                </c:pt>
                <c:pt idx="4">
                  <c:v>74</c:v>
                </c:pt>
                <c:pt idx="5">
                  <c:v>82</c:v>
                </c:pt>
                <c:pt idx="6">
                  <c:v>98</c:v>
                </c:pt>
                <c:pt idx="7">
                  <c:v>123</c:v>
                </c:pt>
                <c:pt idx="8">
                  <c:v>155</c:v>
                </c:pt>
                <c:pt idx="9">
                  <c:v>186</c:v>
                </c:pt>
                <c:pt idx="10">
                  <c:v>224</c:v>
                </c:pt>
                <c:pt idx="11">
                  <c:v>280</c:v>
                </c:pt>
                <c:pt idx="12">
                  <c:v>310</c:v>
                </c:pt>
                <c:pt idx="13">
                  <c:v>338</c:v>
                </c:pt>
                <c:pt idx="14">
                  <c:v>396</c:v>
                </c:pt>
                <c:pt idx="15">
                  <c:v>459</c:v>
                </c:pt>
                <c:pt idx="16">
                  <c:v>539</c:v>
                </c:pt>
                <c:pt idx="17">
                  <c:v>592</c:v>
                </c:pt>
                <c:pt idx="18">
                  <c:v>632</c:v>
                </c:pt>
                <c:pt idx="19">
                  <c:v>658</c:v>
                </c:pt>
                <c:pt idx="20">
                  <c:v>696</c:v>
                </c:pt>
                <c:pt idx="21">
                  <c:v>776</c:v>
                </c:pt>
                <c:pt idx="22">
                  <c:v>851</c:v>
                </c:pt>
                <c:pt idx="23">
                  <c:v>954</c:v>
                </c:pt>
                <c:pt idx="24">
                  <c:v>1041</c:v>
                </c:pt>
                <c:pt idx="25">
                  <c:v>1099</c:v>
                </c:pt>
                <c:pt idx="26">
                  <c:v>1139</c:v>
                </c:pt>
                <c:pt idx="27">
                  <c:v>1199</c:v>
                </c:pt>
                <c:pt idx="28">
                  <c:v>1263</c:v>
                </c:pt>
                <c:pt idx="29">
                  <c:v>1375</c:v>
                </c:pt>
                <c:pt idx="30">
                  <c:v>1524</c:v>
                </c:pt>
                <c:pt idx="31">
                  <c:v>1669</c:v>
                </c:pt>
                <c:pt idx="32">
                  <c:v>1785</c:v>
                </c:pt>
                <c:pt idx="33">
                  <c:v>1874</c:v>
                </c:pt>
                <c:pt idx="34">
                  <c:v>2036</c:v>
                </c:pt>
                <c:pt idx="35">
                  <c:v>2225</c:v>
                </c:pt>
                <c:pt idx="36">
                  <c:v>2459</c:v>
                </c:pt>
                <c:pt idx="37">
                  <c:v>2674</c:v>
                </c:pt>
                <c:pt idx="38">
                  <c:v>3023</c:v>
                </c:pt>
                <c:pt idx="39">
                  <c:v>3199</c:v>
                </c:pt>
                <c:pt idx="40">
                  <c:v>3359</c:v>
                </c:pt>
                <c:pt idx="41">
                  <c:v>3569</c:v>
                </c:pt>
                <c:pt idx="42">
                  <c:v>3930</c:v>
                </c:pt>
                <c:pt idx="43">
                  <c:v>4307</c:v>
                </c:pt>
                <c:pt idx="44">
                  <c:v>4705</c:v>
                </c:pt>
                <c:pt idx="45">
                  <c:v>5149</c:v>
                </c:pt>
                <c:pt idx="46">
                  <c:v>5522</c:v>
                </c:pt>
                <c:pt idx="47">
                  <c:v>5745</c:v>
                </c:pt>
                <c:pt idx="48">
                  <c:v>6124</c:v>
                </c:pt>
                <c:pt idx="49">
                  <c:v>6631</c:v>
                </c:pt>
                <c:pt idx="50">
                  <c:v>7240</c:v>
                </c:pt>
                <c:pt idx="51">
                  <c:v>7837</c:v>
                </c:pt>
                <c:pt idx="52">
                  <c:v>8486</c:v>
                </c:pt>
                <c:pt idx="53">
                  <c:v>9065</c:v>
                </c:pt>
                <c:pt idx="54">
                  <c:v>9439</c:v>
                </c:pt>
                <c:pt idx="55">
                  <c:v>9995</c:v>
                </c:pt>
                <c:pt idx="56">
                  <c:v>10747</c:v>
                </c:pt>
                <c:pt idx="57">
                  <c:v>11399</c:v>
                </c:pt>
                <c:pt idx="58">
                  <c:v>12088</c:v>
                </c:pt>
                <c:pt idx="59">
                  <c:v>12805</c:v>
                </c:pt>
                <c:pt idx="60">
                  <c:v>13413</c:v>
                </c:pt>
                <c:pt idx="61">
                  <c:v>13782</c:v>
                </c:pt>
                <c:pt idx="62">
                  <c:v>14349</c:v>
                </c:pt>
                <c:pt idx="63">
                  <c:v>15033</c:v>
                </c:pt>
                <c:pt idx="64">
                  <c:v>15915</c:v>
                </c:pt>
                <c:pt idx="65">
                  <c:v>16730</c:v>
                </c:pt>
                <c:pt idx="66">
                  <c:v>17513</c:v>
                </c:pt>
                <c:pt idx="67">
                  <c:v>17975</c:v>
                </c:pt>
                <c:pt idx="68">
                  <c:v>18189</c:v>
                </c:pt>
                <c:pt idx="69">
                  <c:v>18574</c:v>
                </c:pt>
                <c:pt idx="70" formatCode="#,##0">
                  <c:v>19129</c:v>
                </c:pt>
                <c:pt idx="71" formatCode="#,##0">
                  <c:v>19760</c:v>
                </c:pt>
                <c:pt idx="72" formatCode="#,##0">
                  <c:v>20298</c:v>
                </c:pt>
                <c:pt idx="73" formatCode="#,##0">
                  <c:v>20812</c:v>
                </c:pt>
                <c:pt idx="74" formatCode="#,##0">
                  <c:v>21085</c:v>
                </c:pt>
                <c:pt idx="75" formatCode="#,##0">
                  <c:v>21201</c:v>
                </c:pt>
                <c:pt idx="76" formatCode="#,##0">
                  <c:v>21614</c:v>
                </c:pt>
                <c:pt idx="77">
                  <c:v>21870</c:v>
                </c:pt>
                <c:pt idx="78" formatCode="#,##0">
                  <c:v>22239</c:v>
                </c:pt>
                <c:pt idx="79" formatCode="#,##0">
                  <c:v>22634</c:v>
                </c:pt>
                <c:pt idx="80" formatCode="#,##0">
                  <c:v>22999</c:v>
                </c:pt>
                <c:pt idx="81" formatCode="#,##0">
                  <c:v>23230</c:v>
                </c:pt>
                <c:pt idx="82" formatCode="#,##0">
                  <c:v>23340</c:v>
                </c:pt>
                <c:pt idx="83" formatCode="#,##0">
                  <c:v>23656</c:v>
                </c:pt>
                <c:pt idx="84" formatCode="#,##0">
                  <c:v>24047</c:v>
                </c:pt>
                <c:pt idx="85" formatCode="#,##0">
                  <c:v>24380</c:v>
                </c:pt>
                <c:pt idx="86" formatCode="#,##0">
                  <c:v>24711</c:v>
                </c:pt>
                <c:pt idx="87" formatCode="#,##0">
                  <c:v>25007</c:v>
                </c:pt>
                <c:pt idx="88" formatCode="#,##0">
                  <c:v>25192</c:v>
                </c:pt>
                <c:pt idx="89" formatCode="#,##0">
                  <c:v>25277</c:v>
                </c:pt>
                <c:pt idx="90" formatCode="#,##0">
                  <c:v>25567</c:v>
                </c:pt>
                <c:pt idx="91" formatCode="#,##0">
                  <c:v>25870</c:v>
                </c:pt>
                <c:pt idx="92" formatCode="#,##0">
                  <c:v>26145</c:v>
                </c:pt>
                <c:pt idx="93" formatCode="#,##0">
                  <c:v>26419</c:v>
                </c:pt>
                <c:pt idx="94" formatCode="#,##0">
                  <c:v>26681</c:v>
                </c:pt>
                <c:pt idx="95" formatCode="#,##0">
                  <c:v>26901</c:v>
                </c:pt>
                <c:pt idx="96" formatCode="#,##0">
                  <c:v>26981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B1-470E-AE7F-809CCA173C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85+ let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bg1"/>
              </a:solidFill>
            </a:ln>
            <a:effectLst/>
          </c:spPr>
          <c:invertIfNegative val="0"/>
          <c:cat>
            <c:numRef>
              <c:f>List1!$A$2:$A$257</c:f>
              <c:numCache>
                <c:formatCode>m/d/yyyy</c:formatCode>
                <c:ptCount val="2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 formatCode="dd/mm/yy;@">
                  <c:v>44145</c:v>
                </c:pt>
                <c:pt idx="71" formatCode="dd/mm/yy;@">
                  <c:v>44146</c:v>
                </c:pt>
                <c:pt idx="72" formatCode="dd/mm/yy;@">
                  <c:v>44147</c:v>
                </c:pt>
                <c:pt idx="73" formatCode="dd/mm/yy;@">
                  <c:v>44148</c:v>
                </c:pt>
                <c:pt idx="74" formatCode="dd/mm/yy;@">
                  <c:v>44149</c:v>
                </c:pt>
                <c:pt idx="75" formatCode="dd/mm/yy;@">
                  <c:v>44150</c:v>
                </c:pt>
                <c:pt idx="76" formatCode="dd/mm/yy;@">
                  <c:v>44151</c:v>
                </c:pt>
                <c:pt idx="77">
                  <c:v>44152</c:v>
                </c:pt>
                <c:pt idx="78" formatCode="dd/mm/yy;@">
                  <c:v>44153</c:v>
                </c:pt>
                <c:pt idx="79" formatCode="dd/mm/yy;@">
                  <c:v>44154</c:v>
                </c:pt>
                <c:pt idx="80" formatCode="dd/mm/yy;@">
                  <c:v>44155</c:v>
                </c:pt>
                <c:pt idx="81" formatCode="dd/mm/yy;@">
                  <c:v>44156</c:v>
                </c:pt>
                <c:pt idx="82" formatCode="dd/mm/yy;@">
                  <c:v>44157</c:v>
                </c:pt>
                <c:pt idx="83" formatCode="dd/mm/yy;@">
                  <c:v>44158</c:v>
                </c:pt>
                <c:pt idx="84" formatCode="dd/mm/yy;@">
                  <c:v>44159</c:v>
                </c:pt>
                <c:pt idx="85" formatCode="dd/mm/yy;@">
                  <c:v>44160</c:v>
                </c:pt>
                <c:pt idx="86" formatCode="dd/mm/yy;@">
                  <c:v>44161</c:v>
                </c:pt>
                <c:pt idx="87" formatCode="dd/mm/yy;@">
                  <c:v>44162</c:v>
                </c:pt>
                <c:pt idx="88" formatCode="dd/mm/yy;@">
                  <c:v>44163</c:v>
                </c:pt>
                <c:pt idx="89" formatCode="dd/mm/yy;@">
                  <c:v>44164</c:v>
                </c:pt>
                <c:pt idx="90" formatCode="dd/mm/yy;@">
                  <c:v>44165</c:v>
                </c:pt>
                <c:pt idx="91" formatCode="dd/mm/yy;@">
                  <c:v>44166</c:v>
                </c:pt>
                <c:pt idx="92" formatCode="dd/mm/yy;@">
                  <c:v>44167</c:v>
                </c:pt>
                <c:pt idx="93" formatCode="dd/mm/yy;@">
                  <c:v>44168</c:v>
                </c:pt>
                <c:pt idx="94" formatCode="dd/mm/yy;@">
                  <c:v>44169</c:v>
                </c:pt>
                <c:pt idx="95" formatCode="dd/mm/yy;@">
                  <c:v>44170</c:v>
                </c:pt>
                <c:pt idx="96" formatCode="dd/mm/yy;@">
                  <c:v>44171</c:v>
                </c:pt>
              </c:numCache>
            </c:numRef>
          </c:cat>
          <c:val>
            <c:numRef>
              <c:f>List1!$D$2:$D$257</c:f>
              <c:numCache>
                <c:formatCode>General</c:formatCode>
                <c:ptCount val="256"/>
                <c:pt idx="0">
                  <c:v>3</c:v>
                </c:pt>
                <c:pt idx="1">
                  <c:v>8</c:v>
                </c:pt>
                <c:pt idx="2">
                  <c:v>14</c:v>
                </c:pt>
                <c:pt idx="3">
                  <c:v>34</c:v>
                </c:pt>
                <c:pt idx="4">
                  <c:v>45</c:v>
                </c:pt>
                <c:pt idx="5">
                  <c:v>50</c:v>
                </c:pt>
                <c:pt idx="6">
                  <c:v>54</c:v>
                </c:pt>
                <c:pt idx="7">
                  <c:v>63</c:v>
                </c:pt>
                <c:pt idx="8">
                  <c:v>91</c:v>
                </c:pt>
                <c:pt idx="9">
                  <c:v>105</c:v>
                </c:pt>
                <c:pt idx="10">
                  <c:v>121</c:v>
                </c:pt>
                <c:pt idx="11">
                  <c:v>166</c:v>
                </c:pt>
                <c:pt idx="12">
                  <c:v>171</c:v>
                </c:pt>
                <c:pt idx="13">
                  <c:v>179</c:v>
                </c:pt>
                <c:pt idx="14">
                  <c:v>201</c:v>
                </c:pt>
                <c:pt idx="15">
                  <c:v>227</c:v>
                </c:pt>
                <c:pt idx="16">
                  <c:v>247</c:v>
                </c:pt>
                <c:pt idx="17">
                  <c:v>265</c:v>
                </c:pt>
                <c:pt idx="18">
                  <c:v>286</c:v>
                </c:pt>
                <c:pt idx="19">
                  <c:v>304</c:v>
                </c:pt>
                <c:pt idx="20">
                  <c:v>313</c:v>
                </c:pt>
                <c:pt idx="21">
                  <c:v>359</c:v>
                </c:pt>
                <c:pt idx="22">
                  <c:v>388</c:v>
                </c:pt>
                <c:pt idx="23">
                  <c:v>424</c:v>
                </c:pt>
                <c:pt idx="24">
                  <c:v>446</c:v>
                </c:pt>
                <c:pt idx="25">
                  <c:v>466</c:v>
                </c:pt>
                <c:pt idx="26">
                  <c:v>483</c:v>
                </c:pt>
                <c:pt idx="27">
                  <c:v>500</c:v>
                </c:pt>
                <c:pt idx="28">
                  <c:v>539</c:v>
                </c:pt>
                <c:pt idx="29">
                  <c:v>597</c:v>
                </c:pt>
                <c:pt idx="30">
                  <c:v>658</c:v>
                </c:pt>
                <c:pt idx="31">
                  <c:v>721</c:v>
                </c:pt>
                <c:pt idx="32">
                  <c:v>782</c:v>
                </c:pt>
                <c:pt idx="33">
                  <c:v>819</c:v>
                </c:pt>
                <c:pt idx="34">
                  <c:v>902</c:v>
                </c:pt>
                <c:pt idx="35">
                  <c:v>981</c:v>
                </c:pt>
                <c:pt idx="36">
                  <c:v>1077</c:v>
                </c:pt>
                <c:pt idx="37">
                  <c:v>1190</c:v>
                </c:pt>
                <c:pt idx="38">
                  <c:v>1321</c:v>
                </c:pt>
                <c:pt idx="39">
                  <c:v>1404</c:v>
                </c:pt>
                <c:pt idx="40">
                  <c:v>1472</c:v>
                </c:pt>
                <c:pt idx="41">
                  <c:v>1603</c:v>
                </c:pt>
                <c:pt idx="42">
                  <c:v>1816</c:v>
                </c:pt>
                <c:pt idx="43">
                  <c:v>2035</c:v>
                </c:pt>
                <c:pt idx="44">
                  <c:v>2221</c:v>
                </c:pt>
                <c:pt idx="45">
                  <c:v>2396</c:v>
                </c:pt>
                <c:pt idx="46">
                  <c:v>2627</c:v>
                </c:pt>
                <c:pt idx="47">
                  <c:v>2734</c:v>
                </c:pt>
                <c:pt idx="48">
                  <c:v>2963</c:v>
                </c:pt>
                <c:pt idx="49">
                  <c:v>3214</c:v>
                </c:pt>
                <c:pt idx="50">
                  <c:v>3575</c:v>
                </c:pt>
                <c:pt idx="51">
                  <c:v>3871</c:v>
                </c:pt>
                <c:pt idx="52">
                  <c:v>4255</c:v>
                </c:pt>
                <c:pt idx="53">
                  <c:v>4520</c:v>
                </c:pt>
                <c:pt idx="54">
                  <c:v>4701</c:v>
                </c:pt>
                <c:pt idx="55">
                  <c:v>5007</c:v>
                </c:pt>
                <c:pt idx="56">
                  <c:v>5478</c:v>
                </c:pt>
                <c:pt idx="57">
                  <c:v>5846</c:v>
                </c:pt>
                <c:pt idx="58">
                  <c:v>6202</c:v>
                </c:pt>
                <c:pt idx="59">
                  <c:v>6631</c:v>
                </c:pt>
                <c:pt idx="60">
                  <c:v>6935</c:v>
                </c:pt>
                <c:pt idx="61">
                  <c:v>7109</c:v>
                </c:pt>
                <c:pt idx="62">
                  <c:v>7420</c:v>
                </c:pt>
                <c:pt idx="63">
                  <c:v>7782</c:v>
                </c:pt>
                <c:pt idx="64">
                  <c:v>8276</c:v>
                </c:pt>
                <c:pt idx="65">
                  <c:v>8704</c:v>
                </c:pt>
                <c:pt idx="66">
                  <c:v>9109</c:v>
                </c:pt>
                <c:pt idx="67">
                  <c:v>9341</c:v>
                </c:pt>
                <c:pt idx="68">
                  <c:v>9409</c:v>
                </c:pt>
                <c:pt idx="69">
                  <c:v>9602</c:v>
                </c:pt>
                <c:pt idx="70" formatCode="#,##0">
                  <c:v>9917</c:v>
                </c:pt>
                <c:pt idx="71" formatCode="#,##0">
                  <c:v>10345</c:v>
                </c:pt>
                <c:pt idx="72" formatCode="#,##0">
                  <c:v>10700</c:v>
                </c:pt>
                <c:pt idx="73" formatCode="#,##0">
                  <c:v>11069</c:v>
                </c:pt>
                <c:pt idx="74" formatCode="#,##0">
                  <c:v>11290</c:v>
                </c:pt>
                <c:pt idx="75" formatCode="#,##0">
                  <c:v>11359</c:v>
                </c:pt>
                <c:pt idx="76" formatCode="#,##0">
                  <c:v>11663</c:v>
                </c:pt>
                <c:pt idx="77">
                  <c:v>11815</c:v>
                </c:pt>
                <c:pt idx="78" formatCode="#,##0">
                  <c:v>12063</c:v>
                </c:pt>
                <c:pt idx="79" formatCode="#,##0">
                  <c:v>12353</c:v>
                </c:pt>
                <c:pt idx="80" formatCode="#,##0">
                  <c:v>12595</c:v>
                </c:pt>
                <c:pt idx="81" formatCode="#,##0">
                  <c:v>12714</c:v>
                </c:pt>
                <c:pt idx="82" formatCode="#,##0">
                  <c:v>12773</c:v>
                </c:pt>
                <c:pt idx="83" formatCode="#,##0">
                  <c:v>13030</c:v>
                </c:pt>
                <c:pt idx="84" formatCode="#,##0">
                  <c:v>13273</c:v>
                </c:pt>
                <c:pt idx="85" formatCode="#,##0">
                  <c:v>13455</c:v>
                </c:pt>
                <c:pt idx="86" formatCode="#,##0">
                  <c:v>13676</c:v>
                </c:pt>
                <c:pt idx="87" formatCode="#,##0">
                  <c:v>13842</c:v>
                </c:pt>
                <c:pt idx="88" formatCode="#,##0">
                  <c:v>13924</c:v>
                </c:pt>
                <c:pt idx="89" formatCode="#,##0">
                  <c:v>13958</c:v>
                </c:pt>
                <c:pt idx="90" formatCode="#,##0">
                  <c:v>14168</c:v>
                </c:pt>
                <c:pt idx="91" formatCode="#,##0">
                  <c:v>14322</c:v>
                </c:pt>
                <c:pt idx="92" formatCode="#,##0">
                  <c:v>14511</c:v>
                </c:pt>
                <c:pt idx="93" formatCode="#,##0">
                  <c:v>14683</c:v>
                </c:pt>
                <c:pt idx="94" formatCode="#,##0">
                  <c:v>14864</c:v>
                </c:pt>
                <c:pt idx="95" formatCode="#,##0">
                  <c:v>14980</c:v>
                </c:pt>
                <c:pt idx="96" formatCode="#,##0">
                  <c:v>15020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B1-470E-AE7F-809CCA173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454758032"/>
        <c:axId val="454757248"/>
      </c:barChart>
      <c:dateAx>
        <c:axId val="45475803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54757248"/>
        <c:crosses val="autoZero"/>
        <c:auto val="1"/>
        <c:lblOffset val="100"/>
        <c:baseTimeUnit val="days"/>
      </c:dateAx>
      <c:valAx>
        <c:axId val="45475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5475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954216870477075"/>
          <c:y val="0.93670951168463246"/>
          <c:w val="0.43195919168529873"/>
          <c:h val="6.32904734688439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Sheet1!$A$203:$A$316</c:f>
              <c:numCache>
                <c:formatCode>m/d/yyyy</c:formatCode>
                <c:ptCount val="114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</c:numCache>
            </c:numRef>
          </c:cat>
          <c:val>
            <c:numRef>
              <c:f>Sheet1!$B$203:$B$316</c:f>
              <c:numCache>
                <c:formatCode>###0</c:formatCode>
                <c:ptCount val="114"/>
                <c:pt idx="0">
                  <c:v>24</c:v>
                </c:pt>
                <c:pt idx="1">
                  <c:v>12</c:v>
                </c:pt>
                <c:pt idx="2">
                  <c:v>17</c:v>
                </c:pt>
                <c:pt idx="3">
                  <c:v>24</c:v>
                </c:pt>
                <c:pt idx="4">
                  <c:v>34</c:v>
                </c:pt>
                <c:pt idx="5">
                  <c:v>21</c:v>
                </c:pt>
                <c:pt idx="6">
                  <c:v>68</c:v>
                </c:pt>
                <c:pt idx="7">
                  <c:v>31</c:v>
                </c:pt>
                <c:pt idx="8">
                  <c:v>25</c:v>
                </c:pt>
                <c:pt idx="9">
                  <c:v>23</c:v>
                </c:pt>
                <c:pt idx="10">
                  <c:v>42</c:v>
                </c:pt>
                <c:pt idx="11">
                  <c:v>42</c:v>
                </c:pt>
                <c:pt idx="12">
                  <c:v>40</c:v>
                </c:pt>
                <c:pt idx="13">
                  <c:v>56</c:v>
                </c:pt>
                <c:pt idx="14">
                  <c:v>42</c:v>
                </c:pt>
                <c:pt idx="15">
                  <c:v>12</c:v>
                </c:pt>
                <c:pt idx="16">
                  <c:v>31</c:v>
                </c:pt>
                <c:pt idx="17">
                  <c:v>44</c:v>
                </c:pt>
                <c:pt idx="18">
                  <c:v>62</c:v>
                </c:pt>
                <c:pt idx="19">
                  <c:v>61</c:v>
                </c:pt>
                <c:pt idx="20">
                  <c:v>77</c:v>
                </c:pt>
                <c:pt idx="21">
                  <c:v>58</c:v>
                </c:pt>
                <c:pt idx="22">
                  <c:v>34</c:v>
                </c:pt>
                <c:pt idx="23">
                  <c:v>59</c:v>
                </c:pt>
                <c:pt idx="24">
                  <c:v>105</c:v>
                </c:pt>
                <c:pt idx="25">
                  <c:v>118</c:v>
                </c:pt>
                <c:pt idx="26">
                  <c:v>113</c:v>
                </c:pt>
                <c:pt idx="27">
                  <c:v>132</c:v>
                </c:pt>
                <c:pt idx="28">
                  <c:v>183</c:v>
                </c:pt>
                <c:pt idx="29">
                  <c:v>76</c:v>
                </c:pt>
                <c:pt idx="30">
                  <c:v>86</c:v>
                </c:pt>
                <c:pt idx="31">
                  <c:v>150</c:v>
                </c:pt>
                <c:pt idx="32">
                  <c:v>190</c:v>
                </c:pt>
                <c:pt idx="33">
                  <c:v>273</c:v>
                </c:pt>
                <c:pt idx="34">
                  <c:v>182</c:v>
                </c:pt>
                <c:pt idx="35">
                  <c:v>149</c:v>
                </c:pt>
                <c:pt idx="36">
                  <c:v>97</c:v>
                </c:pt>
                <c:pt idx="37">
                  <c:v>135</c:v>
                </c:pt>
                <c:pt idx="38">
                  <c:v>238</c:v>
                </c:pt>
                <c:pt idx="39">
                  <c:v>235</c:v>
                </c:pt>
                <c:pt idx="40">
                  <c:v>332</c:v>
                </c:pt>
                <c:pt idx="41">
                  <c:v>324</c:v>
                </c:pt>
                <c:pt idx="42">
                  <c:v>190</c:v>
                </c:pt>
                <c:pt idx="43">
                  <c:v>125</c:v>
                </c:pt>
                <c:pt idx="44">
                  <c:v>172</c:v>
                </c:pt>
                <c:pt idx="45">
                  <c:v>256</c:v>
                </c:pt>
                <c:pt idx="46">
                  <c:v>385</c:v>
                </c:pt>
                <c:pt idx="47">
                  <c:v>494</c:v>
                </c:pt>
                <c:pt idx="48">
                  <c:v>505</c:v>
                </c:pt>
                <c:pt idx="49">
                  <c:v>382</c:v>
                </c:pt>
                <c:pt idx="50">
                  <c:v>261</c:v>
                </c:pt>
                <c:pt idx="51">
                  <c:v>551</c:v>
                </c:pt>
                <c:pt idx="52">
                  <c:v>589</c:v>
                </c:pt>
                <c:pt idx="53">
                  <c:v>727</c:v>
                </c:pt>
                <c:pt idx="54">
                  <c:v>740</c:v>
                </c:pt>
                <c:pt idx="55">
                  <c:v>1114</c:v>
                </c:pt>
                <c:pt idx="56">
                  <c:v>591</c:v>
                </c:pt>
                <c:pt idx="57">
                  <c:v>474</c:v>
                </c:pt>
                <c:pt idx="58">
                  <c:v>702</c:v>
                </c:pt>
                <c:pt idx="59">
                  <c:v>1153</c:v>
                </c:pt>
                <c:pt idx="60">
                  <c:v>1255</c:v>
                </c:pt>
                <c:pt idx="61">
                  <c:v>1258</c:v>
                </c:pt>
                <c:pt idx="62">
                  <c:v>1451</c:v>
                </c:pt>
                <c:pt idx="63">
                  <c:v>1203</c:v>
                </c:pt>
                <c:pt idx="64">
                  <c:v>766</c:v>
                </c:pt>
                <c:pt idx="65">
                  <c:v>1234</c:v>
                </c:pt>
                <c:pt idx="66">
                  <c:v>1690</c:v>
                </c:pt>
                <c:pt idx="67">
                  <c:v>2076</c:v>
                </c:pt>
                <c:pt idx="68">
                  <c:v>1986</c:v>
                </c:pt>
                <c:pt idx="69">
                  <c:v>2193</c:v>
                </c:pt>
                <c:pt idx="70">
                  <c:v>1765</c:v>
                </c:pt>
                <c:pt idx="71">
                  <c:v>1146</c:v>
                </c:pt>
                <c:pt idx="72">
                  <c:v>1703</c:v>
                </c:pt>
                <c:pt idx="73">
                  <c:v>2396</c:v>
                </c:pt>
                <c:pt idx="74">
                  <c:v>2057</c:v>
                </c:pt>
                <c:pt idx="75" formatCode="General">
                  <c:v>2100</c:v>
                </c:pt>
                <c:pt idx="76" formatCode="General">
                  <c:v>2346</c:v>
                </c:pt>
                <c:pt idx="77" formatCode="General">
                  <c:v>1858</c:v>
                </c:pt>
                <c:pt idx="78" formatCode="General">
                  <c:v>1085</c:v>
                </c:pt>
                <c:pt idx="79" formatCode="General">
                  <c:v>1756</c:v>
                </c:pt>
                <c:pt idx="80" formatCode="General">
                  <c:v>2119</c:v>
                </c:pt>
                <c:pt idx="81" formatCode="General">
                  <c:v>2653</c:v>
                </c:pt>
                <c:pt idx="82" formatCode="General">
                  <c:v>2483</c:v>
                </c:pt>
                <c:pt idx="83" formatCode="General">
                  <c:v>2265</c:v>
                </c:pt>
                <c:pt idx="84" formatCode="General">
                  <c:v>1447</c:v>
                </c:pt>
                <c:pt idx="85" formatCode="General">
                  <c:v>672</c:v>
                </c:pt>
                <c:pt idx="86" formatCode="General">
                  <c:v>1169</c:v>
                </c:pt>
                <c:pt idx="87" formatCode="General">
                  <c:v>1726</c:v>
                </c:pt>
                <c:pt idx="88" formatCode="General">
                  <c:v>1940</c:v>
                </c:pt>
                <c:pt idx="89" formatCode="General">
                  <c:v>1709</c:v>
                </c:pt>
                <c:pt idx="90" formatCode="General">
                  <c:v>1659</c:v>
                </c:pt>
                <c:pt idx="91" formatCode="General">
                  <c:v>905</c:v>
                </c:pt>
                <c:pt idx="92" formatCode="General">
                  <c:v>339</c:v>
                </c:pt>
                <c:pt idx="93" formatCode="General">
                  <c:v>1266</c:v>
                </c:pt>
                <c:pt idx="94" formatCode="General">
                  <c:v>797</c:v>
                </c:pt>
                <c:pt idx="95" formatCode="General">
                  <c:v>1123</c:v>
                </c:pt>
                <c:pt idx="96" formatCode="General">
                  <c:v>1262</c:v>
                </c:pt>
                <c:pt idx="97" formatCode="General">
                  <c:v>1121</c:v>
                </c:pt>
                <c:pt idx="98" formatCode="General">
                  <c:v>660</c:v>
                </c:pt>
                <c:pt idx="99" formatCode="General">
                  <c:v>310</c:v>
                </c:pt>
                <c:pt idx="100" formatCode="General">
                  <c:v>1003</c:v>
                </c:pt>
                <c:pt idx="101" formatCode="General">
                  <c:v>1167</c:v>
                </c:pt>
                <c:pt idx="102" formatCode="General">
                  <c:v>975</c:v>
                </c:pt>
                <c:pt idx="103" formatCode="General">
                  <c:v>935</c:v>
                </c:pt>
                <c:pt idx="104" formatCode="General">
                  <c:v>876</c:v>
                </c:pt>
                <c:pt idx="105" formatCode="General">
                  <c:v>491</c:v>
                </c:pt>
                <c:pt idx="106" formatCode="General">
                  <c:v>254</c:v>
                </c:pt>
                <c:pt idx="107" formatCode="General">
                  <c:v>812</c:v>
                </c:pt>
                <c:pt idx="108" formatCode="General">
                  <c:v>913</c:v>
                </c:pt>
                <c:pt idx="109" formatCode="General">
                  <c:v>888</c:v>
                </c:pt>
                <c:pt idx="110" formatCode="General">
                  <c:v>830</c:v>
                </c:pt>
                <c:pt idx="111" formatCode="General">
                  <c:v>883</c:v>
                </c:pt>
                <c:pt idx="112" formatCode="General">
                  <c:v>646</c:v>
                </c:pt>
                <c:pt idx="113" formatCode="General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C-4B1A-804B-9913D4C29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0.95096</cdr:x>
      <cdr:y>0.53284</cdr:y>
    </cdr:from>
    <cdr:to>
      <cdr:x>1</cdr:x>
      <cdr:y>0.57758</cdr:y>
    </cdr:to>
    <cdr:sp macro="" textlink="">
      <cdr:nvSpPr>
        <cdr:cNvPr id="3" name="TextovéPole 2"/>
        <cdr:cNvSpPr txBox="1"/>
      </cdr:nvSpPr>
      <cdr:spPr>
        <a:xfrm xmlns:a="http://schemas.openxmlformats.org/drawingml/2006/main">
          <a:off x="10667929" y="3061912"/>
          <a:ext cx="550177" cy="25709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dirty="0" smtClean="0"/>
            <a:t>+106</a:t>
          </a:r>
          <a:endParaRPr lang="cs-CZ" sz="1100" dirty="0"/>
        </a:p>
      </cdr:txBody>
    </cdr:sp>
  </cdr:relSizeAnchor>
  <cdr:relSizeAnchor xmlns:cdr="http://schemas.openxmlformats.org/drawingml/2006/chartDrawing">
    <cdr:from>
      <cdr:x>0.95183</cdr:x>
      <cdr:y>0.30299</cdr:y>
    </cdr:from>
    <cdr:to>
      <cdr:x>1</cdr:x>
      <cdr:y>0.34773</cdr:y>
    </cdr:to>
    <cdr:sp macro="" textlink="">
      <cdr:nvSpPr>
        <cdr:cNvPr id="4" name="TextovéPole 3"/>
        <cdr:cNvSpPr txBox="1"/>
      </cdr:nvSpPr>
      <cdr:spPr>
        <a:xfrm xmlns:a="http://schemas.openxmlformats.org/drawingml/2006/main">
          <a:off x="10677677" y="1741102"/>
          <a:ext cx="540429" cy="25709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100" dirty="0" smtClean="0"/>
            <a:t>+</a:t>
          </a:r>
          <a:r>
            <a:rPr lang="cs-CZ" dirty="0" smtClean="0"/>
            <a:t>80</a:t>
          </a:r>
          <a:endParaRPr lang="cs-CZ" sz="1100" dirty="0"/>
        </a:p>
      </cdr:txBody>
    </cdr:sp>
  </cdr:relSizeAnchor>
  <cdr:relSizeAnchor xmlns:cdr="http://schemas.openxmlformats.org/drawingml/2006/chartDrawing">
    <cdr:from>
      <cdr:x>0.95561</cdr:x>
      <cdr:y>0.12881</cdr:y>
    </cdr:from>
    <cdr:to>
      <cdr:x>0.99849</cdr:x>
      <cdr:y>0.17355</cdr:y>
    </cdr:to>
    <cdr:sp macro="" textlink="">
      <cdr:nvSpPr>
        <cdr:cNvPr id="5" name="TextovéPole 4"/>
        <cdr:cNvSpPr txBox="1"/>
      </cdr:nvSpPr>
      <cdr:spPr>
        <a:xfrm xmlns:a="http://schemas.openxmlformats.org/drawingml/2006/main">
          <a:off x="10720182" y="740194"/>
          <a:ext cx="480986" cy="25709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3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100" dirty="0" smtClean="0"/>
            <a:t>+40</a:t>
          </a:r>
          <a:endParaRPr lang="cs-CZ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819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5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720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506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18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2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16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1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1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2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07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9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281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9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20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86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4679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756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6865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7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8029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4179729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0516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2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62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138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000" b="1" dirty="0"/>
              <a:t>Vývoj epidemie COVID-19 v ČR </a:t>
            </a:r>
            <a:br>
              <a:rPr lang="cs-CZ" sz="4000" b="1" dirty="0"/>
            </a:br>
            <a:r>
              <a:rPr lang="cs-CZ" sz="4000" b="1" dirty="0"/>
              <a:t>Souhrn hlavních statistických ukazatelů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7149" y="3823079"/>
            <a:ext cx="11710219" cy="2066443"/>
          </a:xfrm>
        </p:spPr>
        <p:txBody>
          <a:bodyPr>
            <a:normAutofit/>
          </a:bodyPr>
          <a:lstStyle/>
          <a:p>
            <a:r>
              <a:rPr lang="cs-CZ" sz="4800" b="1" dirty="0" smtClean="0"/>
              <a:t>Souhrn stávající epidemiologické situace 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291055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aoblený obdélník 4">
            <a:extLst>
              <a:ext uri="{FF2B5EF4-FFF2-40B4-BE49-F238E27FC236}">
                <a16:creationId xmlns:a16="http://schemas.microsoft.com/office/drawing/2014/main" id="{3B3E719F-EA8D-48CE-83A0-C8494EBB6024}"/>
              </a:ext>
            </a:extLst>
          </p:cNvPr>
          <p:cNvSpPr/>
          <p:nvPr/>
        </p:nvSpPr>
        <p:spPr>
          <a:xfrm>
            <a:off x="729843" y="6352712"/>
            <a:ext cx="10763074" cy="350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Kumulace za období od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9. – 6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12. 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 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351012A4-E949-43C2-B095-A30435CD82D4}"/>
              </a:ext>
            </a:extLst>
          </p:cNvPr>
          <p:cNvGraphicFramePr/>
          <p:nvPr>
            <p:extLst/>
          </p:nvPr>
        </p:nvGraphicFramePr>
        <p:xfrm>
          <a:off x="418082" y="956675"/>
          <a:ext cx="11218106" cy="57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Zaoblený obdélník 8"/>
          <p:cNvSpPr/>
          <p:nvPr/>
        </p:nvSpPr>
        <p:spPr>
          <a:xfrm>
            <a:off x="234922" y="55667"/>
            <a:ext cx="11610714" cy="831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Kumulativní počty seniorů (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65+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s potvrzenou nákazou COVID-19 v čase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750EED2-1FFC-4204-8F0A-C9992731CF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6241" y="956675"/>
          <a:ext cx="7228250" cy="2137506"/>
        </p:xfrm>
        <a:graphic>
          <a:graphicData uri="http://schemas.openxmlformats.org/drawingml/2006/table">
            <a:tbl>
              <a:tblPr/>
              <a:tblGrid>
                <a:gridCol w="778258">
                  <a:extLst>
                    <a:ext uri="{9D8B030D-6E8A-4147-A177-3AD203B41FA5}">
                      <a16:colId xmlns:a16="http://schemas.microsoft.com/office/drawing/2014/main" val="2713157130"/>
                    </a:ext>
                  </a:extLst>
                </a:gridCol>
                <a:gridCol w="801458">
                  <a:extLst>
                    <a:ext uri="{9D8B030D-6E8A-4147-A177-3AD203B41FA5}">
                      <a16:colId xmlns:a16="http://schemas.microsoft.com/office/drawing/2014/main" val="2802949961"/>
                    </a:ext>
                  </a:extLst>
                </a:gridCol>
                <a:gridCol w="801458">
                  <a:extLst>
                    <a:ext uri="{9D8B030D-6E8A-4147-A177-3AD203B41FA5}">
                      <a16:colId xmlns:a16="http://schemas.microsoft.com/office/drawing/2014/main" val="1176798564"/>
                    </a:ext>
                  </a:extLst>
                </a:gridCol>
                <a:gridCol w="801458">
                  <a:extLst>
                    <a:ext uri="{9D8B030D-6E8A-4147-A177-3AD203B41FA5}">
                      <a16:colId xmlns:a16="http://schemas.microsoft.com/office/drawing/2014/main" val="1799869350"/>
                    </a:ext>
                  </a:extLst>
                </a:gridCol>
                <a:gridCol w="862470">
                  <a:extLst>
                    <a:ext uri="{9D8B030D-6E8A-4147-A177-3AD203B41FA5}">
                      <a16:colId xmlns:a16="http://schemas.microsoft.com/office/drawing/2014/main" val="457601574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220437212"/>
                    </a:ext>
                  </a:extLst>
                </a:gridCol>
                <a:gridCol w="759125">
                  <a:extLst>
                    <a:ext uri="{9D8B030D-6E8A-4147-A177-3AD203B41FA5}">
                      <a16:colId xmlns:a16="http://schemas.microsoft.com/office/drawing/2014/main" val="574279401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3058786156"/>
                    </a:ext>
                  </a:extLst>
                </a:gridCol>
                <a:gridCol w="715993">
                  <a:extLst>
                    <a:ext uri="{9D8B030D-6E8A-4147-A177-3AD203B41FA5}">
                      <a16:colId xmlns:a16="http://schemas.microsoft.com/office/drawing/2014/main" val="3053277102"/>
                    </a:ext>
                  </a:extLst>
                </a:gridCol>
              </a:tblGrid>
              <a:tr h="6972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Věk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Diagnostikovaní </a:t>
                      </a:r>
                      <a:b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březen-srpen k 31. 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fi-FI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Diagnostikovaní</a:t>
                      </a:r>
                      <a:br>
                        <a:rPr lang="fi-FI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i-FI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  <a:r>
                        <a:rPr lang="cs-CZ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-říjen</a:t>
                      </a:r>
                      <a:r>
                        <a:rPr lang="fi-FI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1.9. – </a:t>
                      </a:r>
                      <a:r>
                        <a:rPr lang="fi-FI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cs-CZ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fi-FI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cs-CZ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fi-FI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fi-FI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Diagnostikovaní </a:t>
                      </a:r>
                      <a:b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 </a:t>
                      </a:r>
                      <a:r>
                        <a:rPr lang="cs-CZ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listopadu 1.11. </a:t>
                      </a:r>
                      <a:r>
                        <a:rPr lang="fi-FI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cs-CZ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30.11.</a:t>
                      </a:r>
                      <a:endParaRPr lang="cs-CZ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Diagnostikovaní </a:t>
                      </a:r>
                      <a:b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 </a:t>
                      </a:r>
                      <a:r>
                        <a:rPr lang="cs-CZ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prosinci</a:t>
                      </a:r>
                      <a:endParaRPr lang="cs-CZ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1.12.</a:t>
                      </a:r>
                      <a:r>
                        <a:rPr lang="fi-FI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–</a:t>
                      </a:r>
                      <a:r>
                        <a:rPr lang="cs-CZ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6.12.</a:t>
                      </a:r>
                      <a:endParaRPr lang="cs-CZ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cs-CZ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49845"/>
                  </a:ext>
                </a:extLst>
              </a:tr>
              <a:tr h="43743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absolutně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podíl dle věku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absolutně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podíl dle věku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absolutně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podíl dle věku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absolutně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podíl dle věku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85458"/>
                  </a:ext>
                </a:extLst>
              </a:tr>
              <a:tr h="257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65-74 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17 592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075329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75-84 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16232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85+ 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33865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5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48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ovéPole 22"/>
          <p:cNvSpPr txBox="1"/>
          <p:nvPr/>
        </p:nvSpPr>
        <p:spPr>
          <a:xfrm>
            <a:off x="420368" y="157231"/>
            <a:ext cx="1134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vývoj – počty nově diagnostikovaných seniorů ve věku 65+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hart 4">
            <a:extLst>
              <a:ext uri="{FF2B5EF4-FFF2-40B4-BE49-F238E27FC236}">
                <a16:creationId xmlns:a16="http://schemas.microsoft.com/office/drawing/2014/main" id="{F0CA6C70-9B59-4D50-B46A-3E4563CC1717}"/>
              </a:ext>
            </a:extLst>
          </p:cNvPr>
          <p:cNvGraphicFramePr/>
          <p:nvPr>
            <p:extLst/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/>
          <p:cNvSpPr txBox="1"/>
          <p:nvPr/>
        </p:nvSpPr>
        <p:spPr>
          <a:xfrm>
            <a:off x="1005192" y="4671630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54775C62-ADFB-470E-BE5B-DBDA1624BC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0535" y="1638024"/>
          <a:ext cx="11599497" cy="1012402"/>
        </p:xfrm>
        <a:graphic>
          <a:graphicData uri="http://schemas.openxmlformats.org/drawingml/2006/table">
            <a:tbl>
              <a:tblPr/>
              <a:tblGrid>
                <a:gridCol w="1159497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3832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92574023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9797279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682437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135933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2692295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5825781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467968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3064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82842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4949847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373586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540219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48244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30538202"/>
                    </a:ext>
                  </a:extLst>
                </a:gridCol>
              </a:tblGrid>
              <a:tr h="257876">
                <a:tc>
                  <a:txBody>
                    <a:bodyPr/>
                    <a:lstStyle/>
                    <a:p>
                      <a:pPr algn="ctr" rtl="0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Neznámo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578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DA5D9885-2301-4A75-B1A7-61E131B6F294}"/>
              </a:ext>
            </a:extLst>
          </p:cNvPr>
          <p:cNvSpPr txBox="1"/>
          <p:nvPr/>
        </p:nvSpPr>
        <p:spPr>
          <a:xfrm>
            <a:off x="308970" y="1125723"/>
            <a:ext cx="79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nově diagnostikovaných ve věku 65+ za poslední 3 dny v regionech</a:t>
            </a:r>
          </a:p>
        </p:txBody>
      </p:sp>
    </p:spTree>
    <p:extLst>
      <p:ext uri="{BB962C8B-B14F-4D97-AF65-F5344CB8AC3E}">
        <p14:creationId xmlns:p14="http://schemas.microsoft.com/office/powerpoint/2010/main" val="328374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ovéPole 21"/>
          <p:cNvSpPr txBox="1"/>
          <p:nvPr/>
        </p:nvSpPr>
        <p:spPr>
          <a:xfrm>
            <a:off x="323961" y="268335"/>
            <a:ext cx="11344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nově</a:t>
            </a:r>
            <a:r>
              <a:rPr kumimoji="0" lang="cs-CZ" sz="3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diagnostikovaných seniorů ve věku 65+</a:t>
            </a: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0B70A74-6909-4F2A-B1E9-E80B492CE1C3}"/>
              </a:ext>
            </a:extLst>
          </p:cNvPr>
          <p:cNvSpPr txBox="1"/>
          <p:nvPr/>
        </p:nvSpPr>
        <p:spPr>
          <a:xfrm>
            <a:off x="3464162" y="2097853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B2AC1C3F-FC6B-4B6C-A7B0-7721FA159696}"/>
              </a:ext>
            </a:extLst>
          </p:cNvPr>
          <p:cNvSpPr txBox="1"/>
          <p:nvPr/>
        </p:nvSpPr>
        <p:spPr>
          <a:xfrm>
            <a:off x="5554824" y="2097853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F3B3A751-5826-48A2-8A63-61032D0536F8}"/>
              </a:ext>
            </a:extLst>
          </p:cNvPr>
          <p:cNvGraphicFramePr/>
          <p:nvPr>
            <p:extLst/>
          </p:nvPr>
        </p:nvGraphicFramePr>
        <p:xfrm>
          <a:off x="74917" y="2593108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C3C7B102-51CF-40DA-86E3-19AB93DE7FE7}"/>
              </a:ext>
            </a:extLst>
          </p:cNvPr>
          <p:cNvSpPr txBox="1"/>
          <p:nvPr/>
        </p:nvSpPr>
        <p:spPr>
          <a:xfrm>
            <a:off x="1013818" y="4524988"/>
            <a:ext cx="2362704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65+ let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4AD1DAD-7697-4926-BFD1-2324E9BA041E}"/>
              </a:ext>
            </a:extLst>
          </p:cNvPr>
          <p:cNvSpPr txBox="1"/>
          <p:nvPr/>
        </p:nvSpPr>
        <p:spPr>
          <a:xfrm>
            <a:off x="1571299" y="2097853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5F160220-FCF4-438F-A354-32E267EDB2B9}"/>
              </a:ext>
            </a:extLst>
          </p:cNvPr>
          <p:cNvSpPr txBox="1"/>
          <p:nvPr/>
        </p:nvSpPr>
        <p:spPr>
          <a:xfrm>
            <a:off x="7653934" y="2097853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8DB1A58-4430-4D08-B62E-BED1234462C8}"/>
              </a:ext>
            </a:extLst>
          </p:cNvPr>
          <p:cNvSpPr/>
          <p:nvPr/>
        </p:nvSpPr>
        <p:spPr>
          <a:xfrm>
            <a:off x="910826" y="2168244"/>
            <a:ext cx="2011680" cy="497840"/>
          </a:xfrm>
          <a:prstGeom prst="curvedUpArrow">
            <a:avLst/>
          </a:prstGeom>
          <a:solidFill>
            <a:srgbClr val="9A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A81D2AD3-6DE9-4BE6-B7CD-36587186163D}"/>
              </a:ext>
            </a:extLst>
          </p:cNvPr>
          <p:cNvSpPr/>
          <p:nvPr/>
        </p:nvSpPr>
        <p:spPr>
          <a:xfrm>
            <a:off x="2998562" y="2187479"/>
            <a:ext cx="2011680" cy="497840"/>
          </a:xfrm>
          <a:prstGeom prst="curvedUpArrow">
            <a:avLst/>
          </a:prstGeom>
          <a:solidFill>
            <a:srgbClr val="9A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Zahnutá šipka nahoru 25">
            <a:extLst>
              <a:ext uri="{FF2B5EF4-FFF2-40B4-BE49-F238E27FC236}">
                <a16:creationId xmlns:a16="http://schemas.microsoft.com/office/drawing/2014/main" id="{0D05F03A-293D-4800-B091-DBF11ADB7AA6}"/>
              </a:ext>
            </a:extLst>
          </p:cNvPr>
          <p:cNvSpPr/>
          <p:nvPr/>
        </p:nvSpPr>
        <p:spPr>
          <a:xfrm>
            <a:off x="5069172" y="2187479"/>
            <a:ext cx="2011680" cy="497840"/>
          </a:xfrm>
          <a:prstGeom prst="curvedUp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Zahnutá šipka nahoru 25">
            <a:extLst>
              <a:ext uri="{FF2B5EF4-FFF2-40B4-BE49-F238E27FC236}">
                <a16:creationId xmlns:a16="http://schemas.microsoft.com/office/drawing/2014/main" id="{2DB5C428-A2F9-4D36-99B8-E5CFBAB9DC38}"/>
              </a:ext>
            </a:extLst>
          </p:cNvPr>
          <p:cNvSpPr/>
          <p:nvPr/>
        </p:nvSpPr>
        <p:spPr>
          <a:xfrm>
            <a:off x="7122030" y="2187479"/>
            <a:ext cx="2011680" cy="497840"/>
          </a:xfrm>
          <a:prstGeom prst="curvedUp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FABFA5F4-4987-43FF-800D-FDBA04B16DAB}"/>
              </a:ext>
            </a:extLst>
          </p:cNvPr>
          <p:cNvSpPr/>
          <p:nvPr/>
        </p:nvSpPr>
        <p:spPr>
          <a:xfrm>
            <a:off x="9155251" y="2187566"/>
            <a:ext cx="2011680" cy="497840"/>
          </a:xfrm>
          <a:prstGeom prst="curvedUp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15738FF-E3EE-40BD-9086-AD9D2DEEB538}"/>
              </a:ext>
            </a:extLst>
          </p:cNvPr>
          <p:cNvSpPr txBox="1"/>
          <p:nvPr/>
        </p:nvSpPr>
        <p:spPr>
          <a:xfrm>
            <a:off x="9637993" y="2117494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5" name="Tabulka 4">
            <a:extLst>
              <a:ext uri="{FF2B5EF4-FFF2-40B4-BE49-F238E27FC236}">
                <a16:creationId xmlns:a16="http://schemas.microsoft.com/office/drawing/2014/main" id="{4B012318-B93E-4496-ADBF-0D44413AB8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918" y="1755003"/>
          <a:ext cx="1188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6191376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7542856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6406367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5449898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38073876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3592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1 935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1 914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1 350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934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814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743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59167"/>
                  </a:ext>
                </a:extLst>
              </a:tr>
            </a:tbl>
          </a:graphicData>
        </a:graphic>
      </p:graphicFrame>
      <p:sp>
        <p:nvSpPr>
          <p:cNvPr id="36" name="TextovéPole 35">
            <a:extLst>
              <a:ext uri="{FF2B5EF4-FFF2-40B4-BE49-F238E27FC236}">
                <a16:creationId xmlns:a16="http://schemas.microsoft.com/office/drawing/2014/main" id="{28F6A156-798E-4829-AC8C-F08BD30B77AA}"/>
              </a:ext>
            </a:extLst>
          </p:cNvPr>
          <p:cNvSpPr txBox="1"/>
          <p:nvPr/>
        </p:nvSpPr>
        <p:spPr>
          <a:xfrm>
            <a:off x="2179202" y="1182194"/>
            <a:ext cx="187536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2. 11.–8. 11.</a:t>
            </a:r>
            <a:endParaRPr lang="cs-CZ" sz="1600" b="1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1D59168-8515-47F2-9F66-FE26DBBB89F7}"/>
              </a:ext>
            </a:extLst>
          </p:cNvPr>
          <p:cNvSpPr txBox="1"/>
          <p:nvPr/>
        </p:nvSpPr>
        <p:spPr>
          <a:xfrm>
            <a:off x="4143339" y="1182194"/>
            <a:ext cx="187536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9. 11.–15. 11.</a:t>
            </a: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39A60636-00E8-4EE5-8A1E-6BB204EA2AAB}"/>
              </a:ext>
            </a:extLst>
          </p:cNvPr>
          <p:cNvSpPr txBox="1"/>
          <p:nvPr/>
        </p:nvSpPr>
        <p:spPr>
          <a:xfrm>
            <a:off x="215065" y="1182194"/>
            <a:ext cx="187536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26. 10.–1. 11.</a:t>
            </a:r>
            <a:endParaRPr lang="cs-CZ" sz="1600" b="1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E9CF6C3-AF19-4C6B-AEA7-F0E7B89B35F7}"/>
              </a:ext>
            </a:extLst>
          </p:cNvPr>
          <p:cNvSpPr txBox="1"/>
          <p:nvPr/>
        </p:nvSpPr>
        <p:spPr>
          <a:xfrm>
            <a:off x="6107476" y="1182194"/>
            <a:ext cx="1962823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16. 11.–22. 11.</a:t>
            </a: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C891C019-DAE2-47CD-9BF0-E6AF37BCD253}"/>
              </a:ext>
            </a:extLst>
          </p:cNvPr>
          <p:cNvSpPr txBox="1"/>
          <p:nvPr/>
        </p:nvSpPr>
        <p:spPr>
          <a:xfrm>
            <a:off x="8159076" y="1182194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23. 11.–29. 11.</a:t>
            </a: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3DFC36F-E3A2-4846-B477-E89FADD89EB2}"/>
              </a:ext>
            </a:extLst>
          </p:cNvPr>
          <p:cNvSpPr txBox="1"/>
          <p:nvPr/>
        </p:nvSpPr>
        <p:spPr>
          <a:xfrm>
            <a:off x="10126200" y="1175935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30. 11.–6. 12.</a:t>
            </a: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 </a:t>
            </a:r>
          </a:p>
        </p:txBody>
      </p:sp>
      <p:graphicFrame>
        <p:nvGraphicFramePr>
          <p:cNvPr id="42" name="Tabulka 6">
            <a:extLst>
              <a:ext uri="{FF2B5EF4-FFF2-40B4-BE49-F238E27FC236}">
                <a16:creationId xmlns:a16="http://schemas.microsoft.com/office/drawing/2014/main" id="{42FBE383-B7FA-483C-8FEC-C3323CEB9C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2689" y="2099090"/>
          <a:ext cx="9345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09">
                  <a:extLst>
                    <a:ext uri="{9D8B030D-6E8A-4147-A177-3AD203B41FA5}">
                      <a16:colId xmlns:a16="http://schemas.microsoft.com/office/drawing/2014/main" val="42561082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9467333"/>
                    </a:ext>
                  </a:extLst>
                </a:gridCol>
                <a:gridCol w="1394394">
                  <a:extLst>
                    <a:ext uri="{9D8B030D-6E8A-4147-A177-3AD203B41FA5}">
                      <a16:colId xmlns:a16="http://schemas.microsoft.com/office/drawing/2014/main" val="24360493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0204682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326927315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76497500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15565119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116966130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19136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-1.1 %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-29.5 %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-30.8 %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-12.8 %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-8.8 %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ovéPole 22"/>
          <p:cNvSpPr txBox="1"/>
          <p:nvPr/>
        </p:nvSpPr>
        <p:spPr>
          <a:xfrm>
            <a:off x="420368" y="157231"/>
            <a:ext cx="1134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vývoj – počty nově diagnostikovaných seniorů ve věku 75+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hart 4">
            <a:extLst>
              <a:ext uri="{FF2B5EF4-FFF2-40B4-BE49-F238E27FC236}">
                <a16:creationId xmlns:a16="http://schemas.microsoft.com/office/drawing/2014/main" id="{F0CA6C70-9B59-4D50-B46A-3E4563CC1717}"/>
              </a:ext>
            </a:extLst>
          </p:cNvPr>
          <p:cNvGraphicFramePr/>
          <p:nvPr>
            <p:extLst/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/>
          <p:cNvSpPr txBox="1"/>
          <p:nvPr/>
        </p:nvSpPr>
        <p:spPr>
          <a:xfrm>
            <a:off x="1005192" y="4671630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seniorů 75+ let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EEB1E01C-1E20-46F9-A3C1-B61BD76554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0535" y="1638024"/>
          <a:ext cx="11599497" cy="1012402"/>
        </p:xfrm>
        <a:graphic>
          <a:graphicData uri="http://schemas.openxmlformats.org/drawingml/2006/table">
            <a:tbl>
              <a:tblPr/>
              <a:tblGrid>
                <a:gridCol w="1159497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3832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92574023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9797279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682437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135933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2692295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5825781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467968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3064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82842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4949847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373586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540219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48244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30538202"/>
                    </a:ext>
                  </a:extLst>
                </a:gridCol>
              </a:tblGrid>
              <a:tr h="257876">
                <a:tc>
                  <a:txBody>
                    <a:bodyPr/>
                    <a:lstStyle/>
                    <a:p>
                      <a:pPr algn="ctr" rtl="0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Neznámo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578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</a:tbl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EE91A2F2-75A5-4698-9BEE-C61E6DAD6E73}"/>
              </a:ext>
            </a:extLst>
          </p:cNvPr>
          <p:cNvSpPr txBox="1"/>
          <p:nvPr/>
        </p:nvSpPr>
        <p:spPr>
          <a:xfrm>
            <a:off x="308970" y="1125723"/>
            <a:ext cx="79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nově diagnostikovaných ve věku 75+ za poslední 3 dny v regionech</a:t>
            </a:r>
          </a:p>
        </p:txBody>
      </p:sp>
    </p:spTree>
    <p:extLst>
      <p:ext uri="{BB962C8B-B14F-4D97-AF65-F5344CB8AC3E}">
        <p14:creationId xmlns:p14="http://schemas.microsoft.com/office/powerpoint/2010/main" val="401251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ovéPole 21"/>
          <p:cNvSpPr txBox="1"/>
          <p:nvPr/>
        </p:nvSpPr>
        <p:spPr>
          <a:xfrm>
            <a:off x="323961" y="268335"/>
            <a:ext cx="11344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nově</a:t>
            </a:r>
            <a:r>
              <a:rPr kumimoji="0" lang="cs-CZ" sz="3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diagnostikovaných seniorů ve věku 75+</a:t>
            </a: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5" name="Chart 4">
            <a:extLst>
              <a:ext uri="{FF2B5EF4-FFF2-40B4-BE49-F238E27FC236}">
                <a16:creationId xmlns:a16="http://schemas.microsoft.com/office/drawing/2014/main" id="{0C579720-1252-43FE-967F-49AFAAED2945}"/>
              </a:ext>
            </a:extLst>
          </p:cNvPr>
          <p:cNvGraphicFramePr/>
          <p:nvPr>
            <p:extLst/>
          </p:nvPr>
        </p:nvGraphicFramePr>
        <p:xfrm>
          <a:off x="66291" y="273975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TextovéPole 65">
            <a:extLst>
              <a:ext uri="{FF2B5EF4-FFF2-40B4-BE49-F238E27FC236}">
                <a16:creationId xmlns:a16="http://schemas.microsoft.com/office/drawing/2014/main" id="{44951620-A235-420C-A98A-8D73FCCE64D4}"/>
              </a:ext>
            </a:extLst>
          </p:cNvPr>
          <p:cNvSpPr txBox="1"/>
          <p:nvPr/>
        </p:nvSpPr>
        <p:spPr>
          <a:xfrm>
            <a:off x="1005192" y="4671630"/>
            <a:ext cx="2362704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rPr>
              <a:t>Populace seniorů 75+ let</a:t>
            </a:r>
          </a:p>
        </p:txBody>
      </p:sp>
      <p:graphicFrame>
        <p:nvGraphicFramePr>
          <p:cNvPr id="75" name="Tabulka 4">
            <a:extLst>
              <a:ext uri="{FF2B5EF4-FFF2-40B4-BE49-F238E27FC236}">
                <a16:creationId xmlns:a16="http://schemas.microsoft.com/office/drawing/2014/main" id="{C001E35A-F5EB-4454-A8C5-8923C353C2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292" y="1849884"/>
          <a:ext cx="11880000" cy="370840"/>
        </p:xfrm>
        <a:graphic>
          <a:graphicData uri="http://schemas.openxmlformats.org/drawingml/2006/table">
            <a:tbl>
              <a:tblPr firstRow="1" bandRow="1"/>
              <a:tblGrid>
                <a:gridCol w="1980000">
                  <a:extLst>
                    <a:ext uri="{9D8B030D-6E8A-4147-A177-3AD203B41FA5}">
                      <a16:colId xmlns:a16="http://schemas.microsoft.com/office/drawing/2014/main" val="326191376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7542856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6406367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5449898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38073876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3592556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964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958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59167"/>
                  </a:ext>
                </a:extLst>
              </a:tr>
            </a:tbl>
          </a:graphicData>
        </a:graphic>
      </p:graphicFrame>
      <p:sp>
        <p:nvSpPr>
          <p:cNvPr id="76" name="TextovéPole 75">
            <a:extLst>
              <a:ext uri="{FF2B5EF4-FFF2-40B4-BE49-F238E27FC236}">
                <a16:creationId xmlns:a16="http://schemas.microsoft.com/office/drawing/2014/main" id="{985CA175-D66B-4C79-B53C-F687369FE3EF}"/>
              </a:ext>
            </a:extLst>
          </p:cNvPr>
          <p:cNvSpPr txBox="1"/>
          <p:nvPr/>
        </p:nvSpPr>
        <p:spPr>
          <a:xfrm>
            <a:off x="2170576" y="1277075"/>
            <a:ext cx="187536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2. 11.–8. 11.</a:t>
            </a:r>
            <a:endParaRPr lang="cs-CZ" sz="1600" b="1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C32430FB-59BD-4266-B7CC-B93024787F5F}"/>
              </a:ext>
            </a:extLst>
          </p:cNvPr>
          <p:cNvSpPr txBox="1"/>
          <p:nvPr/>
        </p:nvSpPr>
        <p:spPr>
          <a:xfrm>
            <a:off x="4134713" y="1277075"/>
            <a:ext cx="187536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9. 11.–15. 11.</a:t>
            </a: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78" name="TextovéPole 77">
            <a:extLst>
              <a:ext uri="{FF2B5EF4-FFF2-40B4-BE49-F238E27FC236}">
                <a16:creationId xmlns:a16="http://schemas.microsoft.com/office/drawing/2014/main" id="{B6B2ABCB-40B3-41F0-B8F7-7F8F4F006A86}"/>
              </a:ext>
            </a:extLst>
          </p:cNvPr>
          <p:cNvSpPr txBox="1"/>
          <p:nvPr/>
        </p:nvSpPr>
        <p:spPr>
          <a:xfrm>
            <a:off x="206439" y="1277075"/>
            <a:ext cx="187536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26. 10.–1. 11.</a:t>
            </a:r>
            <a:endParaRPr lang="cs-CZ" sz="1600" b="1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9" name="TextovéPole 78">
            <a:extLst>
              <a:ext uri="{FF2B5EF4-FFF2-40B4-BE49-F238E27FC236}">
                <a16:creationId xmlns:a16="http://schemas.microsoft.com/office/drawing/2014/main" id="{022C878E-32FB-4314-A06D-4868B03E2C7A}"/>
              </a:ext>
            </a:extLst>
          </p:cNvPr>
          <p:cNvSpPr txBox="1"/>
          <p:nvPr/>
        </p:nvSpPr>
        <p:spPr>
          <a:xfrm>
            <a:off x="6098850" y="1277075"/>
            <a:ext cx="1962823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16. 11.–22. 11.</a:t>
            </a: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80" name="TextovéPole 79">
            <a:extLst>
              <a:ext uri="{FF2B5EF4-FFF2-40B4-BE49-F238E27FC236}">
                <a16:creationId xmlns:a16="http://schemas.microsoft.com/office/drawing/2014/main" id="{7EDA6269-5398-4D03-9383-494495D886FA}"/>
              </a:ext>
            </a:extLst>
          </p:cNvPr>
          <p:cNvSpPr txBox="1"/>
          <p:nvPr/>
        </p:nvSpPr>
        <p:spPr>
          <a:xfrm>
            <a:off x="8150450" y="1277075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23. 11.–29. 11.</a:t>
            </a: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A6A9BE57-7ADB-44DF-837B-0B271889C5DB}"/>
              </a:ext>
            </a:extLst>
          </p:cNvPr>
          <p:cNvSpPr txBox="1"/>
          <p:nvPr/>
        </p:nvSpPr>
        <p:spPr>
          <a:xfrm>
            <a:off x="10117574" y="1270816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Průměrný záchyt</a:t>
            </a:r>
          </a:p>
          <a:p>
            <a:pPr lvl="0" algn="ctr"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30. 11.–6. 12.</a:t>
            </a:r>
            <a:r>
              <a:rPr lang="cs-CZ" sz="1600" b="1" dirty="0">
                <a:solidFill>
                  <a:srgbClr val="FFFFFF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921F1E76-78AE-4E42-94FF-9DD3EF587477}"/>
              </a:ext>
            </a:extLst>
          </p:cNvPr>
          <p:cNvSpPr txBox="1"/>
          <p:nvPr/>
        </p:nvSpPr>
        <p:spPr>
          <a:xfrm>
            <a:off x="3464162" y="2278477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3136218-69E9-4D96-8F92-A996A79AE0DA}"/>
              </a:ext>
            </a:extLst>
          </p:cNvPr>
          <p:cNvSpPr txBox="1"/>
          <p:nvPr/>
        </p:nvSpPr>
        <p:spPr>
          <a:xfrm>
            <a:off x="5554824" y="2278477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6910A97-D11F-4526-AB6D-A3D6FEFB425F}"/>
              </a:ext>
            </a:extLst>
          </p:cNvPr>
          <p:cNvSpPr txBox="1"/>
          <p:nvPr/>
        </p:nvSpPr>
        <p:spPr>
          <a:xfrm>
            <a:off x="1571299" y="2278477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F8736B9E-BA0F-4AAD-B0C2-9D9398D094F2}"/>
              </a:ext>
            </a:extLst>
          </p:cNvPr>
          <p:cNvSpPr txBox="1"/>
          <p:nvPr/>
        </p:nvSpPr>
        <p:spPr>
          <a:xfrm>
            <a:off x="7653934" y="2278477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Zahnutá šipka nahoru 25">
            <a:extLst>
              <a:ext uri="{FF2B5EF4-FFF2-40B4-BE49-F238E27FC236}">
                <a16:creationId xmlns:a16="http://schemas.microsoft.com/office/drawing/2014/main" id="{C3F4F0A9-60F4-4549-8532-6A33FA509E50}"/>
              </a:ext>
            </a:extLst>
          </p:cNvPr>
          <p:cNvSpPr/>
          <p:nvPr/>
        </p:nvSpPr>
        <p:spPr>
          <a:xfrm>
            <a:off x="910826" y="2348868"/>
            <a:ext cx="2011680" cy="497840"/>
          </a:xfrm>
          <a:prstGeom prst="curvedUpArrow">
            <a:avLst/>
          </a:prstGeom>
          <a:solidFill>
            <a:srgbClr val="9A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CE160759-11A7-4F27-8D46-CF5F8287E92A}"/>
              </a:ext>
            </a:extLst>
          </p:cNvPr>
          <p:cNvSpPr/>
          <p:nvPr/>
        </p:nvSpPr>
        <p:spPr>
          <a:xfrm>
            <a:off x="2998562" y="2368103"/>
            <a:ext cx="2011680" cy="497840"/>
          </a:xfrm>
          <a:prstGeom prst="curvedUpArrow">
            <a:avLst/>
          </a:prstGeom>
          <a:solidFill>
            <a:srgbClr val="9A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B9CC6EC9-FE21-4FFC-B7C7-5A4658215649}"/>
              </a:ext>
            </a:extLst>
          </p:cNvPr>
          <p:cNvSpPr/>
          <p:nvPr/>
        </p:nvSpPr>
        <p:spPr>
          <a:xfrm>
            <a:off x="5069172" y="2368103"/>
            <a:ext cx="2011680" cy="497840"/>
          </a:xfrm>
          <a:prstGeom prst="curvedUp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Zahnutá šipka nahoru 25">
            <a:extLst>
              <a:ext uri="{FF2B5EF4-FFF2-40B4-BE49-F238E27FC236}">
                <a16:creationId xmlns:a16="http://schemas.microsoft.com/office/drawing/2014/main" id="{CA6CD305-5E47-4AAE-A217-2CCAD5361EC8}"/>
              </a:ext>
            </a:extLst>
          </p:cNvPr>
          <p:cNvSpPr/>
          <p:nvPr/>
        </p:nvSpPr>
        <p:spPr>
          <a:xfrm>
            <a:off x="7122030" y="2368103"/>
            <a:ext cx="2011680" cy="497840"/>
          </a:xfrm>
          <a:prstGeom prst="curvedUp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Zahnutá šipka nahoru 25">
            <a:extLst>
              <a:ext uri="{FF2B5EF4-FFF2-40B4-BE49-F238E27FC236}">
                <a16:creationId xmlns:a16="http://schemas.microsoft.com/office/drawing/2014/main" id="{625D4CD4-CEB8-465D-95DF-9D83FA0F5561}"/>
              </a:ext>
            </a:extLst>
          </p:cNvPr>
          <p:cNvSpPr/>
          <p:nvPr/>
        </p:nvSpPr>
        <p:spPr>
          <a:xfrm>
            <a:off x="9155251" y="2368190"/>
            <a:ext cx="2011680" cy="497840"/>
          </a:xfrm>
          <a:prstGeom prst="curvedUp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75092C1F-5979-4E5A-B667-38F41623AF26}"/>
              </a:ext>
            </a:extLst>
          </p:cNvPr>
          <p:cNvSpPr txBox="1"/>
          <p:nvPr/>
        </p:nvSpPr>
        <p:spPr>
          <a:xfrm>
            <a:off x="9637993" y="2298118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4" name="Tabulka 6">
            <a:extLst>
              <a:ext uri="{FF2B5EF4-FFF2-40B4-BE49-F238E27FC236}">
                <a16:creationId xmlns:a16="http://schemas.microsoft.com/office/drawing/2014/main" id="{64562445-CA59-4E5E-85B1-98462AE32A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2689" y="2279714"/>
          <a:ext cx="9345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09">
                  <a:extLst>
                    <a:ext uri="{9D8B030D-6E8A-4147-A177-3AD203B41FA5}">
                      <a16:colId xmlns:a16="http://schemas.microsoft.com/office/drawing/2014/main" val="42561082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9467333"/>
                    </a:ext>
                  </a:extLst>
                </a:gridCol>
                <a:gridCol w="1394394">
                  <a:extLst>
                    <a:ext uri="{9D8B030D-6E8A-4147-A177-3AD203B41FA5}">
                      <a16:colId xmlns:a16="http://schemas.microsoft.com/office/drawing/2014/main" val="24360493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0204682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326927315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76497500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15565119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116966130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19136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-0.7 %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-26.0 %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-28.4 %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-12.1 %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-11.4 %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45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000" b="1" dirty="0"/>
              <a:t>Vývoj epidemie COVID-19 v ČR </a:t>
            </a:r>
            <a:br>
              <a:rPr lang="cs-CZ" sz="4000" b="1" dirty="0"/>
            </a:br>
            <a:r>
              <a:rPr lang="cs-CZ" sz="4000" b="1" dirty="0"/>
              <a:t>Souhrn hlavních statistických ukazatelů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7149" y="3823079"/>
            <a:ext cx="11710219" cy="2066443"/>
          </a:xfrm>
        </p:spPr>
        <p:txBody>
          <a:bodyPr>
            <a:normAutofit/>
          </a:bodyPr>
          <a:lstStyle/>
          <a:p>
            <a:r>
              <a:rPr lang="cs-CZ" sz="4800" b="1" dirty="0"/>
              <a:t>Protiepidemický </a:t>
            </a:r>
            <a:r>
              <a:rPr lang="cs-CZ" sz="4800" b="1" dirty="0" smtClean="0"/>
              <a:t>systém (PES):</a:t>
            </a:r>
            <a:endParaRPr lang="cs-CZ" sz="4800" b="1" dirty="0"/>
          </a:p>
          <a:p>
            <a:r>
              <a:rPr lang="cs-CZ" sz="4800" b="1" dirty="0"/>
              <a:t>index rizika</a:t>
            </a:r>
          </a:p>
        </p:txBody>
      </p:sp>
    </p:spTree>
    <p:extLst>
      <p:ext uri="{BB962C8B-B14F-4D97-AF65-F5344CB8AC3E}">
        <p14:creationId xmlns:p14="http://schemas.microsoft.com/office/powerpoint/2010/main" val="114124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Index rizika: kalkulace k aktuálnímu datu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51E5B83-42C3-4BF0-87FA-2D6E0B297A9B}"/>
              </a:ext>
            </a:extLst>
          </p:cNvPr>
          <p:cNvSpPr/>
          <p:nvPr/>
        </p:nvSpPr>
        <p:spPr>
          <a:xfrm>
            <a:off x="170098" y="1501724"/>
            <a:ext cx="114921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Index rizika zůstává </a:t>
            </a:r>
            <a:r>
              <a:rPr kumimoji="0" lang="cs-CZ" sz="3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již 2. den na </a:t>
            </a:r>
            <a:r>
              <a:rPr kumimoji="0" lang="cs-CZ" sz="3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64 bodech ze </a:t>
            </a:r>
            <a:r>
              <a:rPr kumimoji="0" lang="cs-CZ" sz="3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</a:t>
            </a:r>
            <a:endParaRPr kumimoji="0" lang="de-DE" sz="3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Šipka dolů 2"/>
          <p:cNvSpPr/>
          <p:nvPr/>
        </p:nvSpPr>
        <p:spPr>
          <a:xfrm>
            <a:off x="5366243" y="2800700"/>
            <a:ext cx="1099849" cy="1362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763AD85-A9DD-4B15-9309-8912CFF097A5}"/>
              </a:ext>
            </a:extLst>
          </p:cNvPr>
          <p:cNvSpPr/>
          <p:nvPr/>
        </p:nvSpPr>
        <p:spPr>
          <a:xfrm>
            <a:off x="1097280" y="4846580"/>
            <a:ext cx="9637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Rozsah aktuálních hodnot mezi kraji je stále vysoký (49–76). Hodnoty indexu rizika narostly v krajích JHC a VYS.</a:t>
            </a:r>
            <a:endParaRPr kumimoji="0" lang="de-DE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4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Index rizika: kalkulace k aktuálnímu datu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51E5B83-42C3-4BF0-87FA-2D6E0B297A9B}"/>
              </a:ext>
            </a:extLst>
          </p:cNvPr>
          <p:cNvSpPr/>
          <p:nvPr/>
        </p:nvSpPr>
        <p:spPr>
          <a:xfrm>
            <a:off x="230690" y="6329282"/>
            <a:ext cx="11961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Představuje podíl sedmidenních oken, vzájemně posunutých o užívanou průměrnou délku sériového intervalu (5 dní). 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 DER HEIDEN, Matthias; HAMOUDA, </a:t>
            </a:r>
            <a:r>
              <a:rPr kumimoji="0" lang="de-DE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Osamah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Schätzung der aktuellen Entwicklung der SARS-CoV-2-Epidemie in Deutschland–</a:t>
            </a:r>
            <a:r>
              <a:rPr kumimoji="0" lang="de-DE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Nowcasting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de-DE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Epid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Bull, 2020, 17: 10-15.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EF20D3A1-10D9-4757-BB98-6BBE2D6D27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9696" y="1269478"/>
          <a:ext cx="5346700" cy="382998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3352151573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17344644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338772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66473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60524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3665023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4583619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0926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None/>
                      </a:pP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14denní počty pozitivních na COVID-19 </a:t>
                      </a:r>
                    </a:p>
                    <a:p>
                      <a:pPr algn="l" fontAlgn="b"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None/>
                      </a:pP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(na 100 000 obyvatel)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509,9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734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1433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14denní počty pozitivních na COVID-19 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(na 100 000 obyvatel ve věku od 65 let)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511,3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171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0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roste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7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97042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Reprodukční číslo*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513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5324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Průměrná pozitivita testů za posledních 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dní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893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12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roste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939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50857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37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054973"/>
                  </a:ext>
                </a:extLst>
              </a:tr>
            </a:tbl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5AEDBD1A-CBDF-489E-9FDD-E751D9118FB1}"/>
              </a:ext>
            </a:extLst>
          </p:cNvPr>
          <p:cNvSpPr txBox="1"/>
          <p:nvPr/>
        </p:nvSpPr>
        <p:spPr>
          <a:xfrm>
            <a:off x="469479" y="900146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indexu rizika pro ČR k 07. 12. 2020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BD99ECC7-FF15-4EAE-A6B6-50CE702ED0D2}"/>
              </a:ext>
            </a:extLst>
          </p:cNvPr>
          <p:cNvSpPr txBox="1"/>
          <p:nvPr/>
        </p:nvSpPr>
        <p:spPr>
          <a:xfrm>
            <a:off x="175565" y="508611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Index rizika a jeho vývoj v čase</a:t>
            </a:r>
          </a:p>
        </p:txBody>
      </p:sp>
      <p:graphicFrame>
        <p:nvGraphicFramePr>
          <p:cNvPr id="20" name="Tabulka 19">
            <a:extLst>
              <a:ext uri="{FF2B5EF4-FFF2-40B4-BE49-F238E27FC236}">
                <a16:creationId xmlns:a16="http://schemas.microsoft.com/office/drawing/2014/main" id="{44042655-D79F-4E13-9C7A-31E0484351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1380" y="5486559"/>
          <a:ext cx="8240791" cy="842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91">
                  <a:extLst>
                    <a:ext uri="{9D8B030D-6E8A-4147-A177-3AD203B41FA5}">
                      <a16:colId xmlns:a16="http://schemas.microsoft.com/office/drawing/2014/main" val="74128234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6475676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4990291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06455676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8628452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078786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5953393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34323000"/>
                    </a:ext>
                  </a:extLst>
                </a:gridCol>
              </a:tblGrid>
              <a:tr h="474939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</a:rPr>
                        <a:t>Datum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</a:rPr>
                        <a:t>01. 12.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</a:rPr>
                        <a:t>02. 12.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</a:rPr>
                        <a:t>03. 12.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</a:rPr>
                        <a:t>04. 12.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</a:rPr>
                        <a:t>05. 12.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</a:rPr>
                        <a:t>06. 12.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</a:rPr>
                        <a:t>07. 12.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49532"/>
                  </a:ext>
                </a:extLst>
              </a:tr>
              <a:tr h="367784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Index rizika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2793"/>
                  </a:ext>
                </a:extLst>
              </a:tr>
            </a:tbl>
          </a:graphicData>
        </a:graphic>
      </p:graphicFrame>
      <p:graphicFrame>
        <p:nvGraphicFramePr>
          <p:cNvPr id="23" name="Chart 29">
            <a:extLst>
              <a:ext uri="{FF2B5EF4-FFF2-40B4-BE49-F238E27FC236}">
                <a16:creationId xmlns:a16="http://schemas.microsoft.com/office/drawing/2014/main" id="{A8C3AE76-066D-4CAF-ABC9-E935CB3309FD}"/>
              </a:ext>
            </a:extLst>
          </p:cNvPr>
          <p:cNvGraphicFramePr/>
          <p:nvPr>
            <p:extLst/>
          </p:nvPr>
        </p:nvGraphicFramePr>
        <p:xfrm>
          <a:off x="6210807" y="1735546"/>
          <a:ext cx="5685102" cy="3191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ovéPole 23">
            <a:extLst>
              <a:ext uri="{FF2B5EF4-FFF2-40B4-BE49-F238E27FC236}">
                <a16:creationId xmlns:a16="http://schemas.microsoft.com/office/drawing/2014/main" id="{6DB46712-3957-4D7C-8F9B-4EF4FB3B02F7}"/>
              </a:ext>
            </a:extLst>
          </p:cNvPr>
          <p:cNvSpPr txBox="1"/>
          <p:nvPr/>
        </p:nvSpPr>
        <p:spPr>
          <a:xfrm>
            <a:off x="7460614" y="144854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Index pro ČR od 1. 10. 2020</a:t>
            </a:r>
          </a:p>
        </p:txBody>
      </p:sp>
    </p:spTree>
    <p:extLst>
      <p:ext uri="{BB962C8B-B14F-4D97-AF65-F5344CB8AC3E}">
        <p14:creationId xmlns:p14="http://schemas.microsoft.com/office/powerpoint/2010/main" val="140137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Rozdíly mezi kraji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51E5B83-42C3-4BF0-87FA-2D6E0B297A9B}"/>
              </a:ext>
            </a:extLst>
          </p:cNvPr>
          <p:cNvSpPr/>
          <p:nvPr/>
        </p:nvSpPr>
        <p:spPr>
          <a:xfrm>
            <a:off x="1323116" y="936063"/>
            <a:ext cx="937913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600" b="1" dirty="0">
                <a:solidFill>
                  <a:srgbClr val="000000"/>
                </a:solidFill>
                <a:latin typeface="Calibri" panose="020F0502020204030204" pitchFamily="34" charset="0"/>
              </a:rPr>
              <a:t>V hodnotách indexu rizika jsou nyní pouze 3 kraje (PHA, PLK, JMK) pod 60 body. </a:t>
            </a:r>
            <a:r>
              <a:rPr lang="cs-CZ" sz="2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V </a:t>
            </a:r>
            <a:r>
              <a:rPr lang="cs-CZ" sz="2600" b="1" dirty="0">
                <a:solidFill>
                  <a:srgbClr val="000000"/>
                </a:solidFill>
                <a:latin typeface="Calibri" panose="020F0502020204030204" pitchFamily="34" charset="0"/>
              </a:rPr>
              <a:t>STC, JHC, KVK, ULK, LBK, HKK, PAK, VYS, OLK, ZLK </a:t>
            </a:r>
            <a:endParaRPr lang="cs-CZ" sz="2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 algn="ctr">
              <a:defRPr/>
            </a:pPr>
            <a:r>
              <a:rPr lang="cs-CZ" sz="2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cs-CZ" sz="2600" b="1" dirty="0">
                <a:solidFill>
                  <a:srgbClr val="000000"/>
                </a:solidFill>
                <a:latin typeface="Calibri" panose="020F0502020204030204" pitchFamily="34" charset="0"/>
              </a:rPr>
              <a:t>MSK hodnota indexu rizika přesahuje hodnotu 60 bodů.</a:t>
            </a:r>
            <a:endParaRPr lang="de-DE" sz="2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 </a:t>
            </a:r>
            <a:r>
              <a:rPr kumimoji="0" lang="cs-CZ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mnoha krajích pozorujeme </a:t>
            </a: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nárůst reprodukčního </a:t>
            </a:r>
            <a:r>
              <a:rPr kumimoji="0" lang="cs-CZ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čísla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hodnotě 1 nebo nad 1.  </a:t>
            </a:r>
            <a:endParaRPr kumimoji="0" lang="de-DE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Šipka dolů 2"/>
          <p:cNvSpPr/>
          <p:nvPr/>
        </p:nvSpPr>
        <p:spPr>
          <a:xfrm>
            <a:off x="5462758" y="3785795"/>
            <a:ext cx="1099849" cy="1012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763AD85-A9DD-4B15-9309-8912CFF097A5}"/>
              </a:ext>
            </a:extLst>
          </p:cNvPr>
          <p:cNvSpPr/>
          <p:nvPr/>
        </p:nvSpPr>
        <p:spPr>
          <a:xfrm>
            <a:off x="797705" y="5298165"/>
            <a:ext cx="105064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Celkově je ze srovnání regionů </a:t>
            </a:r>
            <a:r>
              <a:rPr kumimoji="0" lang="cs-CZ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patrná stagnace situace s tím, že je</a:t>
            </a:r>
            <a:r>
              <a:rPr kumimoji="0" lang="cs-CZ" sz="26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pravděpodobný další růst rizika. </a:t>
            </a:r>
            <a:endParaRPr kumimoji="0" lang="de-DE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03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A83A47E5-A080-45D5-BD84-46AF9D4146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576002"/>
          <a:ext cx="12192000" cy="5868342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42333519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263559170"/>
                    </a:ext>
                  </a:extLst>
                </a:gridCol>
              </a:tblGrid>
              <a:tr h="195611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757725"/>
                  </a:ext>
                </a:extLst>
              </a:tr>
              <a:tr h="195611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8781644"/>
                  </a:ext>
                </a:extLst>
              </a:tr>
              <a:tr h="195611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24244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183626" cy="576000"/>
          </a:xfrm>
        </p:spPr>
        <p:txBody>
          <a:bodyPr/>
          <a:lstStyle/>
          <a:p>
            <a:r>
              <a:rPr lang="cs-CZ" dirty="0"/>
              <a:t>Komponenty indexu </a:t>
            </a:r>
            <a:r>
              <a:rPr lang="cs-CZ" dirty="0" smtClean="0"/>
              <a:t>rizika: srovnání regionů k 7.12. 2020</a:t>
            </a:r>
            <a:endParaRPr lang="cs-CZ" dirty="0"/>
          </a:p>
        </p:txBody>
      </p: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A29793DC-96B4-4362-A02A-EB89933F2063}"/>
              </a:ext>
            </a:extLst>
          </p:cNvPr>
          <p:cNvGraphicFramePr/>
          <p:nvPr>
            <p:extLst/>
          </p:nvPr>
        </p:nvGraphicFramePr>
        <p:xfrm>
          <a:off x="710215" y="1409681"/>
          <a:ext cx="4721483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4">
            <a:extLst>
              <a:ext uri="{FF2B5EF4-FFF2-40B4-BE49-F238E27FC236}">
                <a16:creationId xmlns:a16="http://schemas.microsoft.com/office/drawing/2014/main" id="{A84C3FE0-5E35-48DD-A91F-6FEC92751549}"/>
              </a:ext>
            </a:extLst>
          </p:cNvPr>
          <p:cNvGraphicFramePr/>
          <p:nvPr>
            <p:extLst/>
          </p:nvPr>
        </p:nvGraphicFramePr>
        <p:xfrm>
          <a:off x="710215" y="4131385"/>
          <a:ext cx="4721483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636FCCAC-49F9-4B81-8A68-083BB925119C}"/>
              </a:ext>
            </a:extLst>
          </p:cNvPr>
          <p:cNvGraphicFramePr/>
          <p:nvPr>
            <p:extLst/>
          </p:nvPr>
        </p:nvGraphicFramePr>
        <p:xfrm>
          <a:off x="6801861" y="1363606"/>
          <a:ext cx="4721483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3" name="TextovéPole 32">
            <a:extLst>
              <a:ext uri="{FF2B5EF4-FFF2-40B4-BE49-F238E27FC236}">
                <a16:creationId xmlns:a16="http://schemas.microsoft.com/office/drawing/2014/main" id="{C3091A6C-77B4-4808-A4A5-D1DD2C586921}"/>
              </a:ext>
            </a:extLst>
          </p:cNvPr>
          <p:cNvSpPr txBox="1"/>
          <p:nvPr/>
        </p:nvSpPr>
        <p:spPr>
          <a:xfrm>
            <a:off x="1249438" y="856237"/>
            <a:ext cx="356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14denní incidence na 100 tis. obyv.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91ECD4A-599C-40EF-8570-DF982A20C5D2}"/>
              </a:ext>
            </a:extLst>
          </p:cNvPr>
          <p:cNvSpPr txBox="1"/>
          <p:nvPr/>
        </p:nvSpPr>
        <p:spPr>
          <a:xfrm>
            <a:off x="7092242" y="861005"/>
            <a:ext cx="443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14denní incidence 65+ na 100 tis. obyv. dle věku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2F3C08F-EB61-4ED4-94EA-BE5F37EB0087}"/>
              </a:ext>
            </a:extLst>
          </p:cNvPr>
          <p:cNvSpPr txBox="1"/>
          <p:nvPr/>
        </p:nvSpPr>
        <p:spPr>
          <a:xfrm>
            <a:off x="956830" y="3639258"/>
            <a:ext cx="433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Zjednodušené reprodukční číslo*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8588BCD0-22EA-40E4-AE53-938AF3B46ECA}"/>
              </a:ext>
            </a:extLst>
          </p:cNvPr>
          <p:cNvSpPr txBox="1"/>
          <p:nvPr/>
        </p:nvSpPr>
        <p:spPr>
          <a:xfrm>
            <a:off x="6874085" y="3636085"/>
            <a:ext cx="510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7denní průměr podílu pozitivních testů</a:t>
            </a:r>
          </a:p>
        </p:txBody>
      </p: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63772AC2-A75D-4F2C-A48D-FF6D6A901492}"/>
              </a:ext>
            </a:extLst>
          </p:cNvPr>
          <p:cNvGraphicFramePr/>
          <p:nvPr>
            <p:extLst/>
          </p:nvPr>
        </p:nvGraphicFramePr>
        <p:xfrm>
          <a:off x="6801861" y="4131385"/>
          <a:ext cx="4721483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6" name="Rectangle 8">
            <a:extLst>
              <a:ext uri="{FF2B5EF4-FFF2-40B4-BE49-F238E27FC236}">
                <a16:creationId xmlns:a16="http://schemas.microsoft.com/office/drawing/2014/main" id="{7059A727-0557-41EA-84FC-355795BBCF60}"/>
              </a:ext>
            </a:extLst>
          </p:cNvPr>
          <p:cNvSpPr/>
          <p:nvPr/>
        </p:nvSpPr>
        <p:spPr>
          <a:xfrm>
            <a:off x="230690" y="6177604"/>
            <a:ext cx="11961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Představuje podíl sedmidenních oken, vzájemně posunutých o užívanou průměrnou délku sériového intervalu (5 dní). 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 DER HEIDEN, Matthias; HAMOUDA, </a:t>
            </a:r>
            <a:r>
              <a:rPr kumimoji="0" lang="de-DE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Osamah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Schätzung der aktuellen Entwicklung der SARS-CoV-2-Epidemie in Deutschland–</a:t>
            </a:r>
            <a:r>
              <a:rPr kumimoji="0" lang="de-DE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Nowcasting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de-DE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Epid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Bull, 2020, 17: 10-15.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7" name="TextovéPole 10">
            <a:extLst>
              <a:ext uri="{FF2B5EF4-FFF2-40B4-BE49-F238E27FC236}">
                <a16:creationId xmlns:a16="http://schemas.microsoft.com/office/drawing/2014/main" id="{730A5422-AF17-4627-AFF4-96F07448C38D}"/>
              </a:ext>
            </a:extLst>
          </p:cNvPr>
          <p:cNvSpPr txBox="1"/>
          <p:nvPr/>
        </p:nvSpPr>
        <p:spPr>
          <a:xfrm rot="16200000">
            <a:off x="-857489" y="1954818"/>
            <a:ext cx="2607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Nové případy za uplynu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cs-CZ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ých</a:t>
            </a: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 dní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/ 100 000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obyv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10E6E1A1-8D2A-444D-A85C-0A583F4BDAF6}"/>
              </a:ext>
            </a:extLst>
          </p:cNvPr>
          <p:cNvSpPr/>
          <p:nvPr/>
        </p:nvSpPr>
        <p:spPr>
          <a:xfrm rot="16200000">
            <a:off x="-495630" y="4774177"/>
            <a:ext cx="1883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Zjednodušené reprodukční číslo*</a:t>
            </a:r>
          </a:p>
        </p:txBody>
      </p:sp>
      <p:sp>
        <p:nvSpPr>
          <p:cNvPr id="49" name="TextovéPole 10">
            <a:extLst>
              <a:ext uri="{FF2B5EF4-FFF2-40B4-BE49-F238E27FC236}">
                <a16:creationId xmlns:a16="http://schemas.microsoft.com/office/drawing/2014/main" id="{0AB9F18D-A09B-4184-9CF5-2612C524739F}"/>
              </a:ext>
            </a:extLst>
          </p:cNvPr>
          <p:cNvSpPr txBox="1"/>
          <p:nvPr/>
        </p:nvSpPr>
        <p:spPr>
          <a:xfrm rot="16200000">
            <a:off x="5258109" y="1944417"/>
            <a:ext cx="2607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Nové případy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65+</a:t>
            </a: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za uplynu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cs-CZ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ých</a:t>
            </a: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 dní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/ 100 000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obyv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TextovéPole 10">
            <a:extLst>
              <a:ext uri="{FF2B5EF4-FFF2-40B4-BE49-F238E27FC236}">
                <a16:creationId xmlns:a16="http://schemas.microsoft.com/office/drawing/2014/main" id="{F044F1E9-E247-4EEB-9DBE-4DDEA45417E3}"/>
              </a:ext>
            </a:extLst>
          </p:cNvPr>
          <p:cNvSpPr txBox="1"/>
          <p:nvPr/>
        </p:nvSpPr>
        <p:spPr>
          <a:xfrm rot="16200000">
            <a:off x="5526432" y="4648904"/>
            <a:ext cx="2070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Časový vývoj pozitivity testů za uplynulých 7 dní</a:t>
            </a:r>
          </a:p>
        </p:txBody>
      </p:sp>
    </p:spTree>
    <p:extLst>
      <p:ext uri="{BB962C8B-B14F-4D97-AF65-F5344CB8AC3E}">
        <p14:creationId xmlns:p14="http://schemas.microsoft.com/office/powerpoint/2010/main" val="398767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853439" y="561975"/>
            <a:ext cx="10624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vývoj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ukazuje,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že brždění epidemie COVID-19 zpomaluje až stagnuje. 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Narůstají rozdíly mezi regiony.</a:t>
            </a:r>
            <a:endParaRPr kumimoji="0" lang="cs-CZ" sz="32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Mezi-týdenní změny klíčových indikátorů vykazují velmi malý pokles a v řadě regionů počet nových případů osciluje na hraně možného dalšího růstu.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 číslo nad celou populací mírně překročilo hodnotu 1.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617979" y="5203681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6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Komponenty indexu rizika a srovnání regionů mezi 05. 12. – 07. 12. 2020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9CC739E9-706D-413F-AD85-060B457A7D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002" y="980947"/>
          <a:ext cx="11699994" cy="9232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32349">
                  <a:extLst>
                    <a:ext uri="{9D8B030D-6E8A-4147-A177-3AD203B41FA5}">
                      <a16:colId xmlns:a16="http://schemas.microsoft.com/office/drawing/2014/main" val="24052345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0039407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05304739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19690714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417240345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75416374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73635807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657016550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39446041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44871489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04453548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2193176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9759365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076780986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8961540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612472090"/>
                    </a:ext>
                  </a:extLst>
                </a:gridCol>
              </a:tblGrid>
              <a:tr h="23081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HMP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STC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JHC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PLK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  <a:latin typeface="+mn-lt"/>
                        </a:rPr>
                        <a:t>KVK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  <a:latin typeface="+mn-lt"/>
                        </a:rPr>
                        <a:t>ULK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  <a:latin typeface="+mn-lt"/>
                        </a:rPr>
                        <a:t>LBK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  <a:latin typeface="+mn-lt"/>
                        </a:rPr>
                        <a:t>HKK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  <a:latin typeface="+mn-lt"/>
                        </a:rPr>
                        <a:t>PAK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  <a:latin typeface="+mn-lt"/>
                        </a:rPr>
                        <a:t>VYS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  <a:latin typeface="+mn-lt"/>
                        </a:rPr>
                        <a:t>JMK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  <a:latin typeface="+mn-lt"/>
                        </a:rPr>
                        <a:t>OLK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  <a:latin typeface="+mn-lt"/>
                        </a:rPr>
                        <a:t>ZLK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  <a:latin typeface="+mn-lt"/>
                        </a:rPr>
                        <a:t>MSK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441946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05.12.2020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3641278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06.12.2020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829347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07.12.2020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834168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CA4B632-3BD3-4A2D-86EF-E6768AF7EA7F}"/>
              </a:ext>
            </a:extLst>
          </p:cNvPr>
          <p:cNvSpPr txBox="1"/>
          <p:nvPr/>
        </p:nvSpPr>
        <p:spPr>
          <a:xfrm>
            <a:off x="230690" y="612182"/>
            <a:ext cx="89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14denní incidence = nové případy za uplynu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ých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14 dní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100 000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obyv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55F6440-DBCB-4168-976D-E2BDE9A1E58C}"/>
              </a:ext>
            </a:extLst>
          </p:cNvPr>
          <p:cNvSpPr/>
          <p:nvPr/>
        </p:nvSpPr>
        <p:spPr>
          <a:xfrm>
            <a:off x="230690" y="6337862"/>
            <a:ext cx="11961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Představuje podíl sedmidenních oken, vzájemně posunutých o užívanou průměrnou délku sériového intervalu (5 dní). 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 DER HEIDEN, Matthias; HAMOUDA, </a:t>
            </a:r>
            <a:r>
              <a:rPr kumimoji="0" lang="de-DE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Osamah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Schätzung der aktuellen Entwicklung der SARS-CoV-2-Epidemie in Deutschland–</a:t>
            </a:r>
            <a:r>
              <a:rPr kumimoji="0" lang="de-DE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Nowcasting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de-DE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Epid</a:t>
            </a:r>
            <a:r>
              <a:rPr kumimoji="0" lang="de-DE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Bull, 2020, 17: 10-15.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163DE1F6-4BF9-4933-80D9-7FF45497AC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0690" y="2431336"/>
          <a:ext cx="11699994" cy="92326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932349">
                  <a:extLst>
                    <a:ext uri="{9D8B030D-6E8A-4147-A177-3AD203B41FA5}">
                      <a16:colId xmlns:a16="http://schemas.microsoft.com/office/drawing/2014/main" val="24052345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0039407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05304739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19690714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417240345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75416374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73635807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657016550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39446041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44871489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04453548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2193176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9759365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076780986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8961540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612472090"/>
                    </a:ext>
                  </a:extLst>
                </a:gridCol>
              </a:tblGrid>
              <a:tr h="23081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HMP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STC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JHC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PLK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KVK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ULK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LBK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HKK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PAK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VYS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JMK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OLK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ZLK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MSK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ČR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441946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05.12.2020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3641278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06.12.2020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829347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07.12.2020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834168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AF8A07C7-412E-48E1-8EAE-4925505F1BA8}"/>
              </a:ext>
            </a:extLst>
          </p:cNvPr>
          <p:cNvSpPr txBox="1"/>
          <p:nvPr/>
        </p:nvSpPr>
        <p:spPr>
          <a:xfrm>
            <a:off x="215378" y="2068856"/>
            <a:ext cx="941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14denní incidence 65+ = nové případy 65+ za uplynu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ých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14 dní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100 000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obyv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6A8C2B07-98F1-4EA2-ACC6-51E26FD588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0690" y="3881725"/>
          <a:ext cx="11699994" cy="923264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932349">
                  <a:extLst>
                    <a:ext uri="{9D8B030D-6E8A-4147-A177-3AD203B41FA5}">
                      <a16:colId xmlns:a16="http://schemas.microsoft.com/office/drawing/2014/main" val="24052345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0039407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05304739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19690714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417240345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75416374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73635807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657016550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39446041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44871489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04453548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2193176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9759365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076780986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8961540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612472090"/>
                    </a:ext>
                  </a:extLst>
                </a:gridCol>
              </a:tblGrid>
              <a:tr h="23081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HMP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STC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JHC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PLK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KVK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ULK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LBK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HKK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PAK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VYS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JMK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OLK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ZLK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>
                          <a:effectLst/>
                        </a:rPr>
                        <a:t>MSK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ČR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441946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05.12.2020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3641278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06.12.2020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829347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07.12.2020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834168"/>
                  </a:ext>
                </a:extLst>
              </a:tr>
            </a:tbl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A8EB724-DF69-46DB-9978-278A9720A655}"/>
              </a:ext>
            </a:extLst>
          </p:cNvPr>
          <p:cNvSpPr txBox="1"/>
          <p:nvPr/>
        </p:nvSpPr>
        <p:spPr>
          <a:xfrm>
            <a:off x="215378" y="3525530"/>
            <a:ext cx="89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Zjednodušené reprodukční číslo*</a:t>
            </a:r>
          </a:p>
        </p:txBody>
      </p:sp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B503DCA7-A835-4B4A-94C7-D87BBC7B95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378" y="5332115"/>
          <a:ext cx="11699994" cy="923264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932349">
                  <a:extLst>
                    <a:ext uri="{9D8B030D-6E8A-4147-A177-3AD203B41FA5}">
                      <a16:colId xmlns:a16="http://schemas.microsoft.com/office/drawing/2014/main" val="24052345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0039407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05304739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19690714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417240345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75416374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73635807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657016550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39446041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44871489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04453548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2193176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9759365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076780986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8961540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612472090"/>
                    </a:ext>
                  </a:extLst>
                </a:gridCol>
              </a:tblGrid>
              <a:tr h="23081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HMP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STC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JHC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PLK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KVK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ULK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LBK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HKK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PAK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VYS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JMK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OLK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ZLK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MSK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</a:rPr>
                        <a:t>ČR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41946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05.12.2020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3641278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06.12.2020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829347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u="none" strike="noStrike" dirty="0">
                          <a:effectLst/>
                          <a:latin typeface="+mn-lt"/>
                        </a:rPr>
                        <a:t>07.12.2020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834168"/>
                  </a:ext>
                </a:extLst>
              </a:tr>
            </a:tbl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2B2EB598-6AD3-49DA-B915-15B5D316E057}"/>
              </a:ext>
            </a:extLst>
          </p:cNvPr>
          <p:cNvSpPr txBox="1"/>
          <p:nvPr/>
        </p:nvSpPr>
        <p:spPr>
          <a:xfrm>
            <a:off x="200066" y="4982204"/>
            <a:ext cx="89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7denní průměr podílu pozitivních testů</a:t>
            </a:r>
          </a:p>
        </p:txBody>
      </p:sp>
    </p:spTree>
    <p:extLst>
      <p:ext uri="{BB962C8B-B14F-4D97-AF65-F5344CB8AC3E}">
        <p14:creationId xmlns:p14="http://schemas.microsoft.com/office/powerpoint/2010/main" val="269090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03849E-6675-4B97-AEDB-DDB6D928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87643" cy="576000"/>
          </a:xfrm>
        </p:spPr>
        <p:txBody>
          <a:bodyPr/>
          <a:lstStyle/>
          <a:p>
            <a:r>
              <a:rPr lang="cs-CZ" dirty="0"/>
              <a:t>Bodový rozdíl komponent </a:t>
            </a:r>
            <a:r>
              <a:rPr lang="cs-CZ" dirty="0" smtClean="0"/>
              <a:t>indexu </a:t>
            </a:r>
            <a:r>
              <a:rPr lang="cs-CZ" dirty="0"/>
              <a:t>mezi 06. 12. a 07. 12. 2020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DBBF3327-1E8A-440D-9FD1-51B3C7FDD4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8086" y="910849"/>
          <a:ext cx="11123843" cy="5596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8543">
                  <a:extLst>
                    <a:ext uri="{9D8B030D-6E8A-4147-A177-3AD203B41FA5}">
                      <a16:colId xmlns:a16="http://schemas.microsoft.com/office/drawing/2014/main" val="1103215838"/>
                    </a:ext>
                  </a:extLst>
                </a:gridCol>
                <a:gridCol w="1763485">
                  <a:extLst>
                    <a:ext uri="{9D8B030D-6E8A-4147-A177-3AD203B41FA5}">
                      <a16:colId xmlns:a16="http://schemas.microsoft.com/office/drawing/2014/main" val="4244259606"/>
                    </a:ext>
                  </a:extLst>
                </a:gridCol>
                <a:gridCol w="1906635">
                  <a:extLst>
                    <a:ext uri="{9D8B030D-6E8A-4147-A177-3AD203B41FA5}">
                      <a16:colId xmlns:a16="http://schemas.microsoft.com/office/drawing/2014/main" val="2198179494"/>
                    </a:ext>
                  </a:extLst>
                </a:gridCol>
                <a:gridCol w="1835060">
                  <a:extLst>
                    <a:ext uri="{9D8B030D-6E8A-4147-A177-3AD203B41FA5}">
                      <a16:colId xmlns:a16="http://schemas.microsoft.com/office/drawing/2014/main" val="2268752957"/>
                    </a:ext>
                  </a:extLst>
                </a:gridCol>
                <a:gridCol w="1835060">
                  <a:extLst>
                    <a:ext uri="{9D8B030D-6E8A-4147-A177-3AD203B41FA5}">
                      <a16:colId xmlns:a16="http://schemas.microsoft.com/office/drawing/2014/main" val="3450212316"/>
                    </a:ext>
                  </a:extLst>
                </a:gridCol>
                <a:gridCol w="1835060">
                  <a:extLst>
                    <a:ext uri="{9D8B030D-6E8A-4147-A177-3AD203B41FA5}">
                      <a16:colId xmlns:a16="http://schemas.microsoft.com/office/drawing/2014/main" val="87141554"/>
                    </a:ext>
                  </a:extLst>
                </a:gridCol>
              </a:tblGrid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Změna bodů </a:t>
                      </a:r>
                    </a:p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 06.12. na 07.12.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14denní incidence na 100 tis. obyv.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14denní incidence 65+ na 100 tis. obyv. dle věku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Zjednodušené reprodukční číslo*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7denní průměr podílu pozitivních testů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Změna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indexu rizika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760604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Hl. m.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23633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850075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89776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90226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1139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555158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897921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8567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22513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659141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672396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61909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195157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35319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96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49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046492" cy="576000"/>
          </a:xfrm>
        </p:spPr>
        <p:txBody>
          <a:bodyPr/>
          <a:lstStyle/>
          <a:p>
            <a:r>
              <a:rPr lang="cs-CZ" dirty="0"/>
              <a:t>Vývoj indexu rizika ve srovnání regionů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5D498B-9AF7-4F5C-A207-B4C761FFD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57105"/>
              </p:ext>
            </p:extLst>
          </p:nvPr>
        </p:nvGraphicFramePr>
        <p:xfrm>
          <a:off x="236645" y="1201584"/>
          <a:ext cx="7721485" cy="4456160"/>
        </p:xfrm>
        <a:graphic>
          <a:graphicData uri="http://schemas.openxmlformats.org/drawingml/2006/table">
            <a:tbl>
              <a:tblPr/>
              <a:tblGrid>
                <a:gridCol w="1489605">
                  <a:extLst>
                    <a:ext uri="{9D8B030D-6E8A-4147-A177-3AD203B41FA5}">
                      <a16:colId xmlns:a16="http://schemas.microsoft.com/office/drawing/2014/main" val="4282857173"/>
                    </a:ext>
                  </a:extLst>
                </a:gridCol>
                <a:gridCol w="778985">
                  <a:extLst>
                    <a:ext uri="{9D8B030D-6E8A-4147-A177-3AD203B41FA5}">
                      <a16:colId xmlns:a16="http://schemas.microsoft.com/office/drawing/2014/main" val="1086446969"/>
                    </a:ext>
                  </a:extLst>
                </a:gridCol>
                <a:gridCol w="778985">
                  <a:extLst>
                    <a:ext uri="{9D8B030D-6E8A-4147-A177-3AD203B41FA5}">
                      <a16:colId xmlns:a16="http://schemas.microsoft.com/office/drawing/2014/main" val="307567016"/>
                    </a:ext>
                  </a:extLst>
                </a:gridCol>
                <a:gridCol w="778985">
                  <a:extLst>
                    <a:ext uri="{9D8B030D-6E8A-4147-A177-3AD203B41FA5}">
                      <a16:colId xmlns:a16="http://schemas.microsoft.com/office/drawing/2014/main" val="3775165674"/>
                    </a:ext>
                  </a:extLst>
                </a:gridCol>
                <a:gridCol w="778985">
                  <a:extLst>
                    <a:ext uri="{9D8B030D-6E8A-4147-A177-3AD203B41FA5}">
                      <a16:colId xmlns:a16="http://schemas.microsoft.com/office/drawing/2014/main" val="1416059622"/>
                    </a:ext>
                  </a:extLst>
                </a:gridCol>
                <a:gridCol w="778985">
                  <a:extLst>
                    <a:ext uri="{9D8B030D-6E8A-4147-A177-3AD203B41FA5}">
                      <a16:colId xmlns:a16="http://schemas.microsoft.com/office/drawing/2014/main" val="1217629871"/>
                    </a:ext>
                  </a:extLst>
                </a:gridCol>
                <a:gridCol w="778985">
                  <a:extLst>
                    <a:ext uri="{9D8B030D-6E8A-4147-A177-3AD203B41FA5}">
                      <a16:colId xmlns:a16="http://schemas.microsoft.com/office/drawing/2014/main" val="3189421692"/>
                    </a:ext>
                  </a:extLst>
                </a:gridCol>
                <a:gridCol w="778985">
                  <a:extLst>
                    <a:ext uri="{9D8B030D-6E8A-4147-A177-3AD203B41FA5}">
                      <a16:colId xmlns:a16="http://schemas.microsoft.com/office/drawing/2014/main" val="2600623791"/>
                    </a:ext>
                  </a:extLst>
                </a:gridCol>
                <a:gridCol w="778985">
                  <a:extLst>
                    <a:ext uri="{9D8B030D-6E8A-4147-A177-3AD203B41FA5}">
                      <a16:colId xmlns:a16="http://schemas.microsoft.com/office/drawing/2014/main" val="3674039260"/>
                    </a:ext>
                  </a:extLst>
                </a:gridCol>
              </a:tblGrid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30.11.2020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01.12.2020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02.12.2020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03.12.2020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04.12.2020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05.12.2020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06.12.202</a:t>
                      </a:r>
                      <a:r>
                        <a:rPr lang="cs-CZ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07.12.</a:t>
                      </a:r>
                      <a:endParaRPr lang="cs-CZ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895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Hl. m. Praha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83453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Středočeský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55717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Jihočeský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07968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Plzeňský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08806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Karlovarský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490294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Ústecký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08612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Liberecký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100873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Královéhradecký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81603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Pardubický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98865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Kraj Vysočina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12907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Jihomoravský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152272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Olomoucký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56841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Zlínský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785845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Moravskoslezský kraj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64025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ČR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3699"/>
                  </a:ext>
                </a:extLst>
              </a:tr>
            </a:tbl>
          </a:graphicData>
        </a:graphic>
      </p:graphicFrame>
      <p:sp>
        <p:nvSpPr>
          <p:cNvPr id="3" name="TextovéPole 2"/>
          <p:cNvSpPr txBox="1"/>
          <p:nvPr/>
        </p:nvSpPr>
        <p:spPr>
          <a:xfrm>
            <a:off x="236645" y="5888736"/>
            <a:ext cx="11421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Index rizika lze kalkulovat z běžně dostupných dat na geografické úrovni kraje i na úrovni nižší. Jeho hodnoty se avšak automaticky nepřepisují do stupňů pohotovosti – tyto vyhlašuje Ministerstvo zdravotnictví dle stanovené metodiky. Změna ve stupních pohotovosti mimo jiné předpokládá určitou stabilitu v hodnotách indexu rizika, a to po dobu 3 – 7 dnů. 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1197864" y="740664"/>
            <a:ext cx="62087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Vývoj indexu rizika pro kraje a ČR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429135" y="2408433"/>
            <a:ext cx="347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Stupně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pohotovosti</a:t>
            </a:r>
          </a:p>
        </p:txBody>
      </p:sp>
      <p:graphicFrame>
        <p:nvGraphicFramePr>
          <p:cNvPr id="12" name="Tabulka 9">
            <a:extLst>
              <a:ext uri="{FF2B5EF4-FFF2-40B4-BE49-F238E27FC236}">
                <a16:creationId xmlns:a16="http://schemas.microsoft.com/office/drawing/2014/main" id="{7E97FA82-B4C4-40E2-A232-400F1298B1B4}"/>
              </a:ext>
            </a:extLst>
          </p:cNvPr>
          <p:cNvGraphicFramePr>
            <a:graphicFrameLocks noGrp="1"/>
          </p:cNvGraphicFramePr>
          <p:nvPr/>
        </p:nvGraphicFramePr>
        <p:xfrm>
          <a:off x="8158578" y="3077927"/>
          <a:ext cx="3749231" cy="2596996"/>
        </p:xfrm>
        <a:graphic>
          <a:graphicData uri="http://schemas.openxmlformats.org/drawingml/2006/table">
            <a:tbl>
              <a:tblPr firstRow="1" firstCol="1" bandRow="1"/>
              <a:tblGrid>
                <a:gridCol w="1871168">
                  <a:extLst>
                    <a:ext uri="{9D8B030D-6E8A-4147-A177-3AD203B41FA5}">
                      <a16:colId xmlns:a16="http://schemas.microsoft.com/office/drawing/2014/main" val="3677765385"/>
                    </a:ext>
                  </a:extLst>
                </a:gridCol>
                <a:gridCol w="1878063">
                  <a:extLst>
                    <a:ext uri="{9D8B030D-6E8A-4147-A177-3AD203B41FA5}">
                      <a16:colId xmlns:a16="http://schemas.microsoft.com/office/drawing/2014/main" val="2806888044"/>
                    </a:ext>
                  </a:extLst>
                </a:gridCol>
              </a:tblGrid>
              <a:tr h="56848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Hodnota souhrnného rizikového skóre</a:t>
                      </a:r>
                      <a:endParaRPr lang="cs-CZ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Odvozený stupeň pohotovosti pro daný den</a:t>
                      </a:r>
                      <a:endParaRPr lang="cs-CZ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550076"/>
                  </a:ext>
                </a:extLst>
              </a:tr>
              <a:tr h="39321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≥ 76</a:t>
                      </a:r>
                      <a:endParaRPr lang="cs-CZ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cs-CZ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Fialový  </a:t>
                      </a:r>
                      <a:endParaRPr lang="cs-CZ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1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90172"/>
                  </a:ext>
                </a:extLst>
              </a:tr>
              <a:tr h="39321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61-75</a:t>
                      </a:r>
                      <a:endParaRPr lang="cs-CZ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cs-CZ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Červený</a:t>
                      </a:r>
                      <a:endParaRPr lang="cs-CZ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63596"/>
                  </a:ext>
                </a:extLst>
              </a:tr>
              <a:tr h="39321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41-60</a:t>
                      </a:r>
                      <a:endParaRPr lang="cs-CZ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Oranžový</a:t>
                      </a:r>
                      <a:endParaRPr lang="cs-CZ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5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112715"/>
                  </a:ext>
                </a:extLst>
              </a:tr>
              <a:tr h="39321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21-40</a:t>
                      </a:r>
                      <a:endParaRPr lang="cs-CZ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Žlutý</a:t>
                      </a:r>
                      <a:endParaRPr lang="cs-CZ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43325"/>
                  </a:ext>
                </a:extLst>
              </a:tr>
              <a:tr h="39321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s-CZ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≤ 20</a:t>
                      </a:r>
                      <a:endParaRPr lang="cs-CZ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cs-CZ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Zelený</a:t>
                      </a:r>
                      <a:endParaRPr lang="cs-CZ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22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000" b="1" dirty="0"/>
              <a:t>Vývoj epidemie COVID-19 v ČR </a:t>
            </a:r>
            <a:br>
              <a:rPr lang="cs-CZ" sz="4000" b="1" dirty="0"/>
            </a:br>
            <a:r>
              <a:rPr lang="cs-CZ" sz="4000" b="1" dirty="0"/>
              <a:t>Souhrn hlavních statistických ukazatelů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7149" y="3823079"/>
            <a:ext cx="11710219" cy="2066443"/>
          </a:xfrm>
        </p:spPr>
        <p:txBody>
          <a:bodyPr>
            <a:normAutofit/>
          </a:bodyPr>
          <a:lstStyle/>
          <a:p>
            <a:r>
              <a:rPr lang="cs-CZ" sz="4800" b="1" dirty="0" smtClean="0"/>
              <a:t>Krátkodobé predikce dalšího vývoje 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902571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50" y="2130816"/>
            <a:ext cx="10814209" cy="3569545"/>
          </a:xfrm>
        </p:spPr>
        <p:txBody>
          <a:bodyPr>
            <a:noAutofit/>
          </a:bodyPr>
          <a:lstStyle/>
          <a:p>
            <a:r>
              <a:rPr lang="cs-CZ" sz="2000" b="1" dirty="0">
                <a:solidFill>
                  <a:srgbClr val="00B050"/>
                </a:solidFill>
              </a:rPr>
              <a:t>Scénář A (velmi příznivý scénář, dle kalibrace modelu; R = 0,74)</a:t>
            </a:r>
          </a:p>
          <a:p>
            <a:pPr lvl="1"/>
            <a:r>
              <a:rPr lang="cs-CZ" sz="1800" dirty="0"/>
              <a:t>scénář odpovídá kalibraci SIR modelu</a:t>
            </a:r>
            <a:r>
              <a:rPr lang="en-US" sz="1800" dirty="0"/>
              <a:t>*</a:t>
            </a:r>
            <a:r>
              <a:rPr lang="cs-CZ" sz="1800" dirty="0"/>
              <a:t>, pokračování trendu po zavedení opatření od 28. 10.</a:t>
            </a:r>
          </a:p>
          <a:p>
            <a:r>
              <a:rPr lang="cs-CZ" sz="2000" b="1" dirty="0">
                <a:solidFill>
                  <a:srgbClr val="0070C0"/>
                </a:solidFill>
              </a:rPr>
              <a:t>Scénář B </a:t>
            </a:r>
            <a:r>
              <a:rPr lang="cs-CZ" sz="2000" b="1" dirty="0" smtClean="0">
                <a:solidFill>
                  <a:srgbClr val="0070C0"/>
                </a:solidFill>
              </a:rPr>
              <a:t>(příznivý </a:t>
            </a:r>
            <a:r>
              <a:rPr lang="cs-CZ" sz="2000" b="1" dirty="0">
                <a:solidFill>
                  <a:srgbClr val="0070C0"/>
                </a:solidFill>
              </a:rPr>
              <a:t>scénář; předpokládané R = </a:t>
            </a:r>
            <a:r>
              <a:rPr lang="en-US" sz="2000" b="1" dirty="0">
                <a:solidFill>
                  <a:srgbClr val="0070C0"/>
                </a:solidFill>
              </a:rPr>
              <a:t>0,8</a:t>
            </a:r>
            <a:r>
              <a:rPr lang="cs-CZ" sz="2000" b="1" dirty="0">
                <a:solidFill>
                  <a:srgbClr val="0070C0"/>
                </a:solidFill>
              </a:rPr>
              <a:t>5)</a:t>
            </a:r>
          </a:p>
          <a:p>
            <a:pPr lvl="1"/>
            <a:r>
              <a:rPr lang="cs-CZ" sz="1800" dirty="0"/>
              <a:t>předpokládá pokračující mírný pokles, mírné </a:t>
            </a:r>
            <a:r>
              <a:rPr lang="cs-CZ" sz="1800" dirty="0" smtClean="0"/>
              <a:t>zrychlení epidemie </a:t>
            </a:r>
            <a:r>
              <a:rPr lang="cs-CZ" sz="1800" dirty="0"/>
              <a:t>po dílčím uvolnění opatření od 18. 11.</a:t>
            </a:r>
          </a:p>
          <a:p>
            <a:r>
              <a:rPr lang="cs-CZ" sz="2000" b="1" dirty="0">
                <a:solidFill>
                  <a:srgbClr val="FFC618"/>
                </a:solidFill>
              </a:rPr>
              <a:t>Scénář C </a:t>
            </a:r>
            <a:r>
              <a:rPr lang="cs-CZ" sz="2000" b="1" dirty="0" smtClean="0">
                <a:solidFill>
                  <a:srgbClr val="FFC618"/>
                </a:solidFill>
              </a:rPr>
              <a:t>(scénář stagnace vývoje; </a:t>
            </a:r>
            <a:r>
              <a:rPr lang="cs-CZ" sz="2000" b="1" dirty="0">
                <a:solidFill>
                  <a:srgbClr val="FFC618"/>
                </a:solidFill>
              </a:rPr>
              <a:t>předpokládané R = 1,00)</a:t>
            </a:r>
          </a:p>
          <a:p>
            <a:pPr lvl="1"/>
            <a:r>
              <a:rPr lang="cs-CZ" sz="1800" dirty="0"/>
              <a:t>předpokládá pokračování aktuální situace, zrychlení </a:t>
            </a:r>
            <a:r>
              <a:rPr lang="cs-CZ" sz="1800" dirty="0" smtClean="0"/>
              <a:t>epidemie po </a:t>
            </a:r>
            <a:r>
              <a:rPr lang="cs-CZ" sz="1800" dirty="0"/>
              <a:t>dílčím uvolnění opatření od 18. 11.</a:t>
            </a:r>
          </a:p>
          <a:p>
            <a:r>
              <a:rPr lang="cs-CZ" sz="2000" b="1" dirty="0">
                <a:solidFill>
                  <a:srgbClr val="FF0000"/>
                </a:solidFill>
              </a:rPr>
              <a:t>Scénář D (rizikový scénář, předpokládané R = 1,20)</a:t>
            </a:r>
          </a:p>
          <a:p>
            <a:pPr lvl="1"/>
            <a:r>
              <a:rPr lang="cs-CZ" sz="1800" dirty="0"/>
              <a:t>předpokládá zřetelné zhoršení situace, zrychlení </a:t>
            </a:r>
            <a:r>
              <a:rPr lang="cs-CZ" sz="1800" dirty="0" smtClean="0"/>
              <a:t>epidemie po </a:t>
            </a:r>
            <a:r>
              <a:rPr lang="cs-CZ" sz="1800" dirty="0"/>
              <a:t>dílčím uvolnění opatření od 18. 11.</a:t>
            </a:r>
          </a:p>
          <a:p>
            <a:pPr lvl="1"/>
            <a:r>
              <a:rPr lang="cs-CZ" sz="1800" dirty="0"/>
              <a:t>situace spojená s nedostatečnou </a:t>
            </a:r>
            <a:r>
              <a:rPr lang="cs-CZ" sz="1800" i="1" dirty="0" err="1"/>
              <a:t>compliance</a:t>
            </a:r>
            <a:r>
              <a:rPr lang="cs-CZ" sz="1800" dirty="0"/>
              <a:t> populace, nedostatečnou efektivitou trasování apod.</a:t>
            </a:r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2000" dirty="0"/>
          </a:p>
        </p:txBody>
      </p:sp>
      <p:sp>
        <p:nvSpPr>
          <p:cNvPr id="5" name="Zaoblený obdélník 15">
            <a:extLst>
              <a:ext uri="{FF2B5EF4-FFF2-40B4-BE49-F238E27FC236}">
                <a16:creationId xmlns:a16="http://schemas.microsoft.com/office/drawing/2014/main" id="{4BA38838-9D73-4F91-BF19-C0247BF9CEFA}"/>
              </a:ext>
            </a:extLst>
          </p:cNvPr>
          <p:cNvSpPr/>
          <p:nvPr/>
        </p:nvSpPr>
        <p:spPr>
          <a:xfrm>
            <a:off x="556550" y="144314"/>
            <a:ext cx="11354939" cy="7510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pro krátkodobé predikce vývoje epidemie do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konce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prosince</a:t>
            </a:r>
          </a:p>
        </p:txBody>
      </p:sp>
      <p:sp>
        <p:nvSpPr>
          <p:cNvPr id="2" name="Obdélník 1"/>
          <p:cNvSpPr/>
          <p:nvPr/>
        </p:nvSpPr>
        <p:spPr>
          <a:xfrm>
            <a:off x="556550" y="960737"/>
            <a:ext cx="11129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Dne 27. 11. byly vypracovány nové scénáře pro krátkodobé predikce platné do konce roku 2020.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Jako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nejrizikovější je zpracován trendový výhled dle reprodukčního čísla 1,2. Scénáře jsou zpracovány pro kalibraci SIR modelů a jejich implementace je provedena do reálných časových řad vycházejících z dat ISIN.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1C00785-F829-441D-B98D-E35E92B2E32D}"/>
              </a:ext>
            </a:extLst>
          </p:cNvPr>
          <p:cNvSpPr txBox="1"/>
          <p:nvPr/>
        </p:nvSpPr>
        <p:spPr>
          <a:xfrm>
            <a:off x="243884" y="6189779"/>
            <a:ext cx="11354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kalibrace reprodukčního čísla SIR epidemiologickým modelem pro krátkodobé predikce ÚZIS ČR v segmentu od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2020,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intervalov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ý odhad 0,65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0,82, interval odpovídá 95% intervalu neurčitosti z odhadů získaných kalibrací modelu, kalibračním cílem byly denní přírůstky, s vyjmutím volných dnů a jednoho následujícího dne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361950" y="5467350"/>
            <a:ext cx="11549539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zpracovány i separátně pro jednotlivé regiony. Týdenní reálný vývoj hodnot je pro regiony i celou ČR publikován na internetových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stránkách https://onemocneni-aktualne.mzcr.cz/pes</a:t>
            </a:r>
          </a:p>
        </p:txBody>
      </p:sp>
    </p:spTree>
    <p:extLst>
      <p:ext uri="{BB962C8B-B14F-4D97-AF65-F5344CB8AC3E}">
        <p14:creationId xmlns:p14="http://schemas.microsoft.com/office/powerpoint/2010/main" val="65921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15">
            <a:extLst>
              <a:ext uri="{FF2B5EF4-FFF2-40B4-BE49-F238E27FC236}">
                <a16:creationId xmlns:a16="http://schemas.microsoft.com/office/drawing/2014/main" id="{4BA38838-9D73-4F91-BF19-C0247BF9CEFA}"/>
              </a:ext>
            </a:extLst>
          </p:cNvPr>
          <p:cNvSpPr/>
          <p:nvPr/>
        </p:nvSpPr>
        <p:spPr>
          <a:xfrm>
            <a:off x="556550" y="144314"/>
            <a:ext cx="11354939" cy="7510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ve čtyřech scénářích: projekce do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konce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prosince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411F932-AF73-482D-B91D-BEA44F2B06EF}"/>
              </a:ext>
            </a:extLst>
          </p:cNvPr>
          <p:cNvSpPr txBox="1"/>
          <p:nvPr/>
        </p:nvSpPr>
        <p:spPr>
          <a:xfrm>
            <a:off x="173293" y="145689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5942A01-0ECE-476D-8D44-F7674E618681}"/>
              </a:ext>
            </a:extLst>
          </p:cNvPr>
          <p:cNvSpPr txBox="1"/>
          <p:nvPr/>
        </p:nvSpPr>
        <p:spPr>
          <a:xfrm>
            <a:off x="4792918" y="1077339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zhoršení,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F9AB41A-B79F-4793-9FCC-DCA357DECA1D}"/>
              </a:ext>
            </a:extLst>
          </p:cNvPr>
          <p:cNvSpPr txBox="1"/>
          <p:nvPr/>
        </p:nvSpPr>
        <p:spPr>
          <a:xfrm>
            <a:off x="4792918" y="2386244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pokračujícího zpomalování (R = 0,74)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B8A33B2D-AB0F-42A7-AF78-2AA0DBCF8146}"/>
              </a:ext>
            </a:extLst>
          </p:cNvPr>
          <p:cNvCxnSpPr/>
          <p:nvPr/>
        </p:nvCxnSpPr>
        <p:spPr>
          <a:xfrm flipV="1">
            <a:off x="4154743" y="130289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04706691-091F-4514-B1FE-AE172E60238D}"/>
              </a:ext>
            </a:extLst>
          </p:cNvPr>
          <p:cNvCxnSpPr/>
          <p:nvPr/>
        </p:nvCxnSpPr>
        <p:spPr>
          <a:xfrm>
            <a:off x="4154743" y="194180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A30C68FF-D1C2-4533-9BD7-ADB555328BCD}"/>
              </a:ext>
            </a:extLst>
          </p:cNvPr>
          <p:cNvGraphicFramePr/>
          <p:nvPr>
            <p:extLst/>
          </p:nvPr>
        </p:nvGraphicFramePr>
        <p:xfrm>
          <a:off x="400435" y="3251484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6">
            <a:extLst>
              <a:ext uri="{FF2B5EF4-FFF2-40B4-BE49-F238E27FC236}">
                <a16:creationId xmlns:a16="http://schemas.microsoft.com/office/drawing/2014/main" id="{5DA7DBF0-D1A6-4CD2-A806-20D2FF39B4BC}"/>
              </a:ext>
            </a:extLst>
          </p:cNvPr>
          <p:cNvSpPr txBox="1"/>
          <p:nvPr/>
        </p:nvSpPr>
        <p:spPr>
          <a:xfrm>
            <a:off x="400435" y="282393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3F58503-B734-461D-937C-38C4CC3EFB4F}"/>
              </a:ext>
            </a:extLst>
          </p:cNvPr>
          <p:cNvSpPr txBox="1"/>
          <p:nvPr/>
        </p:nvSpPr>
        <p:spPr>
          <a:xfrm>
            <a:off x="1681050" y="391658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11F0AFEE-46C0-4DD3-965B-B75206A41EE7}"/>
              </a:ext>
            </a:extLst>
          </p:cNvPr>
          <p:cNvSpPr/>
          <p:nvPr/>
        </p:nvSpPr>
        <p:spPr>
          <a:xfrm>
            <a:off x="1386305" y="359157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072797CB-B1B6-4E7D-AF61-4A0E3787F172}"/>
              </a:ext>
            </a:extLst>
          </p:cNvPr>
          <p:cNvSpPr txBox="1"/>
          <p:nvPr/>
        </p:nvSpPr>
        <p:spPr>
          <a:xfrm>
            <a:off x="1683486" y="3539769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F9A6821-D5E6-4AD0-9D12-89FDFAF18AF7}"/>
              </a:ext>
            </a:extLst>
          </p:cNvPr>
          <p:cNvCxnSpPr>
            <a:cxnSpLocks/>
          </p:cNvCxnSpPr>
          <p:nvPr/>
        </p:nvCxnSpPr>
        <p:spPr>
          <a:xfrm>
            <a:off x="1386305" y="404418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756C5F8A-CB96-4ADA-813B-33365E4FC628}"/>
              </a:ext>
            </a:extLst>
          </p:cNvPr>
          <p:cNvSpPr txBox="1"/>
          <p:nvPr/>
        </p:nvSpPr>
        <p:spPr>
          <a:xfrm>
            <a:off x="1681050" y="413989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31546F2-5DCB-48E1-BC38-2AD5590DD8FD}"/>
              </a:ext>
            </a:extLst>
          </p:cNvPr>
          <p:cNvCxnSpPr>
            <a:cxnSpLocks/>
          </p:cNvCxnSpPr>
          <p:nvPr/>
        </p:nvCxnSpPr>
        <p:spPr>
          <a:xfrm>
            <a:off x="1386305" y="426749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7920547-779D-4AA2-8687-AFF35EEB3227}"/>
              </a:ext>
            </a:extLst>
          </p:cNvPr>
          <p:cNvSpPr txBox="1"/>
          <p:nvPr/>
        </p:nvSpPr>
        <p:spPr>
          <a:xfrm>
            <a:off x="1681050" y="436319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0,8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B11CFD0C-FF59-4BD2-92C0-D5E974FF8D76}"/>
              </a:ext>
            </a:extLst>
          </p:cNvPr>
          <p:cNvCxnSpPr>
            <a:cxnSpLocks/>
          </p:cNvCxnSpPr>
          <p:nvPr/>
        </p:nvCxnSpPr>
        <p:spPr>
          <a:xfrm>
            <a:off x="1386305" y="449080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22DEF65-2C3A-45C3-852F-A5DBA3294AC3}"/>
              </a:ext>
            </a:extLst>
          </p:cNvPr>
          <p:cNvSpPr txBox="1"/>
          <p:nvPr/>
        </p:nvSpPr>
        <p:spPr>
          <a:xfrm>
            <a:off x="1681050" y="4586504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2020,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hodnoty pro kalibraci plnou čarou)</a:t>
            </a:r>
          </a:p>
        </p:txBody>
      </p: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C8DD3D0F-101A-43A0-BEE8-21CCBB482034}"/>
              </a:ext>
            </a:extLst>
          </p:cNvPr>
          <p:cNvCxnSpPr>
            <a:cxnSpLocks/>
          </p:cNvCxnSpPr>
          <p:nvPr/>
        </p:nvCxnSpPr>
        <p:spPr>
          <a:xfrm>
            <a:off x="1386305" y="471410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0A72F7E9-E71F-4C4B-BDA0-3624BF8D5C01}"/>
              </a:ext>
            </a:extLst>
          </p:cNvPr>
          <p:cNvSpPr txBox="1"/>
          <p:nvPr/>
        </p:nvSpPr>
        <p:spPr>
          <a:xfrm>
            <a:off x="9015240" y="362251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9 443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4 702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2 562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1 516 predikovaných</a:t>
            </a:r>
          </a:p>
        </p:txBody>
      </p:sp>
    </p:spTree>
    <p:extLst>
      <p:ext uri="{BB962C8B-B14F-4D97-AF65-F5344CB8AC3E}">
        <p14:creationId xmlns:p14="http://schemas.microsoft.com/office/powerpoint/2010/main" val="2207640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/>
        </p:nvSpPr>
        <p:spPr>
          <a:xfrm>
            <a:off x="412240" y="789113"/>
            <a:ext cx="111557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Následující tabulka shrnuje nově nastavené scénáře krátkodobého vývoje pro prosinec 2020 a kalkuluje pro ně očekávatelné počty nově diagnostikovaných pacientů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nich odvozené průměrné denní počty. </a:t>
            </a: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Reálné </a:t>
            </a:r>
            <a:r>
              <a:rPr kumimoji="0" lang="cs-CZ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/>
              </a:rPr>
              <a:t>y nově diagnostikovaných případů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získané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 období 1.12. – 6.12. odpovídají vývoji při reprodukčním čísle 0,9 – 1,0.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1">
            <a:extLst>
              <a:ext uri="{FF2B5EF4-FFF2-40B4-BE49-F238E27FC236}">
                <a16:creationId xmlns:a16="http://schemas.microsoft.com/office/drawing/2014/main" id="{83C273D8-9B09-4265-A7A5-7154B0EF65CF}"/>
              </a:ext>
            </a:extLst>
          </p:cNvPr>
          <p:cNvSpPr/>
          <p:nvPr/>
        </p:nvSpPr>
        <p:spPr>
          <a:xfrm>
            <a:off x="5460249" y="5416943"/>
            <a:ext cx="1095375" cy="58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Šipka dolů 1">
            <a:extLst>
              <a:ext uri="{FF2B5EF4-FFF2-40B4-BE49-F238E27FC236}">
                <a16:creationId xmlns:a16="http://schemas.microsoft.com/office/drawing/2014/main" id="{83C273D8-9B09-4265-A7A5-7154B0EF65CF}"/>
              </a:ext>
            </a:extLst>
          </p:cNvPr>
          <p:cNvSpPr/>
          <p:nvPr/>
        </p:nvSpPr>
        <p:spPr>
          <a:xfrm>
            <a:off x="5460249" y="3210800"/>
            <a:ext cx="1095375" cy="58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016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aoblený obdélník 15"/>
          <p:cNvSpPr/>
          <p:nvPr/>
        </p:nvSpPr>
        <p:spPr>
          <a:xfrm>
            <a:off x="556550" y="144314"/>
            <a:ext cx="11354939" cy="695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Rekalibrace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prediktivního modelu pro nové scénáře 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CE0DB39-E705-4DA7-B0D7-9A8D1EEB38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8000" y="2049294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celkový počet</a:t>
                      </a: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osob 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nově prokázanou nákazou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Realita: naměřené</a:t>
                      </a:r>
                      <a:endParaRPr kumimoji="0" lang="cs-CZ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průměrný denní počet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osob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 nově prokázanou nákazou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Realita: </a:t>
                      </a:r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naměřené</a:t>
                      </a:r>
                    </a:p>
                    <a:p>
                      <a:pPr algn="ctr"/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</a:t>
                      </a:r>
                      <a:r>
                        <a:rPr lang="cs-CZ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</a:t>
                      </a:r>
                      <a:r>
                        <a:rPr lang="cs-CZ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1.–6. 12.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23 539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2 756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3 498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4 617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6 376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3 923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7.–13. 12.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1 967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2 932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4 661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7 967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14.–20. 12.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1 378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2 430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4 708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10 106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21.–31. 12.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9,9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151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1 925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4 765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13 737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sp>
        <p:nvSpPr>
          <p:cNvPr id="6" name="TextovéPole 5">
            <a:extLst>
              <a:ext uri="{FF2B5EF4-FFF2-40B4-BE49-F238E27FC236}">
                <a16:creationId xmlns:a16="http://schemas.microsoft.com/office/drawing/2014/main" id="{4FDA7A78-1518-4E9C-A512-C9BA190620F4}"/>
              </a:ext>
            </a:extLst>
          </p:cNvPr>
          <p:cNvSpPr txBox="1"/>
          <p:nvPr/>
        </p:nvSpPr>
        <p:spPr>
          <a:xfrm>
            <a:off x="-177557" y="901960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</p:spTree>
    <p:extLst>
      <p:ext uri="{BB962C8B-B14F-4D97-AF65-F5344CB8AC3E}">
        <p14:creationId xmlns:p14="http://schemas.microsoft.com/office/powerpoint/2010/main" val="63480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000" b="1" dirty="0"/>
              <a:t>Vývoj epidemie COVID-19 v ČR </a:t>
            </a:r>
            <a:br>
              <a:rPr lang="cs-CZ" sz="4000" b="1" dirty="0"/>
            </a:br>
            <a:r>
              <a:rPr lang="cs-CZ" sz="4000" b="1" dirty="0"/>
              <a:t>Souhrn hlavních statistických ukazatelů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7149" y="3823079"/>
            <a:ext cx="11710219" cy="2066443"/>
          </a:xfrm>
        </p:spPr>
        <p:txBody>
          <a:bodyPr>
            <a:normAutofit/>
          </a:bodyPr>
          <a:lstStyle/>
          <a:p>
            <a:r>
              <a:rPr lang="cs-CZ" sz="4800" b="1" dirty="0" smtClean="0"/>
              <a:t>Dlouhodobé predikce dalšího vývoje 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1908150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/>
        </p:nvSpPr>
        <p:spPr>
          <a:xfrm>
            <a:off x="474454" y="371836"/>
            <a:ext cx="110935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situaci charakterizuje stagnace, tedy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zastavení zpomalování epidemie s rizikem možné eskalace rizika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(stále vysoká nálož nákazy v populaci, evidentní známky komunitního šíření) </a:t>
            </a: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 smtClean="0"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Přesto dosavadní vývoj neeskaloval podle vysoce rizikových scénářů a v průběhu listopadu došlo k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významnému zpomalení šíření nákazy. Vývoj odpovídá dlouhodobě kalibrovanému modelu SEIR, který předpokládal významné snížení reprodukce nákazy a kalkuloval s předpokladem redukce pracovních a jiných kontaktů o cca 60%.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1">
            <a:extLst>
              <a:ext uri="{FF2B5EF4-FFF2-40B4-BE49-F238E27FC236}">
                <a16:creationId xmlns:a16="http://schemas.microsoft.com/office/drawing/2014/main" id="{83C273D8-9B09-4265-A7A5-7154B0EF65CF}"/>
              </a:ext>
            </a:extLst>
          </p:cNvPr>
          <p:cNvSpPr/>
          <p:nvPr/>
        </p:nvSpPr>
        <p:spPr>
          <a:xfrm>
            <a:off x="5473551" y="2535721"/>
            <a:ext cx="1095375" cy="58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78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72" y="1796584"/>
            <a:ext cx="3859879" cy="2227094"/>
          </a:xfrm>
          <a:prstGeom prst="rect">
            <a:avLst/>
          </a:prstGeom>
        </p:spPr>
      </p:pic>
      <p:sp>
        <p:nvSpPr>
          <p:cNvPr id="16" name="Zaoblený obdélník 15"/>
          <p:cNvSpPr/>
          <p:nvPr/>
        </p:nvSpPr>
        <p:spPr>
          <a:xfrm>
            <a:off x="556550" y="144314"/>
            <a:ext cx="11354939" cy="695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Situace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celé populaci ČR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568963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5" name="Obdélník 4"/>
          <p:cNvSpPr/>
          <p:nvPr/>
        </p:nvSpPr>
        <p:spPr>
          <a:xfrm>
            <a:off x="2065703" y="829275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ČR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1,05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9973232A-9684-4FC9-AE77-1386A1121E76}"/>
              </a:ext>
            </a:extLst>
          </p:cNvPr>
          <p:cNvSpPr txBox="1"/>
          <p:nvPr/>
        </p:nvSpPr>
        <p:spPr>
          <a:xfrm>
            <a:off x="1447800" y="4023678"/>
            <a:ext cx="47071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154624" y="6405326"/>
            <a:ext cx="9823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Výpočet funkcí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 v software R (balíček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EpiEstim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Nishiura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924152" y="2212179"/>
            <a:ext cx="1591404" cy="307777"/>
            <a:chOff x="9718781" y="1744597"/>
            <a:chExt cx="1591404" cy="30777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4"/>
              <a:ext cx="108000" cy="10800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307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Incidence</a:t>
              </a:r>
            </a:p>
          </p:txBody>
        </p:sp>
      </p:grp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50799D38-217C-4919-BC0B-8935B9826571}"/>
              </a:ext>
            </a:extLst>
          </p:cNvPr>
          <p:cNvCxnSpPr>
            <a:cxnSpLocks/>
          </p:cNvCxnSpPr>
          <p:nvPr/>
        </p:nvCxnSpPr>
        <p:spPr>
          <a:xfrm flipH="1">
            <a:off x="1476008" y="1778193"/>
            <a:ext cx="2067292" cy="185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8F229281-C9AA-48B9-A3C0-B2FD523C78CB}"/>
              </a:ext>
            </a:extLst>
          </p:cNvPr>
          <p:cNvCxnSpPr>
            <a:cxnSpLocks/>
          </p:cNvCxnSpPr>
          <p:nvPr/>
        </p:nvCxnSpPr>
        <p:spPr>
          <a:xfrm>
            <a:off x="8750340" y="1720861"/>
            <a:ext cx="1910036" cy="1741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69AB29E-A179-4CBA-BBB6-2B7834E43DBC}"/>
              </a:ext>
            </a:extLst>
          </p:cNvPr>
          <p:cNvGrpSpPr/>
          <p:nvPr/>
        </p:nvGrpSpPr>
        <p:grpSpPr>
          <a:xfrm>
            <a:off x="7273287" y="2067873"/>
            <a:ext cx="1640389" cy="1611742"/>
            <a:chOff x="6860909" y="2067873"/>
            <a:chExt cx="1640389" cy="1611742"/>
          </a:xfrm>
        </p:grpSpPr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18A24689-596B-4441-A8CB-1B0CD5829160}"/>
                </a:ext>
              </a:extLst>
            </p:cNvPr>
            <p:cNvSpPr txBox="1"/>
            <p:nvPr/>
          </p:nvSpPr>
          <p:spPr>
            <a:xfrm>
              <a:off x="6860909" y="2067873"/>
              <a:ext cx="16403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2FF972B-AFF8-49B6-AD04-BC0A9A5C7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45663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17" name="Chart 4">
            <a:extLst>
              <a:ext uri="{FF2B5EF4-FFF2-40B4-BE49-F238E27FC236}">
                <a16:creationId xmlns:a16="http://schemas.microsoft.com/office/drawing/2014/main" id="{551441EC-F0A9-4A5E-B39E-6C78EC006571}"/>
              </a:ext>
            </a:extLst>
          </p:cNvPr>
          <p:cNvGraphicFramePr/>
          <p:nvPr>
            <p:extLst/>
          </p:nvPr>
        </p:nvGraphicFramePr>
        <p:xfrm>
          <a:off x="418529" y="3640619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1425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FA4BADE6-563F-46B1-A40C-95A25DFD0E31}"/>
              </a:ext>
            </a:extLst>
          </p:cNvPr>
          <p:cNvSpPr/>
          <p:nvPr/>
        </p:nvSpPr>
        <p:spPr>
          <a:xfrm>
            <a:off x="8154120" y="1397574"/>
            <a:ext cx="381118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úrovně přenosu onemocnění na 46 tisíc nových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onemocnění v září, s předpokladem redukce kontaktů (pracovních, školních, jiných) od začátku října 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 30 %, </a:t>
            </a: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dále</a:t>
            </a:r>
            <a:endParaRPr kumimoji="0" lang="cs-CZ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14.10.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snížení základní reprodukce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snížení školních kontaktů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 100 %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17.10. (dodržování opatření)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snížení základní reprodukce </a:t>
            </a:r>
            <a:b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 10%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snížení četnosti pracovních a jiných kontaktů o 60 % </a:t>
            </a:r>
            <a:b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(mimo domácích)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(uvedeny redukce oproti normálu)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200609" y="5962759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zahrnuje vybrané předpoklady a slouží ke zkoumání dopadu změny různých parametrů. Vzhledem k významným neurčitostem ve struktuře modelu, modelových parametrech a nejistotě ohledně budoucího vývoje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zpomalování šíření epidemie v listopadu a prosinci 2020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původní scénář pro zřetelný 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na kontakty s mírným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časovým</a:t>
            </a:r>
            <a:r>
              <a:rPr kumimoji="0" lang="cs-CZ" sz="2200" b="1" i="0" u="sng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odstupem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2F6B982-84F9-4F86-9C4B-4B367180B655}"/>
              </a:ext>
            </a:extLst>
          </p:cNvPr>
          <p:cNvSpPr txBox="1"/>
          <p:nvPr/>
        </p:nvSpPr>
        <p:spPr>
          <a:xfrm>
            <a:off x="8483328" y="6085869"/>
            <a:ext cx="335445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Aktualizovaná kalibrace na výsledky října a začátku listopadu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4016CFBD-FE88-417B-8981-E584A20F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66" y="1522243"/>
            <a:ext cx="7236000" cy="3257551"/>
          </a:xfrm>
          <a:prstGeom prst="rect">
            <a:avLst/>
          </a:prstGeom>
        </p:spPr>
      </p:pic>
      <p:sp>
        <p:nvSpPr>
          <p:cNvPr id="20" name="TextovéPole 17">
            <a:extLst>
              <a:ext uri="{FF2B5EF4-FFF2-40B4-BE49-F238E27FC236}">
                <a16:creationId xmlns:a16="http://schemas.microsoft.com/office/drawing/2014/main" id="{9938E9F1-7F27-4603-B03F-EC8FBB2FE24E}"/>
              </a:ext>
            </a:extLst>
          </p:cNvPr>
          <p:cNvSpPr txBox="1"/>
          <p:nvPr/>
        </p:nvSpPr>
        <p:spPr>
          <a:xfrm rot="16200000">
            <a:off x="-945119" y="2991688"/>
            <a:ext cx="303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400" b="1" dirty="0"/>
              <a:t>Nové případy onemocnění za den</a:t>
            </a:r>
          </a:p>
        </p:txBody>
      </p:sp>
      <p:pic>
        <p:nvPicPr>
          <p:cNvPr id="2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4" y="4658757"/>
            <a:ext cx="7602070" cy="825048"/>
          </a:xfrm>
          <a:prstGeom prst="rect">
            <a:avLst/>
          </a:prstGeom>
        </p:spPr>
      </p:pic>
      <p:sp>
        <p:nvSpPr>
          <p:cNvPr id="22" name="TextovéPole 21">
            <a:extLst>
              <a:ext uri="{FF2B5EF4-FFF2-40B4-BE49-F238E27FC236}">
                <a16:creationId xmlns:a16="http://schemas.microsoft.com/office/drawing/2014/main" id="{DED40CC4-D16C-429F-9177-A9AB097048A9}"/>
              </a:ext>
            </a:extLst>
          </p:cNvPr>
          <p:cNvSpPr txBox="1"/>
          <p:nvPr/>
        </p:nvSpPr>
        <p:spPr>
          <a:xfrm>
            <a:off x="2348864" y="1835561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1200" dirty="0"/>
              <a:t>bez periodicity v rámci týdne, odpovídá cca týdenním klouzavým průměrům</a:t>
            </a:r>
          </a:p>
        </p:txBody>
      </p:sp>
      <p:sp>
        <p:nvSpPr>
          <p:cNvPr id="23" name="TextovéPole 24">
            <a:extLst>
              <a:ext uri="{FF2B5EF4-FFF2-40B4-BE49-F238E27FC236}">
                <a16:creationId xmlns:a16="http://schemas.microsoft.com/office/drawing/2014/main" id="{590A9C4F-10F3-4016-8CE8-6FD01E44CFC4}"/>
              </a:ext>
            </a:extLst>
          </p:cNvPr>
          <p:cNvSpPr txBox="1"/>
          <p:nvPr/>
        </p:nvSpPr>
        <p:spPr>
          <a:xfrm>
            <a:off x="1534544" y="1002664"/>
            <a:ext cx="250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1" dirty="0">
                <a:solidFill>
                  <a:srgbClr val="FFC000"/>
                </a:solidFill>
              </a:rPr>
              <a:t>oranžově</a:t>
            </a:r>
            <a:r>
              <a:rPr lang="cs-CZ" sz="1600" dirty="0"/>
              <a:t> pozorovaná data, </a:t>
            </a:r>
            <a:r>
              <a:rPr lang="cs-CZ" sz="1200" dirty="0"/>
              <a:t>7denní klouzavý průměr, časové zpoždění k hlášení 4 dny</a:t>
            </a:r>
            <a:endParaRPr lang="cs-CZ" sz="1600" dirty="0"/>
          </a:p>
        </p:txBody>
      </p:sp>
      <p:cxnSp>
        <p:nvCxnSpPr>
          <p:cNvPr id="26" name="Přímá spojnice 25"/>
          <p:cNvCxnSpPr/>
          <p:nvPr/>
        </p:nvCxnSpPr>
        <p:spPr>
          <a:xfrm>
            <a:off x="5511708" y="1324160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4">
            <a:extLst>
              <a:ext uri="{FF2B5EF4-FFF2-40B4-BE49-F238E27FC236}">
                <a16:creationId xmlns:a16="http://schemas.microsoft.com/office/drawing/2014/main" id="{590A9C4F-10F3-4016-8CE8-6FD01E44CFC4}"/>
              </a:ext>
            </a:extLst>
          </p:cNvPr>
          <p:cNvSpPr txBox="1"/>
          <p:nvPr/>
        </p:nvSpPr>
        <p:spPr>
          <a:xfrm>
            <a:off x="6042931" y="1161696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 smtClean="0"/>
              <a:t>Predikce 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352749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/>
        </p:nvSpPr>
        <p:spPr>
          <a:xfrm>
            <a:off x="474454" y="371836"/>
            <a:ext cx="11093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3200" b="1" dirty="0">
                <a:latin typeface="Calibri" panose="020F0502020204030204" pitchFamily="34" charset="0"/>
                <a:cs typeface="Calibri" panose="020F0502020204030204" pitchFamily="34" charset="0"/>
              </a:rPr>
              <a:t>V souvislosti s novým protiepidemickým systémem byl </a:t>
            </a:r>
            <a:r>
              <a:rPr lang="cs-CZ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 daném dlouhodobém modelu SEIR posuzován potenciální dopad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postupn</a:t>
            </a:r>
            <a:r>
              <a:rPr lang="cs-CZ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ého</a:t>
            </a:r>
            <a:r>
              <a:rPr lang="cs-CZ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rozvolňování opatření </a:t>
            </a:r>
            <a:endParaRPr lang="cs-CZ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latin typeface="Calibri" panose="020F0502020204030204"/>
            </a:endParaRPr>
          </a:p>
        </p:txBody>
      </p:sp>
      <p:sp>
        <p:nvSpPr>
          <p:cNvPr id="8" name="Šipka dolů 1">
            <a:extLst>
              <a:ext uri="{FF2B5EF4-FFF2-40B4-BE49-F238E27FC236}">
                <a16:creationId xmlns:a16="http://schemas.microsoft.com/office/drawing/2014/main" id="{83C273D8-9B09-4265-A7A5-7154B0EF65CF}"/>
              </a:ext>
            </a:extLst>
          </p:cNvPr>
          <p:cNvSpPr/>
          <p:nvPr/>
        </p:nvSpPr>
        <p:spPr>
          <a:xfrm>
            <a:off x="5473551" y="2095774"/>
            <a:ext cx="1095375" cy="58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61842" y="3171933"/>
            <a:ext cx="1101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Následující scénář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simuluje mírný dopad rozvolnění a kalkuluje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navýšením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školních kontaktů na 30 % od 18.11.2020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F1061C5-2814-40B0-A472-7E182638F548}"/>
              </a:ext>
            </a:extLst>
          </p:cNvPr>
          <p:cNvSpPr txBox="1"/>
          <p:nvPr/>
        </p:nvSpPr>
        <p:spPr>
          <a:xfrm>
            <a:off x="561842" y="4477617"/>
            <a:ext cx="1101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dopad navýšení pracovních a jiných kontaktů </a:t>
            </a:r>
            <a:b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pouze o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 procentních bodů od 3.12.2020</a:t>
            </a:r>
          </a:p>
        </p:txBody>
      </p:sp>
    </p:spTree>
    <p:extLst>
      <p:ext uri="{BB962C8B-B14F-4D97-AF65-F5344CB8AC3E}">
        <p14:creationId xmlns:p14="http://schemas.microsoft.com/office/powerpoint/2010/main" val="237826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14">
            <a:extLst>
              <a:ext uri="{FF2B5EF4-FFF2-40B4-BE49-F238E27FC236}">
                <a16:creationId xmlns:a16="http://schemas.microsoft.com/office/drawing/2014/main" id="{90113865-B8F3-4D39-8C85-9C5A4AE2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50" y="1212932"/>
            <a:ext cx="7236000" cy="3334632"/>
          </a:xfrm>
          <a:prstGeom prst="rect">
            <a:avLst/>
          </a:prstGeom>
        </p:spPr>
      </p:pic>
      <p:sp>
        <p:nvSpPr>
          <p:cNvPr id="16" name="TextovéPole 15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1009202" y="2785033"/>
            <a:ext cx="303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154120" y="1130684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úrovně přenosu onemocnění na 46 tisíc nových onemocnění v září, s předpokladem redukce kontaktů (pracovních, školních, jiných) od začátku října o 30 %,  a dále</a:t>
            </a:r>
            <a:endParaRPr kumimoji="0" lang="cs-CZ" sz="1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14.10.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BEZ snížení základní reprodukce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snížení školních kontaktů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 100 %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17.10. (dodržování opatření)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snížení četnosti pracovních a jiných kontaktů o 60 % (mimo domácích)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(uvedeny redukce oproti normálu)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18.11.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3.12.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 a jiných kontaktů na 50 %</a:t>
            </a:r>
          </a:p>
        </p:txBody>
      </p:sp>
      <p:graphicFrame>
        <p:nvGraphicFramePr>
          <p:cNvPr id="19" name="Tabulka 10">
            <a:extLst>
              <a:ext uri="{FF2B5EF4-FFF2-40B4-BE49-F238E27FC236}">
                <a16:creationId xmlns:a16="http://schemas.microsoft.com/office/drawing/2014/main" id="{7A61B2F3-09A0-454C-B0FE-F2CF23D17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37735"/>
              </p:ext>
            </p:extLst>
          </p:nvPr>
        </p:nvGraphicFramePr>
        <p:xfrm>
          <a:off x="207211" y="4433052"/>
          <a:ext cx="7602070" cy="82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010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663 000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0" name="TextovéPole 19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2284781" y="160985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3147724-1A43-48DA-A9F9-4C47E8587F8A}"/>
              </a:ext>
            </a:extLst>
          </p:cNvPr>
          <p:cNvSpPr txBox="1"/>
          <p:nvPr/>
        </p:nvSpPr>
        <p:spPr>
          <a:xfrm>
            <a:off x="6496505" y="4077943"/>
            <a:ext cx="1333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výchozí scénář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zpomalování šíření epidemie v listopadu a prosinci 2020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pro mírný dopad rozvolňování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200609" y="5962759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zahrnuje vybrané předpoklady a slouží ke zkoumání dopadu změny různých parametrů. Vzhledem k významným neurčitostem ve struktuře modelu, modelových parametrech a nejistotě ohledně budoucího vývoje je nezbytné výsledky brát jako orientační, umožňující pouze porovnání jednotlivých scénářů, nikoliv jako konkrétní předpověď pro určité období. </a:t>
            </a:r>
          </a:p>
        </p:txBody>
      </p:sp>
      <p:cxnSp>
        <p:nvCxnSpPr>
          <p:cNvPr id="26" name="Přímá spojnice 25"/>
          <p:cNvCxnSpPr/>
          <p:nvPr/>
        </p:nvCxnSpPr>
        <p:spPr>
          <a:xfrm>
            <a:off x="5439651" y="1306620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4">
            <a:extLst>
              <a:ext uri="{FF2B5EF4-FFF2-40B4-BE49-F238E27FC236}">
                <a16:creationId xmlns:a16="http://schemas.microsoft.com/office/drawing/2014/main" id="{590A9C4F-10F3-4016-8CE8-6FD01E44CFC4}"/>
              </a:ext>
            </a:extLst>
          </p:cNvPr>
          <p:cNvSpPr txBox="1"/>
          <p:nvPr/>
        </p:nvSpPr>
        <p:spPr>
          <a:xfrm>
            <a:off x="5970874" y="1144156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 smtClean="0"/>
              <a:t>Predikce - scénář </a:t>
            </a:r>
            <a:endParaRPr lang="cs-CZ" sz="1600" dirty="0"/>
          </a:p>
        </p:txBody>
      </p:sp>
      <p:cxnSp>
        <p:nvCxnSpPr>
          <p:cNvPr id="28" name="Přímá spojnice 27"/>
          <p:cNvCxnSpPr/>
          <p:nvPr/>
        </p:nvCxnSpPr>
        <p:spPr>
          <a:xfrm>
            <a:off x="1706946" y="1279215"/>
            <a:ext cx="496389" cy="174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4">
            <a:extLst>
              <a:ext uri="{FF2B5EF4-FFF2-40B4-BE49-F238E27FC236}">
                <a16:creationId xmlns:a16="http://schemas.microsoft.com/office/drawing/2014/main" id="{590A9C4F-10F3-4016-8CE8-6FD01E44CFC4}"/>
              </a:ext>
            </a:extLst>
          </p:cNvPr>
          <p:cNvSpPr txBox="1"/>
          <p:nvPr/>
        </p:nvSpPr>
        <p:spPr>
          <a:xfrm>
            <a:off x="2238169" y="1116751"/>
            <a:ext cx="178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 smtClean="0"/>
              <a:t>Původní model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841033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/>
        </p:nvSpPr>
        <p:spPr>
          <a:xfrm>
            <a:off x="474454" y="371836"/>
            <a:ext cx="11093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3200" b="1" dirty="0">
                <a:latin typeface="Calibri" panose="020F0502020204030204" pitchFamily="34" charset="0"/>
                <a:cs typeface="Calibri" panose="020F0502020204030204" pitchFamily="34" charset="0"/>
              </a:rPr>
              <a:t>V souvislosti s novým protiepidemickým systémem byl </a:t>
            </a:r>
            <a:r>
              <a:rPr lang="cs-CZ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 daném dlouhodobém modelu SEIR posuzován potenciální dopad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postupn</a:t>
            </a:r>
            <a:r>
              <a:rPr lang="cs-CZ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ého</a:t>
            </a:r>
            <a:r>
              <a:rPr lang="cs-CZ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rozvolňování opatření </a:t>
            </a:r>
            <a:endParaRPr lang="cs-CZ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latin typeface="Calibri" panose="020F0502020204030204"/>
            </a:endParaRPr>
          </a:p>
        </p:txBody>
      </p:sp>
      <p:sp>
        <p:nvSpPr>
          <p:cNvPr id="8" name="Šipka dolů 1">
            <a:extLst>
              <a:ext uri="{FF2B5EF4-FFF2-40B4-BE49-F238E27FC236}">
                <a16:creationId xmlns:a16="http://schemas.microsoft.com/office/drawing/2014/main" id="{83C273D8-9B09-4265-A7A5-7154B0EF65CF}"/>
              </a:ext>
            </a:extLst>
          </p:cNvPr>
          <p:cNvSpPr/>
          <p:nvPr/>
        </p:nvSpPr>
        <p:spPr>
          <a:xfrm>
            <a:off x="5473551" y="2095774"/>
            <a:ext cx="1095375" cy="58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ED75C45-61FA-49B9-A676-BD2227F40F2C}"/>
              </a:ext>
            </a:extLst>
          </p:cNvPr>
          <p:cNvSpPr txBox="1"/>
          <p:nvPr/>
        </p:nvSpPr>
        <p:spPr>
          <a:xfrm>
            <a:off x="509586" y="3395358"/>
            <a:ext cx="1101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Následující scénář ukazuje </a:t>
            </a:r>
            <a:b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dopad navýšení školních kontaktů na 30 % od 18.11.2020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74A7FBB-B3EB-4EA0-80C9-E1DB7CBE514A}"/>
              </a:ext>
            </a:extLst>
          </p:cNvPr>
          <p:cNvSpPr txBox="1"/>
          <p:nvPr/>
        </p:nvSpPr>
        <p:spPr>
          <a:xfrm>
            <a:off x="509586" y="4695332"/>
            <a:ext cx="1101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dopad navýšení pracovních kontaktů o 10 procentních bodů </a:t>
            </a:r>
            <a:b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jiných kontaktů o 40 procentních bodů od 3.12.2020</a:t>
            </a:r>
          </a:p>
        </p:txBody>
      </p:sp>
    </p:spTree>
    <p:extLst>
      <p:ext uri="{BB962C8B-B14F-4D97-AF65-F5344CB8AC3E}">
        <p14:creationId xmlns:p14="http://schemas.microsoft.com/office/powerpoint/2010/main" val="126644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zpomalování šíření epidemie v listopadu a prosinci 2020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pro významný dopad rozvolňování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200609" y="5962759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zahrnuje vybrané předpoklady a slouží ke zkoumání dopadu změny různých parametrů. Vzhledem k významným neurčitostem ve struktuře modelu, modelových parametrech a nejistotě ohledně budoucího vývoje je nezbytné výsledky brát jako orientační, umožňující pouze porovnání jednotlivých scénářů, nikoliv jako konkrétní předpověď pro určité období. 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39722AF-6197-457A-AB9F-912A5F63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65" y="1302256"/>
            <a:ext cx="7236000" cy="3334632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974366" y="2854700"/>
            <a:ext cx="303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154120" y="1174229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úrovně přenosu onemocnění na 46 tisíc nových onemocnění v září, s předpokladem redukce kontaktů (pracovních, školních, jiných) od začátku října o 30 %,  a dále</a:t>
            </a:r>
            <a:endParaRPr kumimoji="0" lang="cs-CZ" sz="1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14.10.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BEZ snížení základní reprodukce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snížení školních kontaktů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 100 %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17.10. (dodržování opatření)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snížení četnosti pracovních a jiných kontaktů o 60 % (mimo domácích)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(uvedeny redukce oproti normálu)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18.11.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3.12.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 kontaktů na 50 %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jiných kontaktů na 80 %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7A61B2F3-09A0-454C-B0FE-F2CF23D17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07901"/>
              </p:ext>
            </p:extLst>
          </p:nvPr>
        </p:nvGraphicFramePr>
        <p:xfrm>
          <a:off x="242047" y="4502719"/>
          <a:ext cx="7602070" cy="82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010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1086010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682 000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2319617" y="1662105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980751AE-B30A-45A3-B92E-F377DFE44985}"/>
              </a:ext>
            </a:extLst>
          </p:cNvPr>
          <p:cNvSpPr txBox="1"/>
          <p:nvPr/>
        </p:nvSpPr>
        <p:spPr>
          <a:xfrm>
            <a:off x="6531341" y="4147610"/>
            <a:ext cx="1333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výchozí scénář</a:t>
            </a:r>
          </a:p>
        </p:txBody>
      </p:sp>
      <p:cxnSp>
        <p:nvCxnSpPr>
          <p:cNvPr id="26" name="Přímá spojnice 25"/>
          <p:cNvCxnSpPr/>
          <p:nvPr/>
        </p:nvCxnSpPr>
        <p:spPr>
          <a:xfrm>
            <a:off x="5300312" y="1306620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4">
            <a:extLst>
              <a:ext uri="{FF2B5EF4-FFF2-40B4-BE49-F238E27FC236}">
                <a16:creationId xmlns:a16="http://schemas.microsoft.com/office/drawing/2014/main" id="{590A9C4F-10F3-4016-8CE8-6FD01E44CFC4}"/>
              </a:ext>
            </a:extLst>
          </p:cNvPr>
          <p:cNvSpPr txBox="1"/>
          <p:nvPr/>
        </p:nvSpPr>
        <p:spPr>
          <a:xfrm>
            <a:off x="5831535" y="1144156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 smtClean="0"/>
              <a:t>Predikce - scénář </a:t>
            </a:r>
            <a:endParaRPr lang="cs-CZ" sz="1600" dirty="0"/>
          </a:p>
        </p:txBody>
      </p:sp>
      <p:cxnSp>
        <p:nvCxnSpPr>
          <p:cNvPr id="28" name="Přímá spojnice 27"/>
          <p:cNvCxnSpPr/>
          <p:nvPr/>
        </p:nvCxnSpPr>
        <p:spPr>
          <a:xfrm>
            <a:off x="1567607" y="1279215"/>
            <a:ext cx="496389" cy="174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4">
            <a:extLst>
              <a:ext uri="{FF2B5EF4-FFF2-40B4-BE49-F238E27FC236}">
                <a16:creationId xmlns:a16="http://schemas.microsoft.com/office/drawing/2014/main" id="{590A9C4F-10F3-4016-8CE8-6FD01E44CFC4}"/>
              </a:ext>
            </a:extLst>
          </p:cNvPr>
          <p:cNvSpPr txBox="1"/>
          <p:nvPr/>
        </p:nvSpPr>
        <p:spPr>
          <a:xfrm>
            <a:off x="2098830" y="1116751"/>
            <a:ext cx="178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 smtClean="0"/>
              <a:t>Původní model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575306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/>
        </p:nvSpPr>
        <p:spPr>
          <a:xfrm>
            <a:off x="735382" y="327056"/>
            <a:ext cx="111518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Aplikované modely predikují navýšení počtu nově nakažených již v první polovině prosince. Vzhledem k relativně nestabilní situaci, kdy je reprodukční číslo k 7.12. rovno 1, je tento vývoj pravděpodobný. </a:t>
            </a:r>
            <a:endParaRPr lang="cs-CZ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latin typeface="Calibri" panose="020F0502020204030204"/>
            </a:endParaRPr>
          </a:p>
        </p:txBody>
      </p:sp>
      <p:sp>
        <p:nvSpPr>
          <p:cNvPr id="8" name="Šipka dolů 1">
            <a:extLst>
              <a:ext uri="{FF2B5EF4-FFF2-40B4-BE49-F238E27FC236}">
                <a16:creationId xmlns:a16="http://schemas.microsoft.com/office/drawing/2014/main" id="{83C273D8-9B09-4265-A7A5-7154B0EF65CF}"/>
              </a:ext>
            </a:extLst>
          </p:cNvPr>
          <p:cNvSpPr/>
          <p:nvPr/>
        </p:nvSpPr>
        <p:spPr>
          <a:xfrm>
            <a:off x="5563141" y="2635706"/>
            <a:ext cx="1095375" cy="58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ED75C45-61FA-49B9-A676-BD2227F40F2C}"/>
              </a:ext>
            </a:extLst>
          </p:cNvPr>
          <p:cNvSpPr txBox="1"/>
          <p:nvPr/>
        </p:nvSpPr>
        <p:spPr>
          <a:xfrm>
            <a:off x="605378" y="3530798"/>
            <a:ext cx="11010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Jak bude toto navýšení</a:t>
            </a:r>
            <a:r>
              <a:rPr kumimoji="0" lang="cs-CZ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významné a zda se šíření epidemie začne znovu dynamicky zrychlovat </a:t>
            </a:r>
            <a:r>
              <a:rPr kumimoji="0" lang="cs-CZ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</a:t>
            </a:r>
            <a:r>
              <a:rPr lang="cs-CZ" sz="2400" b="1" dirty="0" smtClean="0">
                <a:solidFill>
                  <a:srgbClr val="000000"/>
                </a:solidFill>
                <a:latin typeface="Arial" panose="020B0604020202020204"/>
              </a:rPr>
              <a:t>de záviset na dodržování přijatých režimových opatření. Pokud se četnost rizikových kontaktů zásadně navýší a vzroste mobilita obyvatel související s volným časem, dojde již po 10.12. k růstu dynamiky šíření epidemie.  </a:t>
            </a:r>
            <a:endParaRPr kumimoji="0" lang="cs-CZ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74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000" b="1" dirty="0"/>
              <a:t>Vývoj epidemie COVID-19 v ČR </a:t>
            </a:r>
            <a:br>
              <a:rPr lang="cs-CZ" sz="4000" b="1" dirty="0"/>
            </a:br>
            <a:r>
              <a:rPr lang="cs-CZ" sz="4000" b="1" dirty="0"/>
              <a:t>Souhrn hlavních statistických ukazatelů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7149" y="3823079"/>
            <a:ext cx="11710219" cy="2066443"/>
          </a:xfrm>
        </p:spPr>
        <p:txBody>
          <a:bodyPr>
            <a:normAutofit/>
          </a:bodyPr>
          <a:lstStyle/>
          <a:p>
            <a:r>
              <a:rPr lang="cs-CZ" sz="4800" b="1" dirty="0" smtClean="0"/>
              <a:t>Zásadní ukazatel dalšího vývoje </a:t>
            </a:r>
          </a:p>
          <a:p>
            <a:r>
              <a:rPr lang="cs-CZ" sz="4800" b="1" dirty="0" smtClean="0"/>
              <a:t>– zátěž nemocnic a její vývoj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2484486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409571" y="273431"/>
            <a:ext cx="1106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Pozitivním faktem je, že dlouhodobě klesá celkový počet hospitalizovaných – na aktuální hodnotu &lt; 4 200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 cca 700 za týden)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33333" y="2847404"/>
            <a:ext cx="11820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Poklesl rovněž počet pacientů vyžadujících intenzivní péči,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to z původních cca 1 200 na stávající hodnotu &lt; 700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95907" y="4143156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395906" y="1896330"/>
            <a:ext cx="1095375" cy="897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19075" y="5476115"/>
            <a:ext cx="11820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POČTU HOSPITALIZACÍ STÁLE ODPOVÍDÁ BRŽDĚNÍ EPIDEMIE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VYVÍJÍ SE PODLE REPRODUKČNÍHO ČÍSLA &lt; 0,9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5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409569" y="327960"/>
            <a:ext cx="1106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Nicméně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 nutné zdůraznit, že vývoj hospitalizací je až o 7 – 10 dnů opožděn za vývojem populačním, k většině hospitalizací dochází do 10 dnů od data diagnózy.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61925" y="3571304"/>
            <a:ext cx="11820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 je další vývoj stále potenciálně rizikový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rovnováha je nejistá.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nově nakažených pacientů ze zranitelných skupin ukazují pro týden od 7.12. 2020 na pravděpodobné počty denně nově hospitalizovaných ve výši 200 – 300.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524499" y="2071657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4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celkového počtu hospitalizací –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celkový</a:t>
            </a:r>
            <a:r>
              <a:rPr kumimoji="0" lang="cs-CZ" sz="2400" b="1" i="0" u="none" strike="noStrike" kern="1200" cap="none" spc="0" normalizeH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hospitalizovaných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Česká republika – predikce aktuálního počtu případů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7B028F82-E3E3-4D78-AB0F-F5C2F1773993}"/>
              </a:ext>
            </a:extLst>
          </p:cNvPr>
          <p:cNvGraphicFramePr/>
          <p:nvPr>
            <p:extLst/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65393019-4E46-4A45-8C41-69FA17E50417}"/>
              </a:ext>
            </a:extLst>
          </p:cNvPr>
          <p:cNvGrpSpPr/>
          <p:nvPr/>
        </p:nvGrpSpPr>
        <p:grpSpPr>
          <a:xfrm>
            <a:off x="5248340" y="1521391"/>
            <a:ext cx="4791009" cy="951327"/>
            <a:chOff x="6462419" y="1469144"/>
            <a:chExt cx="4325275" cy="951327"/>
          </a:xfrm>
        </p:grpSpPr>
        <p:cxnSp>
          <p:nvCxnSpPr>
            <p:cNvPr id="16" name="Straight Connector 33">
              <a:extLst>
                <a:ext uri="{FF2B5EF4-FFF2-40B4-BE49-F238E27FC236}">
                  <a16:creationId xmlns:a16="http://schemas.microsoft.com/office/drawing/2014/main" id="{A7992376-5039-42B9-B719-8CB0ACEE8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4">
              <a:extLst>
                <a:ext uri="{FF2B5EF4-FFF2-40B4-BE49-F238E27FC236}">
                  <a16:creationId xmlns:a16="http://schemas.microsoft.com/office/drawing/2014/main" id="{4684B673-5296-41E1-BBAF-5624E342A2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E748B632-3278-4997-BC75-AD41310DE41C}"/>
                </a:ext>
              </a:extLst>
            </p:cNvPr>
            <p:cNvSpPr txBox="1"/>
            <p:nvPr/>
          </p:nvSpPr>
          <p:spPr>
            <a:xfrm>
              <a:off x="6477788" y="1558500"/>
              <a:ext cx="43099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Predikce</a:t>
              </a:r>
              <a:r>
                <a:rPr kumimoji="0" lang="cs-CZ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počtu hospitalizovaných </a:t>
              </a:r>
              <a:r>
                <a:rPr kumimoji="0" lang="cs-CZ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pacientů na </a:t>
              </a:r>
              <a:r>
                <a:rPr kumimoji="0" lang="cs-CZ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základě modelu při parametrech </a:t>
              </a:r>
              <a:r>
                <a:rPr kumimoji="0" lang="cs-CZ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nemoci z </a:t>
              </a:r>
              <a:r>
                <a:rPr kumimoji="0" lang="cs-CZ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podzimních měsíců </a:t>
              </a:r>
              <a:r>
                <a:rPr kumimoji="0" lang="cs-CZ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(zjednodušená prezentace scénářů pro </a:t>
              </a:r>
              <a:r>
                <a:rPr kumimoji="0" lang="cs-CZ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různé hodnoty </a:t>
              </a:r>
              <a:r>
                <a:rPr kumimoji="0" lang="cs-CZ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R)</a:t>
              </a:r>
              <a:endPara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EDD5C63-620A-4197-844B-3DDBF7FA452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8FBBF752-0B9D-4C27-9D44-203714C497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EE9E9F5-5F81-4F4F-9256-E607F5CE12A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D1FBBA05-B933-4497-B9BA-05FA3F0E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4A4183B-760B-4BD3-8075-C9E35A20466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FEF90750-C068-4918-99CC-85FCB1A5BE6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359D7BD7-3CBC-4E00-ACDE-CCF6FAEEF44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1,20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43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/>
        </p:nvSpPr>
        <p:spPr>
          <a:xfrm>
            <a:off x="323961" y="242457"/>
            <a:ext cx="113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mezi-týdenním srovnání se pokles počtů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nově diagnostikovaných případů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</a:t>
            </a:r>
            <a:r>
              <a:rPr kumimoji="0" lang="cs-CZ" sz="30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téměř zastavil </a:t>
            </a: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00E2848-AF07-48BE-BD44-E71CBA97C02B}"/>
              </a:ext>
            </a:extLst>
          </p:cNvPr>
          <p:cNvSpPr txBox="1"/>
          <p:nvPr/>
        </p:nvSpPr>
        <p:spPr>
          <a:xfrm>
            <a:off x="1605808" y="2486028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44" name="Chart 4">
            <a:extLst>
              <a:ext uri="{FF2B5EF4-FFF2-40B4-BE49-F238E27FC236}">
                <a16:creationId xmlns:a16="http://schemas.microsoft.com/office/drawing/2014/main" id="{F3B3A751-5826-48A2-8A63-61032D0536F8}"/>
              </a:ext>
            </a:extLst>
          </p:cNvPr>
          <p:cNvGraphicFramePr/>
          <p:nvPr>
            <p:extLst/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ovéPole 44">
            <a:extLst>
              <a:ext uri="{FF2B5EF4-FFF2-40B4-BE49-F238E27FC236}">
                <a16:creationId xmlns:a16="http://schemas.microsoft.com/office/drawing/2014/main" id="{DE5ACD0B-0778-4341-9FE2-44DC5D2FCC97}"/>
              </a:ext>
            </a:extLst>
          </p:cNvPr>
          <p:cNvSpPr txBox="1"/>
          <p:nvPr/>
        </p:nvSpPr>
        <p:spPr>
          <a:xfrm>
            <a:off x="3550428" y="2486028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58CB2D55-6714-4A8E-95A6-CF01B3D216BD}"/>
              </a:ext>
            </a:extLst>
          </p:cNvPr>
          <p:cNvSpPr txBox="1"/>
          <p:nvPr/>
        </p:nvSpPr>
        <p:spPr>
          <a:xfrm>
            <a:off x="5606582" y="2486028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3B6F666E-9E43-42EC-9F22-34121689583B}"/>
              </a:ext>
            </a:extLst>
          </p:cNvPr>
          <p:cNvSpPr txBox="1"/>
          <p:nvPr/>
        </p:nvSpPr>
        <p:spPr>
          <a:xfrm>
            <a:off x="7619430" y="2486028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Zahnutá šipka nahoru 25">
            <a:extLst>
              <a:ext uri="{FF2B5EF4-FFF2-40B4-BE49-F238E27FC236}">
                <a16:creationId xmlns:a16="http://schemas.microsoft.com/office/drawing/2014/main" id="{7C4D629A-A004-45B2-A58F-7EEF685E6FCA}"/>
              </a:ext>
            </a:extLst>
          </p:cNvPr>
          <p:cNvSpPr/>
          <p:nvPr/>
        </p:nvSpPr>
        <p:spPr>
          <a:xfrm>
            <a:off x="902200" y="2556419"/>
            <a:ext cx="2011680" cy="497840"/>
          </a:xfrm>
          <a:prstGeom prst="curvedUpArrow">
            <a:avLst/>
          </a:prstGeom>
          <a:solidFill>
            <a:srgbClr val="9A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TextovéPole 48"/>
          <p:cNvSpPr txBox="1"/>
          <p:nvPr/>
        </p:nvSpPr>
        <p:spPr>
          <a:xfrm>
            <a:off x="2170576" y="1509987"/>
            <a:ext cx="187536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 11.–8. 11.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TextovéPole 49"/>
          <p:cNvSpPr txBox="1"/>
          <p:nvPr/>
        </p:nvSpPr>
        <p:spPr>
          <a:xfrm>
            <a:off x="4134713" y="1509987"/>
            <a:ext cx="187536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9. 11.–</a:t>
            </a: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15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11.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51" name="TextovéPole 50"/>
          <p:cNvSpPr txBox="1"/>
          <p:nvPr/>
        </p:nvSpPr>
        <p:spPr>
          <a:xfrm>
            <a:off x="206439" y="1509987"/>
            <a:ext cx="187536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26. 10.–1. 11.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TextovéPole 51"/>
          <p:cNvSpPr txBox="1"/>
          <p:nvPr/>
        </p:nvSpPr>
        <p:spPr>
          <a:xfrm>
            <a:off x="6098850" y="1509987"/>
            <a:ext cx="1962823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16. 11.–22. 11.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2A54E144-B677-49B0-82E1-9E2D0140D2E9}"/>
              </a:ext>
            </a:extLst>
          </p:cNvPr>
          <p:cNvSpPr txBox="1"/>
          <p:nvPr/>
        </p:nvSpPr>
        <p:spPr>
          <a:xfrm>
            <a:off x="8150450" y="1509987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23. 11.–29. 11.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CCC411C6-9041-4FDA-AD3D-F65B696A0EFF}"/>
              </a:ext>
            </a:extLst>
          </p:cNvPr>
          <p:cNvSpPr txBox="1"/>
          <p:nvPr/>
        </p:nvSpPr>
        <p:spPr>
          <a:xfrm>
            <a:off x="10117574" y="1503728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600" b="1" u="sng" dirty="0">
                <a:solidFill>
                  <a:srgbClr val="FFFFFF"/>
                </a:solidFill>
                <a:latin typeface="Arial" panose="020B0604020202020204"/>
              </a:rPr>
              <a:t>30. 11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.–6. 12.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55" name="Zahnutá šipka nahoru 25">
            <a:extLst>
              <a:ext uri="{FF2B5EF4-FFF2-40B4-BE49-F238E27FC236}">
                <a16:creationId xmlns:a16="http://schemas.microsoft.com/office/drawing/2014/main" id="{1702D14C-243B-493A-9895-067405449A0F}"/>
              </a:ext>
            </a:extLst>
          </p:cNvPr>
          <p:cNvSpPr/>
          <p:nvPr/>
        </p:nvSpPr>
        <p:spPr>
          <a:xfrm>
            <a:off x="2989936" y="2575654"/>
            <a:ext cx="2011680" cy="497840"/>
          </a:xfrm>
          <a:prstGeom prst="curvedUp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Zahnutá šipka nahoru 55">
            <a:extLst>
              <a:ext uri="{FF2B5EF4-FFF2-40B4-BE49-F238E27FC236}">
                <a16:creationId xmlns:a16="http://schemas.microsoft.com/office/drawing/2014/main" id="{0F6B0255-EE74-4F1E-9216-547BAD8D1FC8}"/>
              </a:ext>
            </a:extLst>
          </p:cNvPr>
          <p:cNvSpPr/>
          <p:nvPr/>
        </p:nvSpPr>
        <p:spPr>
          <a:xfrm>
            <a:off x="5060546" y="2575654"/>
            <a:ext cx="2011680" cy="497840"/>
          </a:xfrm>
          <a:prstGeom prst="curvedUp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Zahnutá šipka nahoru 25">
            <a:extLst>
              <a:ext uri="{FF2B5EF4-FFF2-40B4-BE49-F238E27FC236}">
                <a16:creationId xmlns:a16="http://schemas.microsoft.com/office/drawing/2014/main" id="{45BBAA56-CE47-452C-828D-97D3C89D1CBC}"/>
              </a:ext>
            </a:extLst>
          </p:cNvPr>
          <p:cNvSpPr/>
          <p:nvPr/>
        </p:nvSpPr>
        <p:spPr>
          <a:xfrm>
            <a:off x="7113404" y="2575654"/>
            <a:ext cx="2011680" cy="497840"/>
          </a:xfrm>
          <a:prstGeom prst="curvedUp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Zahnutá šipka nahoru 25">
            <a:extLst>
              <a:ext uri="{FF2B5EF4-FFF2-40B4-BE49-F238E27FC236}">
                <a16:creationId xmlns:a16="http://schemas.microsoft.com/office/drawing/2014/main" id="{94282ACB-C5B3-49EB-8505-287CB9BB01BA}"/>
              </a:ext>
            </a:extLst>
          </p:cNvPr>
          <p:cNvSpPr/>
          <p:nvPr/>
        </p:nvSpPr>
        <p:spPr>
          <a:xfrm>
            <a:off x="9146625" y="2575741"/>
            <a:ext cx="2011680" cy="497840"/>
          </a:xfrm>
          <a:prstGeom prst="curvedUp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046EDE91-A718-40E6-8C6E-FD6294155020}"/>
              </a:ext>
            </a:extLst>
          </p:cNvPr>
          <p:cNvSpPr txBox="1"/>
          <p:nvPr/>
        </p:nvSpPr>
        <p:spPr>
          <a:xfrm>
            <a:off x="9629367" y="2505669"/>
            <a:ext cx="836689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0" name="Tabulka 4">
            <a:extLst>
              <a:ext uri="{FF2B5EF4-FFF2-40B4-BE49-F238E27FC236}">
                <a16:creationId xmlns:a16="http://schemas.microsoft.com/office/drawing/2014/main" id="{38A23705-F0B3-4161-AE6F-1129C06CA8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292" y="2082796"/>
          <a:ext cx="1188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6191376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7542856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6406367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5449898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38073876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3592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11 935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10 452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6 477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4 593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3 917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3 873 případů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59167"/>
                  </a:ext>
                </a:extLst>
              </a:tr>
            </a:tbl>
          </a:graphicData>
        </a:graphic>
      </p:graphicFrame>
      <p:graphicFrame>
        <p:nvGraphicFramePr>
          <p:cNvPr id="61" name="Tabulka 6">
            <a:extLst>
              <a:ext uri="{FF2B5EF4-FFF2-40B4-BE49-F238E27FC236}">
                <a16:creationId xmlns:a16="http://schemas.microsoft.com/office/drawing/2014/main" id="{7075937B-96B7-4DE9-B72F-930603CC60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4833" y="2487265"/>
          <a:ext cx="9345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09">
                  <a:extLst>
                    <a:ext uri="{9D8B030D-6E8A-4147-A177-3AD203B41FA5}">
                      <a16:colId xmlns:a16="http://schemas.microsoft.com/office/drawing/2014/main" val="42561082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9467333"/>
                    </a:ext>
                  </a:extLst>
                </a:gridCol>
                <a:gridCol w="1394394">
                  <a:extLst>
                    <a:ext uri="{9D8B030D-6E8A-4147-A177-3AD203B41FA5}">
                      <a16:colId xmlns:a16="http://schemas.microsoft.com/office/drawing/2014/main" val="24360493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0204682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326927315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76497500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15565119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116966130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19136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-12.4 %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-38.0 %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-29.1 %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-14.7 %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-1.1 %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114"/>
                  </a:ext>
                </a:extLst>
              </a:tr>
            </a:tbl>
          </a:graphicData>
        </a:graphic>
      </p:graphicFrame>
      <p:sp>
        <p:nvSpPr>
          <p:cNvPr id="62" name="Šipka doprava 61"/>
          <p:cNvSpPr/>
          <p:nvPr/>
        </p:nvSpPr>
        <p:spPr>
          <a:xfrm rot="775598" flipV="1">
            <a:off x="10784107" y="4851567"/>
            <a:ext cx="863626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Šipka doprava 62"/>
          <p:cNvSpPr/>
          <p:nvPr/>
        </p:nvSpPr>
        <p:spPr>
          <a:xfrm rot="2264023" flipV="1">
            <a:off x="9228024" y="4445036"/>
            <a:ext cx="863626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7175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počtu pacientů vyžadujících intenzivní péči – aktuální počet případů 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Česká republika – predikce aktuálního počtu případů</a:t>
            </a:r>
          </a:p>
        </p:txBody>
      </p:sp>
      <p:graphicFrame>
        <p:nvGraphicFramePr>
          <p:cNvPr id="23" name="Chart 11">
            <a:extLst>
              <a:ext uri="{FF2B5EF4-FFF2-40B4-BE49-F238E27FC236}">
                <a16:creationId xmlns:a16="http://schemas.microsoft.com/office/drawing/2014/main" id="{CA425652-3AC8-42EC-B464-166A778300E0}"/>
              </a:ext>
            </a:extLst>
          </p:cNvPr>
          <p:cNvGraphicFramePr/>
          <p:nvPr>
            <p:extLst/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8A92DC5-A3BC-48EB-94E0-52D1333F5A06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CCCAAE7-4076-413D-AACA-5587603D6D8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9D5136-38E6-4DA5-B3A3-021F12CEC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7D15C879-F004-40D0-858D-2627FF84078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5706AAC6-10C7-43A0-9784-DCB8F7CB3E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6EFDABA4-0F94-40D3-B1C5-4556E51BA88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47EB1957-D455-4BA1-A0AB-1698EFD7A8D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1,20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0,74</a:t>
              </a:r>
            </a:p>
          </p:txBody>
        </p: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A7B7AED-561D-4051-87CB-1137EB875518}"/>
              </a:ext>
            </a:extLst>
          </p:cNvPr>
          <p:cNvGrpSpPr/>
          <p:nvPr/>
        </p:nvGrpSpPr>
        <p:grpSpPr>
          <a:xfrm>
            <a:off x="5248342" y="1521391"/>
            <a:ext cx="4543358" cy="1043463"/>
            <a:chOff x="6462419" y="1469144"/>
            <a:chExt cx="4543358" cy="1043463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05A3D68B-13F5-4EA6-9D31-9C16D3A19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6F00ACDF-0536-42EF-A6EA-3AF9FCB1623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7CA8431-D26D-4328-80DC-F50ED8A64360}"/>
                </a:ext>
              </a:extLst>
            </p:cNvPr>
            <p:cNvSpPr txBox="1"/>
            <p:nvPr/>
          </p:nvSpPr>
          <p:spPr>
            <a:xfrm>
              <a:off x="6477788" y="1558500"/>
              <a:ext cx="4527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Predikce</a:t>
              </a:r>
              <a:r>
                <a:rPr kumimoji="0" lang="cs-CZ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počtu pacientů vyžadujících intenzivní </a:t>
              </a:r>
              <a:r>
                <a:rPr kumimoji="0" lang="cs-CZ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péči na </a:t>
              </a:r>
              <a:r>
                <a:rPr kumimoji="0" lang="cs-CZ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základě modelu při parametrech </a:t>
              </a:r>
              <a:r>
                <a:rPr kumimoji="0" lang="cs-CZ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nemoci z </a:t>
              </a:r>
              <a:r>
                <a:rPr kumimoji="0" lang="cs-CZ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podzimních měsíců (zjednodušená prezentace scénářů pro různé hodnoty 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50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élník 12"/>
          <p:cNvSpPr/>
          <p:nvPr/>
        </p:nvSpPr>
        <p:spPr>
          <a:xfrm>
            <a:off x="221130" y="3512338"/>
            <a:ext cx="8192835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* Jednotlivé scénáře vycházejí z reálných dat epidemiologického vývoje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počtu hospitalizovaných pacientů a pacientů vyžadujících intenzivní péči</a:t>
            </a:r>
            <a:b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aktuální počet případů 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43209" y="4587066"/>
            <a:ext cx="337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6.12. </a:t>
            </a:r>
            <a:endParaRPr kumimoji="0" lang="cs-CZ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 z nemocnic hlášeno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4 105 všech </a:t>
            </a:r>
            <a:r>
              <a:rPr kumimoji="0" lang="cs-CZ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hospitalizací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COVID-19 </a:t>
            </a:r>
          </a:p>
        </p:txBody>
      </p:sp>
      <p:cxnSp>
        <p:nvCxnSpPr>
          <p:cNvPr id="16" name="Přímá spojnice se šipkou 15"/>
          <p:cNvCxnSpPr/>
          <p:nvPr/>
        </p:nvCxnSpPr>
        <p:spPr>
          <a:xfrm>
            <a:off x="3918038" y="5588009"/>
            <a:ext cx="2110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élník 16"/>
          <p:cNvSpPr/>
          <p:nvPr/>
        </p:nvSpPr>
        <p:spPr>
          <a:xfrm>
            <a:off x="3743384" y="5001985"/>
            <a:ext cx="2376760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…. z toho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6062709" y="5353578"/>
            <a:ext cx="167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666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JIP</a:t>
            </a:r>
          </a:p>
        </p:txBody>
      </p:sp>
      <p:cxnSp>
        <p:nvCxnSpPr>
          <p:cNvPr id="19" name="Přímá spojnice se šipkou 18"/>
          <p:cNvCxnSpPr/>
          <p:nvPr/>
        </p:nvCxnSpPr>
        <p:spPr>
          <a:xfrm>
            <a:off x="7713552" y="5588009"/>
            <a:ext cx="2110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/>
          <p:cNvSpPr/>
          <p:nvPr/>
        </p:nvSpPr>
        <p:spPr>
          <a:xfrm>
            <a:off x="7538898" y="5001985"/>
            <a:ext cx="2376760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…. z toho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9960424" y="5159855"/>
            <a:ext cx="210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309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UPV/ECMO</a:t>
            </a:r>
          </a:p>
        </p:txBody>
      </p:sp>
      <p:graphicFrame>
        <p:nvGraphicFramePr>
          <p:cNvPr id="12" name="Tabulka 11"/>
          <p:cNvGraphicFramePr>
            <a:graphicFrameLocks noGrp="1"/>
          </p:cNvGraphicFramePr>
          <p:nvPr>
            <p:extLst/>
          </p:nvPr>
        </p:nvGraphicFramePr>
        <p:xfrm>
          <a:off x="308970" y="1225603"/>
          <a:ext cx="11575534" cy="216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97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REGION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PARAMETRY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Počty pacientů dle jednotlivých scénářů*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40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Predikce pro ČR: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Velmi</a:t>
                      </a:r>
                      <a:r>
                        <a:rPr lang="cs-CZ" sz="16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příznivý</a:t>
                      </a: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</a:t>
                      </a:r>
                      <a:r>
                        <a:rPr lang="cs-CZ" sz="16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0,74)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Středně příznivý  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</a:t>
                      </a:r>
                      <a:r>
                        <a:rPr lang="cs-CZ" sz="16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0,85)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Realistický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</a:t>
                      </a:r>
                      <a:r>
                        <a:rPr lang="cs-CZ" sz="16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Rizikový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1,20)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Celkové počty hospitalizací k </a:t>
                      </a:r>
                      <a:r>
                        <a:rPr lang="cs-CZ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6. 12. </a:t>
                      </a: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 lůžku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Predikce - celkové počty hospitalizací </a:t>
                      </a:r>
                      <a:r>
                        <a:rPr lang="cs-CZ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31. 12</a:t>
                      </a:r>
                      <a:r>
                        <a:rPr lang="cs-CZ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 lůžku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1 137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2 049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4 355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11 094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Celkové počty na intenzivní péči k </a:t>
                      </a:r>
                      <a:r>
                        <a:rPr lang="cs-CZ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6. 12. </a:t>
                      </a: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 lůžku JIP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Predikce - celkové počty na intenzivní péči k </a:t>
                      </a:r>
                      <a:r>
                        <a:rPr lang="cs-CZ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31. 12. </a:t>
                      </a: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 lůžku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396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726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1 666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62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409569" y="327960"/>
            <a:ext cx="1106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Pokud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dojde ke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zhoršení epidemie může dostupnost péče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situaci v nemocnicích značně zkomplikovat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nákaza mezi zdravotnickými pracovníky (ZP)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61925" y="3571304"/>
            <a:ext cx="11820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Ačkoli počty nakažených ZP poklesly,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stále je ve stavu nakažených velké množství osob: aktuálně téměř 4 700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395906" y="1994020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95905" y="4846488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56696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Aktuální počet COVID-19 pozitivních,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stav k 05.12.2020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342899" y="1119730"/>
          <a:ext cx="6536465" cy="5340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026513" y="1256232"/>
          <a:ext cx="4848225" cy="5093296"/>
        </p:xfrm>
        <a:graphic>
          <a:graphicData uri="http://schemas.openxmlformats.org/drawingml/2006/table">
            <a:tbl>
              <a:tblPr/>
              <a:tblGrid>
                <a:gridCol w="1485693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1 589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323961" y="44049"/>
            <a:ext cx="11344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Vývoj vybraných ukazatelů v čase: celá ČR </a:t>
            </a:r>
          </a:p>
        </p:txBody>
      </p:sp>
      <p:graphicFrame>
        <p:nvGraphicFramePr>
          <p:cNvPr id="6" name="Chart 4">
            <a:extLst>
              <a:ext uri="{FF2B5EF4-FFF2-40B4-BE49-F238E27FC236}">
                <a16:creationId xmlns:a16="http://schemas.microsoft.com/office/drawing/2014/main" id="{A78D454A-C7CC-47E0-A8F6-379EA3A0FFD4}"/>
              </a:ext>
            </a:extLst>
          </p:cNvPr>
          <p:cNvGraphicFramePr/>
          <p:nvPr>
            <p:extLst/>
          </p:nvPr>
        </p:nvGraphicFramePr>
        <p:xfrm>
          <a:off x="327640" y="964889"/>
          <a:ext cx="5816835" cy="250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52670F4-8650-46FC-898E-EABBDA1C127F}"/>
              </a:ext>
            </a:extLst>
          </p:cNvPr>
          <p:cNvSpPr/>
          <p:nvPr/>
        </p:nvSpPr>
        <p:spPr>
          <a:xfrm>
            <a:off x="2167275" y="803460"/>
            <a:ext cx="3629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">
              <a:buClr>
                <a:srgbClr val="000000"/>
              </a:buClr>
              <a:buSzPts val="1000"/>
            </a:pPr>
            <a:r>
              <a:rPr lang="pl-PL" sz="1400" b="1" i="1" dirty="0">
                <a:solidFill>
                  <a:srgbClr val="0000CC"/>
                </a:solidFill>
                <a:latin typeface="Arial" panose="020B0604020202020204" pitchFamily="34" charset="0"/>
              </a:rPr>
              <a:t>14denní počty pozitivních na COVID-19 </a:t>
            </a:r>
          </a:p>
          <a:p>
            <a:pPr algn="r" fontAlgn="b">
              <a:buClr>
                <a:srgbClr val="000000"/>
              </a:buClr>
              <a:buSzPts val="1000"/>
            </a:pPr>
            <a:r>
              <a:rPr lang="pl-PL" sz="1400" b="1" i="1" dirty="0">
                <a:solidFill>
                  <a:srgbClr val="0000CC"/>
                </a:solidFill>
                <a:latin typeface="Arial" panose="020B0604020202020204" pitchFamily="34" charset="0"/>
              </a:rPr>
              <a:t>(na 100 000 obyvatel)</a:t>
            </a:r>
            <a:endParaRPr lang="cs-CZ" sz="1400" b="1" i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Chart 14">
            <a:extLst>
              <a:ext uri="{FF2B5EF4-FFF2-40B4-BE49-F238E27FC236}">
                <a16:creationId xmlns:a16="http://schemas.microsoft.com/office/drawing/2014/main" id="{87AC9864-9EDF-48CC-B39E-C86B1DF6D24E}"/>
              </a:ext>
            </a:extLst>
          </p:cNvPr>
          <p:cNvGraphicFramePr/>
          <p:nvPr>
            <p:extLst/>
          </p:nvPr>
        </p:nvGraphicFramePr>
        <p:xfrm>
          <a:off x="6144475" y="964889"/>
          <a:ext cx="5816835" cy="250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id="{E289F1C9-28BA-4BB8-9FE1-490F556A3301}"/>
              </a:ext>
            </a:extLst>
          </p:cNvPr>
          <p:cNvSpPr/>
          <p:nvPr/>
        </p:nvSpPr>
        <p:spPr>
          <a:xfrm>
            <a:off x="6670137" y="772985"/>
            <a:ext cx="5242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">
              <a:buClr>
                <a:srgbClr val="000000"/>
              </a:buClr>
              <a:buSzPts val="1000"/>
            </a:pPr>
            <a:r>
              <a:rPr lang="cs-CZ" sz="1400" b="1" i="1" dirty="0">
                <a:solidFill>
                  <a:srgbClr val="0000CC"/>
                </a:solidFill>
                <a:latin typeface="Arial" panose="020B0604020202020204" pitchFamily="34" charset="0"/>
              </a:rPr>
              <a:t>14denní počty pozitivních na COVID-19 ve věku 65+ </a:t>
            </a:r>
          </a:p>
          <a:p>
            <a:pPr algn="r" fontAlgn="b">
              <a:buClr>
                <a:srgbClr val="000000"/>
              </a:buClr>
              <a:buSzPts val="1000"/>
            </a:pPr>
            <a:r>
              <a:rPr lang="cs-CZ" sz="1400" b="1" i="1" dirty="0">
                <a:solidFill>
                  <a:srgbClr val="0000CC"/>
                </a:solidFill>
                <a:latin typeface="Arial" panose="020B0604020202020204" pitchFamily="34" charset="0"/>
              </a:rPr>
              <a:t>(na 100 000 obyvatel 65+)</a:t>
            </a:r>
          </a:p>
        </p:txBody>
      </p:sp>
      <p:graphicFrame>
        <p:nvGraphicFramePr>
          <p:cNvPr id="10" name="Chart 26">
            <a:extLst>
              <a:ext uri="{FF2B5EF4-FFF2-40B4-BE49-F238E27FC236}">
                <a16:creationId xmlns:a16="http://schemas.microsoft.com/office/drawing/2014/main" id="{15AEFE46-CE2C-4BEB-8BBC-8D2D9E6722CC}"/>
              </a:ext>
            </a:extLst>
          </p:cNvPr>
          <p:cNvGraphicFramePr/>
          <p:nvPr>
            <p:extLst/>
          </p:nvPr>
        </p:nvGraphicFramePr>
        <p:xfrm>
          <a:off x="327640" y="3828373"/>
          <a:ext cx="5816835" cy="250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27">
            <a:extLst>
              <a:ext uri="{FF2B5EF4-FFF2-40B4-BE49-F238E27FC236}">
                <a16:creationId xmlns:a16="http://schemas.microsoft.com/office/drawing/2014/main" id="{2FECBDAA-6884-4638-8AF0-AF3D25944FB6}"/>
              </a:ext>
            </a:extLst>
          </p:cNvPr>
          <p:cNvSpPr/>
          <p:nvPr/>
        </p:nvSpPr>
        <p:spPr>
          <a:xfrm>
            <a:off x="907819" y="3747103"/>
            <a:ext cx="1990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>
              <a:buClr>
                <a:srgbClr val="000000"/>
              </a:buClr>
              <a:buSzPts val="1000"/>
            </a:pPr>
            <a:r>
              <a:rPr lang="cs-CZ" sz="1400" b="1" i="1" dirty="0">
                <a:solidFill>
                  <a:srgbClr val="0000CC"/>
                </a:solidFill>
                <a:latin typeface="Arial" panose="020B0604020202020204" pitchFamily="34" charset="0"/>
              </a:rPr>
              <a:t>Reprodukční číslo*</a:t>
            </a:r>
          </a:p>
        </p:txBody>
      </p:sp>
      <p:graphicFrame>
        <p:nvGraphicFramePr>
          <p:cNvPr id="12" name="Chart 28">
            <a:extLst>
              <a:ext uri="{FF2B5EF4-FFF2-40B4-BE49-F238E27FC236}">
                <a16:creationId xmlns:a16="http://schemas.microsoft.com/office/drawing/2014/main" id="{2F57785C-2948-4CFD-B800-B6BD4BED8D6D}"/>
              </a:ext>
            </a:extLst>
          </p:cNvPr>
          <p:cNvGraphicFramePr/>
          <p:nvPr>
            <p:extLst/>
          </p:nvPr>
        </p:nvGraphicFramePr>
        <p:xfrm>
          <a:off x="6144475" y="3828373"/>
          <a:ext cx="5816835" cy="250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 29">
            <a:extLst>
              <a:ext uri="{FF2B5EF4-FFF2-40B4-BE49-F238E27FC236}">
                <a16:creationId xmlns:a16="http://schemas.microsoft.com/office/drawing/2014/main" id="{9DC766FF-94B7-4399-B454-1C508CAA4414}"/>
              </a:ext>
            </a:extLst>
          </p:cNvPr>
          <p:cNvSpPr/>
          <p:nvPr/>
        </p:nvSpPr>
        <p:spPr>
          <a:xfrm>
            <a:off x="6718612" y="3702323"/>
            <a:ext cx="5242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>
              <a:buClr>
                <a:srgbClr val="000000"/>
              </a:buClr>
              <a:buSzPts val="1000"/>
            </a:pPr>
            <a:r>
              <a:rPr lang="cs-CZ" sz="1400" b="1" i="1" dirty="0">
                <a:solidFill>
                  <a:srgbClr val="0000CC"/>
                </a:solidFill>
                <a:latin typeface="Arial" panose="020B0604020202020204" pitchFamily="34" charset="0"/>
              </a:rPr>
              <a:t>Průměrná pozitivita testů za posledních 7 dní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D547B5C3-9C9D-4646-9142-57CBE7A9C7A2}"/>
              </a:ext>
            </a:extLst>
          </p:cNvPr>
          <p:cNvSpPr/>
          <p:nvPr/>
        </p:nvSpPr>
        <p:spPr>
          <a:xfrm>
            <a:off x="230690" y="6398293"/>
            <a:ext cx="11961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Představuje podíl sedmidenních oken, vzájemně posunutých o užívanou průměrnou délku sériového intervalu (5 dní). 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 DER HEIDEN, Matthias; HAMOUDA, 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Osamah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Schätzung der aktuellen Entwicklung der SARS-CoV-2-Epidemie in Deutschland–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Nowcasting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Epid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Bull, 2020, 17: 10-15. 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19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504825" y="647700"/>
            <a:ext cx="1106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pozitivních diagnóz COVID-19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stanovených PCR testy sice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</a:t>
            </a:r>
            <a:r>
              <a:rPr kumimoji="0" lang="cs-CZ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</a:t>
            </a:r>
            <a:r>
              <a:rPr lang="cs-CZ" sz="3200" b="1" dirty="0" err="1" smtClean="0">
                <a:solidFill>
                  <a:prstClr val="black"/>
                </a:solidFill>
                <a:latin typeface="Calibri" panose="020F0502020204030204"/>
              </a:rPr>
              <a:t>ého</a:t>
            </a:r>
            <a:r>
              <a:rPr lang="cs-CZ" sz="3200" b="1" dirty="0" smtClean="0">
                <a:solidFill>
                  <a:prstClr val="black"/>
                </a:solidFill>
                <a:latin typeface="Calibri" panose="020F0502020204030204"/>
              </a:rPr>
              <a:t> hlediska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klesá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posledních dnech avšak osciluje na stále vysokých hodnotách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659027" y="2880781"/>
            <a:ext cx="1075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7-denní průměr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byl k 6.12. na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hodnotě 20,7%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91162" y="4128977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9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élník 5">
            <a:extLst>
              <a:ext uri="{FF2B5EF4-FFF2-40B4-BE49-F238E27FC236}">
                <a16:creationId xmlns:a16="http://schemas.microsoft.com/office/drawing/2014/main" id="{6A43643D-2B4A-4245-8C6B-2E5B6E5C772D}"/>
              </a:ext>
            </a:extLst>
          </p:cNvPr>
          <p:cNvSpPr/>
          <p:nvPr/>
        </p:nvSpPr>
        <p:spPr>
          <a:xfrm>
            <a:off x="160924" y="68836"/>
            <a:ext cx="11642238" cy="6214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podíl pozitivních záchytů z počtu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provedených testů</a:t>
            </a:r>
            <a:endParaRPr kumimoji="0" lang="cs-CZ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8572F16-9C30-46BB-B62C-C68EA3C1FC35}"/>
              </a:ext>
            </a:extLst>
          </p:cNvPr>
          <p:cNvSpPr txBox="1"/>
          <p:nvPr/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pozitivních případů v ČR</a:t>
            </a:r>
          </a:p>
        </p:txBody>
      </p:sp>
      <p:graphicFrame>
        <p:nvGraphicFramePr>
          <p:cNvPr id="6" name="Chart 4">
            <a:extLst>
              <a:ext uri="{FF2B5EF4-FFF2-40B4-BE49-F238E27FC236}">
                <a16:creationId xmlns:a16="http://schemas.microsoft.com/office/drawing/2014/main" id="{C6FB873D-C22E-4705-8CAB-FF87F350231D}"/>
              </a:ext>
            </a:extLst>
          </p:cNvPr>
          <p:cNvGraphicFramePr/>
          <p:nvPr>
            <p:extLst/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FF2FB18F-C11B-4CD9-9916-3694AE90D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3880"/>
              </p:ext>
            </p:extLst>
          </p:nvPr>
        </p:nvGraphicFramePr>
        <p:xfrm>
          <a:off x="1529735" y="915449"/>
          <a:ext cx="2880000" cy="2618411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57876">
                <a:tc>
                  <a:txBody>
                    <a:bodyPr/>
                    <a:lstStyle/>
                    <a:p>
                      <a:pPr algn="ctr" rtl="0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Podíl pozitivních případů 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578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 za posledních 7 dní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4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000" b="1" dirty="0"/>
              <a:t>Vývoj epidemie COVID-19 v ČR </a:t>
            </a:r>
            <a:br>
              <a:rPr lang="cs-CZ" sz="4000" b="1" dirty="0"/>
            </a:br>
            <a:r>
              <a:rPr lang="cs-CZ" sz="4000" b="1" dirty="0"/>
              <a:t>Souhrn hlavních statistických ukazatelů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7149" y="3823079"/>
            <a:ext cx="11710219" cy="2066443"/>
          </a:xfrm>
        </p:spPr>
        <p:txBody>
          <a:bodyPr>
            <a:normAutofit/>
          </a:bodyPr>
          <a:lstStyle/>
          <a:p>
            <a:r>
              <a:rPr lang="cs-CZ" sz="4800" b="1" dirty="0" smtClean="0"/>
              <a:t>Problém nákazy zranitelných skupin </a:t>
            </a:r>
          </a:p>
          <a:p>
            <a:r>
              <a:rPr lang="cs-CZ" sz="4800" b="1" dirty="0" smtClean="0"/>
              <a:t>a seniorů 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422816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496199" y="578690"/>
            <a:ext cx="11068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absolutních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počtech vykazuje zásah </a:t>
            </a:r>
            <a:r>
              <a:rPr kumimoji="0" lang="cs-CZ" sz="32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seniorních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skupin obyvatel postupný klesající trend, avšak stále jsou denně diagnostikovány poměrně vysoké počty pacientů, u kterých hrozí riziko těžkého průběhu nemoci a hospitalizace 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91162" y="2964411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383963" y="4346252"/>
            <a:ext cx="11344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3000" b="1" dirty="0">
                <a:solidFill>
                  <a:srgbClr val="C00000"/>
                </a:solidFill>
              </a:rPr>
              <a:t>Nově diagnostikovaní ve věku 65+, 75+</a:t>
            </a:r>
          </a:p>
          <a:p>
            <a:pPr lvl="0" algn="ctr">
              <a:defRPr/>
            </a:pPr>
            <a:r>
              <a:rPr lang="cs-CZ" sz="3000" dirty="0">
                <a:solidFill>
                  <a:srgbClr val="C00000"/>
                </a:solidFill>
              </a:rPr>
              <a:t>Za uplynulé 3 dny: 1 755 65+ / 899 75+</a:t>
            </a:r>
          </a:p>
          <a:p>
            <a:pPr lvl="0" algn="ctr">
              <a:defRPr/>
            </a:pPr>
            <a:r>
              <a:rPr lang="cs-CZ" sz="3000" dirty="0">
                <a:solidFill>
                  <a:srgbClr val="C00000"/>
                </a:solidFill>
              </a:rPr>
              <a:t>Za uplynulých 7 dní: 5 198 65+ / 2 766 75+</a:t>
            </a:r>
          </a:p>
          <a:p>
            <a:pPr lvl="0" algn="ctr">
              <a:defRPr/>
            </a:pPr>
            <a:r>
              <a:rPr lang="cs-CZ" sz="3000" dirty="0">
                <a:solidFill>
                  <a:srgbClr val="C00000"/>
                </a:solidFill>
              </a:rPr>
              <a:t>Za uplynulých 14 dní: 10 899 65+ / 5 888 75+</a:t>
            </a:r>
          </a:p>
        </p:txBody>
      </p:sp>
    </p:spTree>
    <p:extLst>
      <p:ext uri="{BB962C8B-B14F-4D97-AF65-F5344CB8AC3E}">
        <p14:creationId xmlns:p14="http://schemas.microsoft.com/office/powerpoint/2010/main" val="1952900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65ed834334237b84c892e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VID barvy">
    <a:dk1>
      <a:srgbClr val="000000"/>
    </a:dk1>
    <a:lt1>
      <a:srgbClr val="FFFFFF"/>
    </a:lt1>
    <a:dk2>
      <a:srgbClr val="D31145"/>
    </a:dk2>
    <a:lt2>
      <a:srgbClr val="FFFFFF"/>
    </a:lt2>
    <a:accent1>
      <a:srgbClr val="D31145"/>
    </a:accent1>
    <a:accent2>
      <a:srgbClr val="305983"/>
    </a:accent2>
    <a:accent3>
      <a:srgbClr val="00CD61"/>
    </a:accent3>
    <a:accent4>
      <a:srgbClr val="4010B7"/>
    </a:accent4>
    <a:accent5>
      <a:srgbClr val="E8EAEA"/>
    </a:accent5>
    <a:accent6>
      <a:srgbClr val="690923"/>
    </a:accent6>
    <a:hlink>
      <a:srgbClr val="FFFFFF"/>
    </a:hlink>
    <a:folHlink>
      <a:srgbClr val="FF0000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2008</TotalTime>
  <Words>4605</Words>
  <Application>Microsoft Office PowerPoint</Application>
  <PresentationFormat>Širokoúhlá obrazovka</PresentationFormat>
  <Paragraphs>1388</Paragraphs>
  <Slides>43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Wingdings</vt:lpstr>
      <vt:lpstr>Motiv Office</vt:lpstr>
      <vt:lpstr>1_Motiv Office</vt:lpstr>
      <vt:lpstr>2_Motiv Office</vt:lpstr>
      <vt:lpstr>Vývoj epidemie COVID-19 v ČR  Souhrn hlavních statistických ukazatelů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Vývoj epidemie COVID-19 v ČR  Souhrn hlavních statistických ukazatelů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Vývoj epidemie COVID-19 v ČR  Souhrn hlavních statistických ukazatelů</vt:lpstr>
      <vt:lpstr>Index rizika: kalkulace k aktuálnímu datu</vt:lpstr>
      <vt:lpstr>Index rizika: kalkulace k aktuálnímu datu</vt:lpstr>
      <vt:lpstr>Rozdíly mezi kraji </vt:lpstr>
      <vt:lpstr>Komponenty indexu rizika: srovnání regionů k 7.12. 2020</vt:lpstr>
      <vt:lpstr>Komponenty indexu rizika a srovnání regionů mezi 05. 12. – 07. 12. 2020</vt:lpstr>
      <vt:lpstr>Bodový rozdíl komponent indexu mezi 06. 12. a 07. 12. 2020</vt:lpstr>
      <vt:lpstr>Vývoj indexu rizika ve srovnání regionů</vt:lpstr>
      <vt:lpstr>Vývoj epidemie COVID-19 v ČR  Souhrn hlavních statistických ukazatelů</vt:lpstr>
      <vt:lpstr>Prezentace aplikace PowerPoint</vt:lpstr>
      <vt:lpstr>Prezentace aplikace PowerPoint</vt:lpstr>
      <vt:lpstr>Prezentace aplikace PowerPoint</vt:lpstr>
      <vt:lpstr>Prezentace aplikace PowerPoint</vt:lpstr>
      <vt:lpstr>Vývoj epidemie COVID-19 v ČR  Souhrn hlavních statistických ukazatelů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Vývoj epidemie COVID-19 v ČR  Souhrn hlavních statistických ukazatelů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Počty pracovníků ve zdravotnictví s nákazou COVID-19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276</cp:revision>
  <dcterms:created xsi:type="dcterms:W3CDTF">2020-11-16T08:14:04Z</dcterms:created>
  <dcterms:modified xsi:type="dcterms:W3CDTF">2020-12-07T21:13:42Z</dcterms:modified>
</cp:coreProperties>
</file>