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1133" r:id="rId2"/>
    <p:sldId id="1291" r:id="rId3"/>
    <p:sldId id="1292" r:id="rId4"/>
    <p:sldId id="1293" r:id="rId5"/>
    <p:sldId id="1297" r:id="rId6"/>
    <p:sldId id="1247" r:id="rId7"/>
    <p:sldId id="1253" r:id="rId8"/>
    <p:sldId id="1249" r:id="rId9"/>
    <p:sldId id="1255" r:id="rId10"/>
    <p:sldId id="1256" r:id="rId11"/>
    <p:sldId id="1257" r:id="rId12"/>
    <p:sldId id="1258" r:id="rId13"/>
    <p:sldId id="1259" r:id="rId14"/>
    <p:sldId id="1260" r:id="rId15"/>
    <p:sldId id="1261" r:id="rId16"/>
    <p:sldId id="1262" r:id="rId17"/>
    <p:sldId id="1263" r:id="rId18"/>
    <p:sldId id="1264" r:id="rId19"/>
    <p:sldId id="1265" r:id="rId20"/>
    <p:sldId id="1266" r:id="rId21"/>
    <p:sldId id="1267" r:id="rId22"/>
    <p:sldId id="1268" r:id="rId23"/>
    <p:sldId id="1269" r:id="rId24"/>
    <p:sldId id="1270" r:id="rId25"/>
    <p:sldId id="1271" r:id="rId26"/>
    <p:sldId id="1272" r:id="rId27"/>
    <p:sldId id="1273" r:id="rId28"/>
    <p:sldId id="1274" r:id="rId29"/>
    <p:sldId id="1275" r:id="rId30"/>
    <p:sldId id="1276" r:id="rId31"/>
    <p:sldId id="1277" r:id="rId32"/>
    <p:sldId id="1278" r:id="rId33"/>
    <p:sldId id="1294" r:id="rId34"/>
    <p:sldId id="1295" r:id="rId35"/>
    <p:sldId id="1296" r:id="rId36"/>
    <p:sldId id="1279" r:id="rId37"/>
    <p:sldId id="1280" r:id="rId38"/>
    <p:sldId id="1281" r:id="rId39"/>
    <p:sldId id="1282" r:id="rId40"/>
    <p:sldId id="1283" r:id="rId41"/>
    <p:sldId id="1284" r:id="rId42"/>
    <p:sldId id="1285" r:id="rId43"/>
    <p:sldId id="1286" r:id="rId44"/>
    <p:sldId id="1287" r:id="rId45"/>
    <p:sldId id="1288" r:id="rId46"/>
    <p:sldId id="1289" r:id="rId47"/>
    <p:sldId id="1290" r:id="rId48"/>
  </p:sldIdLst>
  <p:sldSz cx="12192000" cy="6858000"/>
  <p:notesSz cx="6858000" cy="9144000"/>
  <p:custDataLst>
    <p:tags r:id="rId50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váková Tereza Mgr." initials="NTM" lastIdx="1" clrIdx="0">
    <p:extLst>
      <p:ext uri="{19B8F6BF-5375-455C-9EA6-DF929625EA0E}">
        <p15:presenceInfo xmlns:p15="http://schemas.microsoft.com/office/powerpoint/2012/main" userId="S::novakovat@mzcr.cz::9b40fe94-c8d5-4b97-8e02-cc7b1fbd69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B050"/>
    <a:srgbClr val="4472C4"/>
    <a:srgbClr val="305983"/>
    <a:srgbClr val="D31145"/>
    <a:srgbClr val="9E0D34"/>
    <a:srgbClr val="FF66FF"/>
    <a:srgbClr val="00FF00"/>
    <a:srgbClr val="FFC0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91" autoAdjust="0"/>
    <p:restoredTop sz="96327" autoAdjust="0"/>
  </p:normalViewPr>
  <p:slideViewPr>
    <p:cSldViewPr snapToGrid="0">
      <p:cViewPr varScale="1">
        <p:scale>
          <a:sx n="84" d="100"/>
          <a:sy n="84" d="100"/>
        </p:scale>
        <p:origin x="456" y="82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Sheet1!$A$2:$A$112</c:f>
              <c:numCache>
                <c:formatCode>m/d/yyyy</c:formatCode>
                <c:ptCount val="11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</c:numCache>
            </c:numRef>
          </c:cat>
          <c:val>
            <c:numRef>
              <c:f>Sheet1!$B$2:$B$112</c:f>
              <c:numCache>
                <c:formatCode>General</c:formatCode>
                <c:ptCount val="111"/>
                <c:pt idx="0">
                  <c:v>499</c:v>
                </c:pt>
                <c:pt idx="1">
                  <c:v>645</c:v>
                </c:pt>
                <c:pt idx="2">
                  <c:v>675</c:v>
                </c:pt>
                <c:pt idx="3">
                  <c:v>797</c:v>
                </c:pt>
                <c:pt idx="4">
                  <c:v>504</c:v>
                </c:pt>
                <c:pt idx="5">
                  <c:v>410</c:v>
                </c:pt>
                <c:pt idx="6">
                  <c:v>561</c:v>
                </c:pt>
                <c:pt idx="7">
                  <c:v>1161</c:v>
                </c:pt>
                <c:pt idx="8">
                  <c:v>1158</c:v>
                </c:pt>
                <c:pt idx="9">
                  <c:v>1382</c:v>
                </c:pt>
                <c:pt idx="10">
                  <c:v>1443</c:v>
                </c:pt>
                <c:pt idx="11">
                  <c:v>1537</c:v>
                </c:pt>
                <c:pt idx="12">
                  <c:v>791</c:v>
                </c:pt>
                <c:pt idx="13">
                  <c:v>1028</c:v>
                </c:pt>
                <c:pt idx="14">
                  <c:v>1675</c:v>
                </c:pt>
                <c:pt idx="15">
                  <c:v>2133</c:v>
                </c:pt>
                <c:pt idx="16">
                  <c:v>3125</c:v>
                </c:pt>
                <c:pt idx="17">
                  <c:v>2108</c:v>
                </c:pt>
                <c:pt idx="18">
                  <c:v>2046</c:v>
                </c:pt>
                <c:pt idx="19">
                  <c:v>984</c:v>
                </c:pt>
                <c:pt idx="20">
                  <c:v>1476</c:v>
                </c:pt>
                <c:pt idx="21">
                  <c:v>2388</c:v>
                </c:pt>
                <c:pt idx="22">
                  <c:v>2307</c:v>
                </c:pt>
                <c:pt idx="23">
                  <c:v>2908</c:v>
                </c:pt>
                <c:pt idx="24">
                  <c:v>2946</c:v>
                </c:pt>
                <c:pt idx="25">
                  <c:v>1981</c:v>
                </c:pt>
                <c:pt idx="26">
                  <c:v>1304</c:v>
                </c:pt>
                <c:pt idx="27">
                  <c:v>1284</c:v>
                </c:pt>
                <c:pt idx="28">
                  <c:v>1963</c:v>
                </c:pt>
                <c:pt idx="29">
                  <c:v>2926</c:v>
                </c:pt>
                <c:pt idx="30">
                  <c:v>3502</c:v>
                </c:pt>
                <c:pt idx="31">
                  <c:v>3795</c:v>
                </c:pt>
                <c:pt idx="32">
                  <c:v>2554</c:v>
                </c:pt>
                <c:pt idx="33">
                  <c:v>1840</c:v>
                </c:pt>
                <c:pt idx="34">
                  <c:v>3118</c:v>
                </c:pt>
                <c:pt idx="35">
                  <c:v>4458</c:v>
                </c:pt>
                <c:pt idx="36">
                  <c:v>5338</c:v>
                </c:pt>
                <c:pt idx="37">
                  <c:v>5394</c:v>
                </c:pt>
                <c:pt idx="38">
                  <c:v>8616</c:v>
                </c:pt>
                <c:pt idx="39">
                  <c:v>4636</c:v>
                </c:pt>
                <c:pt idx="40">
                  <c:v>3104</c:v>
                </c:pt>
                <c:pt idx="41">
                  <c:v>4308</c:v>
                </c:pt>
                <c:pt idx="42">
                  <c:v>8324</c:v>
                </c:pt>
                <c:pt idx="43">
                  <c:v>9545</c:v>
                </c:pt>
                <c:pt idx="44">
                  <c:v>9723</c:v>
                </c:pt>
                <c:pt idx="45">
                  <c:v>11104</c:v>
                </c:pt>
                <c:pt idx="46">
                  <c:v>8713</c:v>
                </c:pt>
                <c:pt idx="47">
                  <c:v>5059</c:v>
                </c:pt>
                <c:pt idx="48">
                  <c:v>8076</c:v>
                </c:pt>
                <c:pt idx="49">
                  <c:v>11984</c:v>
                </c:pt>
                <c:pt idx="50">
                  <c:v>14969</c:v>
                </c:pt>
                <c:pt idx="51">
                  <c:v>14154</c:v>
                </c:pt>
                <c:pt idx="52">
                  <c:v>15249</c:v>
                </c:pt>
                <c:pt idx="53">
                  <c:v>12471</c:v>
                </c:pt>
                <c:pt idx="54">
                  <c:v>7300</c:v>
                </c:pt>
                <c:pt idx="55">
                  <c:v>10272</c:v>
                </c:pt>
                <c:pt idx="56">
                  <c:v>15665</c:v>
                </c:pt>
                <c:pt idx="57">
                  <c:v>12978</c:v>
                </c:pt>
                <c:pt idx="58">
                  <c:v>13051</c:v>
                </c:pt>
                <c:pt idx="59">
                  <c:v>13603</c:v>
                </c:pt>
                <c:pt idx="60">
                  <c:v>11427</c:v>
                </c:pt>
                <c:pt idx="61">
                  <c:v>6551</c:v>
                </c:pt>
                <c:pt idx="62">
                  <c:v>9239</c:v>
                </c:pt>
                <c:pt idx="63">
                  <c:v>12088</c:v>
                </c:pt>
                <c:pt idx="64">
                  <c:v>15725</c:v>
                </c:pt>
                <c:pt idx="65">
                  <c:v>13232</c:v>
                </c:pt>
                <c:pt idx="66">
                  <c:v>11546</c:v>
                </c:pt>
                <c:pt idx="67">
                  <c:v>7720</c:v>
                </c:pt>
                <c:pt idx="68">
                  <c:v>3608</c:v>
                </c:pt>
                <c:pt idx="69">
                  <c:v>6048</c:v>
                </c:pt>
                <c:pt idx="70">
                  <c:v>9055</c:v>
                </c:pt>
                <c:pt idx="71">
                  <c:v>8920</c:v>
                </c:pt>
                <c:pt idx="72">
                  <c:v>7874</c:v>
                </c:pt>
                <c:pt idx="73">
                  <c:v>7358</c:v>
                </c:pt>
                <c:pt idx="74">
                  <c:v>4196</c:v>
                </c:pt>
                <c:pt idx="75">
                  <c:v>1890</c:v>
                </c:pt>
                <c:pt idx="76">
                  <c:v>5410</c:v>
                </c:pt>
                <c:pt idx="77">
                  <c:v>4246</c:v>
                </c:pt>
                <c:pt idx="78">
                  <c:v>5514</c:v>
                </c:pt>
                <c:pt idx="79">
                  <c:v>6470</c:v>
                </c:pt>
                <c:pt idx="80">
                  <c:v>5808</c:v>
                </c:pt>
                <c:pt idx="81">
                  <c:v>3191</c:v>
                </c:pt>
                <c:pt idx="82">
                  <c:v>1509</c:v>
                </c:pt>
                <c:pt idx="83">
                  <c:v>4380</c:v>
                </c:pt>
                <c:pt idx="84">
                  <c:v>5860</c:v>
                </c:pt>
                <c:pt idx="85">
                  <c:v>4931</c:v>
                </c:pt>
                <c:pt idx="86">
                  <c:v>4048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3D-4A48-BE0F-1E30C99130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Sheet1!$A$2:$A$112</c:f>
              <c:numCache>
                <c:formatCode>m/d/yyyy</c:formatCode>
                <c:ptCount val="11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</c:numCache>
            </c:numRef>
          </c:cat>
          <c:val>
            <c:numRef>
              <c:f>Sheet1!$C$2:$C$112</c:f>
              <c:numCache>
                <c:formatCode>General</c:formatCode>
                <c:ptCount val="111"/>
                <c:pt idx="64">
                  <c:v>14124</c:v>
                </c:pt>
                <c:pt idx="65">
                  <c:v>12528</c:v>
                </c:pt>
                <c:pt idx="66">
                  <c:v>11670</c:v>
                </c:pt>
                <c:pt idx="67">
                  <c:v>11169</c:v>
                </c:pt>
                <c:pt idx="68">
                  <c:v>10870</c:v>
                </c:pt>
                <c:pt idx="69">
                  <c:v>10379</c:v>
                </c:pt>
                <c:pt idx="70">
                  <c:v>9819</c:v>
                </c:pt>
                <c:pt idx="71">
                  <c:v>9230</c:v>
                </c:pt>
                <c:pt idx="72">
                  <c:v>8594</c:v>
                </c:pt>
                <c:pt idx="73">
                  <c:v>8177</c:v>
                </c:pt>
                <c:pt idx="74">
                  <c:v>7825</c:v>
                </c:pt>
                <c:pt idx="75">
                  <c:v>7460</c:v>
                </c:pt>
                <c:pt idx="76">
                  <c:v>7039</c:v>
                </c:pt>
                <c:pt idx="77">
                  <c:v>6627</c:v>
                </c:pt>
                <c:pt idx="78">
                  <c:v>6272</c:v>
                </c:pt>
                <c:pt idx="79">
                  <c:v>5939</c:v>
                </c:pt>
                <c:pt idx="80">
                  <c:v>5654</c:v>
                </c:pt>
                <c:pt idx="81">
                  <c:v>5367</c:v>
                </c:pt>
                <c:pt idx="82">
                  <c:v>5078</c:v>
                </c:pt>
                <c:pt idx="83">
                  <c:v>4796</c:v>
                </c:pt>
                <c:pt idx="84">
                  <c:v>4542</c:v>
                </c:pt>
                <c:pt idx="85">
                  <c:v>4310</c:v>
                </c:pt>
                <c:pt idx="86">
                  <c:v>4090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3D-4A48-BE0F-1E30C991302C}"/>
            </c:ext>
          </c:extLst>
        </c:ser>
        <c:ser>
          <c:idx val="2"/>
          <c:order val="2"/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Sheet1!$A$2:$A$112</c:f>
              <c:numCache>
                <c:formatCode>m/d/yyyy</c:formatCode>
                <c:ptCount val="11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</c:numCache>
            </c:numRef>
          </c:cat>
          <c:val>
            <c:numRef>
              <c:f>Sheet1!$D$2:$D$112</c:f>
              <c:numCache>
                <c:formatCode>General</c:formatCode>
                <c:ptCount val="111"/>
                <c:pt idx="87">
                  <c:v>3880</c:v>
                </c:pt>
                <c:pt idx="88">
                  <c:v>3676</c:v>
                </c:pt>
                <c:pt idx="89">
                  <c:v>3481</c:v>
                </c:pt>
                <c:pt idx="90">
                  <c:v>3299</c:v>
                </c:pt>
                <c:pt idx="91">
                  <c:v>3131</c:v>
                </c:pt>
                <c:pt idx="92">
                  <c:v>2971</c:v>
                </c:pt>
                <c:pt idx="93">
                  <c:v>2819</c:v>
                </c:pt>
                <c:pt idx="94">
                  <c:v>2674</c:v>
                </c:pt>
                <c:pt idx="95">
                  <c:v>2536</c:v>
                </c:pt>
                <c:pt idx="96">
                  <c:v>2406</c:v>
                </c:pt>
                <c:pt idx="97">
                  <c:v>2284</c:v>
                </c:pt>
                <c:pt idx="98">
                  <c:v>2169</c:v>
                </c:pt>
                <c:pt idx="99">
                  <c:v>2060</c:v>
                </c:pt>
                <c:pt idx="100">
                  <c:v>1955</c:v>
                </c:pt>
                <c:pt idx="101">
                  <c:v>1857</c:v>
                </c:pt>
                <c:pt idx="102">
                  <c:v>1764</c:v>
                </c:pt>
                <c:pt idx="103">
                  <c:v>1677</c:v>
                </c:pt>
                <c:pt idx="104">
                  <c:v>1594</c:v>
                </c:pt>
                <c:pt idx="105">
                  <c:v>1516</c:v>
                </c:pt>
                <c:pt idx="106">
                  <c:v>1441</c:v>
                </c:pt>
                <c:pt idx="107">
                  <c:v>1371</c:v>
                </c:pt>
                <c:pt idx="108">
                  <c:v>1304</c:v>
                </c:pt>
                <c:pt idx="109">
                  <c:v>1241</c:v>
                </c:pt>
                <c:pt idx="110">
                  <c:v>1182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73D-4A48-BE0F-1E30C991302C}"/>
            </c:ext>
          </c:extLst>
        </c:ser>
        <c:ser>
          <c:idx val="3"/>
          <c:order val="3"/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Sheet1!$A$2:$A$112</c:f>
              <c:numCache>
                <c:formatCode>m/d/yyyy</c:formatCode>
                <c:ptCount val="11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</c:numCache>
            </c:numRef>
          </c:cat>
          <c:val>
            <c:numRef>
              <c:f>Sheet1!$E$2:$E$112</c:f>
              <c:numCache>
                <c:formatCode>General</c:formatCode>
                <c:ptCount val="111"/>
                <c:pt idx="87">
                  <c:v>4259</c:v>
                </c:pt>
                <c:pt idx="88">
                  <c:v>4115</c:v>
                </c:pt>
                <c:pt idx="89">
                  <c:v>3944</c:v>
                </c:pt>
                <c:pt idx="90">
                  <c:v>3818</c:v>
                </c:pt>
                <c:pt idx="91">
                  <c:v>3721</c:v>
                </c:pt>
                <c:pt idx="92">
                  <c:v>3640</c:v>
                </c:pt>
                <c:pt idx="93">
                  <c:v>3568</c:v>
                </c:pt>
                <c:pt idx="94">
                  <c:v>3460</c:v>
                </c:pt>
                <c:pt idx="95">
                  <c:v>3348</c:v>
                </c:pt>
                <c:pt idx="96">
                  <c:v>3248</c:v>
                </c:pt>
                <c:pt idx="97">
                  <c:v>3169</c:v>
                </c:pt>
                <c:pt idx="98">
                  <c:v>3093</c:v>
                </c:pt>
                <c:pt idx="99">
                  <c:v>3015</c:v>
                </c:pt>
                <c:pt idx="100">
                  <c:v>2931</c:v>
                </c:pt>
                <c:pt idx="101">
                  <c:v>2846</c:v>
                </c:pt>
                <c:pt idx="102">
                  <c:v>2769</c:v>
                </c:pt>
                <c:pt idx="103">
                  <c:v>2698</c:v>
                </c:pt>
                <c:pt idx="104">
                  <c:v>2630</c:v>
                </c:pt>
                <c:pt idx="105">
                  <c:v>2562</c:v>
                </c:pt>
                <c:pt idx="106">
                  <c:v>2493</c:v>
                </c:pt>
                <c:pt idx="107">
                  <c:v>2425</c:v>
                </c:pt>
                <c:pt idx="108">
                  <c:v>2361</c:v>
                </c:pt>
                <c:pt idx="109">
                  <c:v>2300</c:v>
                </c:pt>
                <c:pt idx="110">
                  <c:v>2242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73D-4A48-BE0F-1E30C991302C}"/>
            </c:ext>
          </c:extLst>
        </c:ser>
        <c:ser>
          <c:idx val="4"/>
          <c:order val="4"/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Sheet1!$A$2:$A$112</c:f>
              <c:numCache>
                <c:formatCode>m/d/yyyy</c:formatCode>
                <c:ptCount val="11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</c:numCache>
            </c:numRef>
          </c:cat>
          <c:val>
            <c:numRef>
              <c:f>Sheet1!$F$2:$F$112</c:f>
              <c:numCache>
                <c:formatCode>General</c:formatCode>
                <c:ptCount val="111"/>
                <c:pt idx="87">
                  <c:v>4756</c:v>
                </c:pt>
                <c:pt idx="88">
                  <c:v>4694</c:v>
                </c:pt>
                <c:pt idx="89">
                  <c:v>4552</c:v>
                </c:pt>
                <c:pt idx="90">
                  <c:v>4520</c:v>
                </c:pt>
                <c:pt idx="91">
                  <c:v>4551</c:v>
                </c:pt>
                <c:pt idx="92">
                  <c:v>4612</c:v>
                </c:pt>
                <c:pt idx="93">
                  <c:v>4685</c:v>
                </c:pt>
                <c:pt idx="94">
                  <c:v>4656</c:v>
                </c:pt>
                <c:pt idx="95">
                  <c:v>4609</c:v>
                </c:pt>
                <c:pt idx="96">
                  <c:v>4591</c:v>
                </c:pt>
                <c:pt idx="97">
                  <c:v>4627</c:v>
                </c:pt>
                <c:pt idx="98">
                  <c:v>4661</c:v>
                </c:pt>
                <c:pt idx="99">
                  <c:v>4676</c:v>
                </c:pt>
                <c:pt idx="100">
                  <c:v>4671</c:v>
                </c:pt>
                <c:pt idx="101">
                  <c:v>4657</c:v>
                </c:pt>
                <c:pt idx="102">
                  <c:v>4658</c:v>
                </c:pt>
                <c:pt idx="103">
                  <c:v>4674</c:v>
                </c:pt>
                <c:pt idx="104">
                  <c:v>4694</c:v>
                </c:pt>
                <c:pt idx="105">
                  <c:v>4702</c:v>
                </c:pt>
                <c:pt idx="106">
                  <c:v>4702</c:v>
                </c:pt>
                <c:pt idx="107">
                  <c:v>4701</c:v>
                </c:pt>
                <c:pt idx="108">
                  <c:v>4707</c:v>
                </c:pt>
                <c:pt idx="109">
                  <c:v>4719</c:v>
                </c:pt>
                <c:pt idx="110">
                  <c:v>4729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73D-4A48-BE0F-1E30C991302C}"/>
            </c:ext>
          </c:extLst>
        </c:ser>
        <c:ser>
          <c:idx val="5"/>
          <c:order val="5"/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Sheet1!$A$2:$A$112</c:f>
              <c:numCache>
                <c:formatCode>m/d/yyyy</c:formatCode>
                <c:ptCount val="11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</c:numCache>
            </c:numRef>
          </c:cat>
          <c:val>
            <c:numRef>
              <c:f>Sheet1!$G$2:$G$112</c:f>
              <c:numCache>
                <c:formatCode>General</c:formatCode>
                <c:ptCount val="111"/>
                <c:pt idx="87">
                  <c:v>5420</c:v>
                </c:pt>
                <c:pt idx="88">
                  <c:v>5464</c:v>
                </c:pt>
                <c:pt idx="89">
                  <c:v>5363</c:v>
                </c:pt>
                <c:pt idx="90">
                  <c:v>5495</c:v>
                </c:pt>
                <c:pt idx="91">
                  <c:v>5753</c:v>
                </c:pt>
                <c:pt idx="92">
                  <c:v>6071</c:v>
                </c:pt>
                <c:pt idx="93">
                  <c:v>6410</c:v>
                </c:pt>
                <c:pt idx="94">
                  <c:v>6541</c:v>
                </c:pt>
                <c:pt idx="95">
                  <c:v>6648</c:v>
                </c:pt>
                <c:pt idx="96">
                  <c:v>6835</c:v>
                </c:pt>
                <c:pt idx="97">
                  <c:v>7152</c:v>
                </c:pt>
                <c:pt idx="98">
                  <c:v>7466</c:v>
                </c:pt>
                <c:pt idx="99">
                  <c:v>7736</c:v>
                </c:pt>
                <c:pt idx="100">
                  <c:v>7966</c:v>
                </c:pt>
                <c:pt idx="101">
                  <c:v>8188</c:v>
                </c:pt>
                <c:pt idx="102">
                  <c:v>8466</c:v>
                </c:pt>
                <c:pt idx="103">
                  <c:v>8793</c:v>
                </c:pt>
                <c:pt idx="104">
                  <c:v>9132</c:v>
                </c:pt>
                <c:pt idx="105">
                  <c:v>9443</c:v>
                </c:pt>
                <c:pt idx="106">
                  <c:v>9742</c:v>
                </c:pt>
                <c:pt idx="107">
                  <c:v>10060</c:v>
                </c:pt>
                <c:pt idx="108">
                  <c:v>10410</c:v>
                </c:pt>
                <c:pt idx="109">
                  <c:v>10786</c:v>
                </c:pt>
                <c:pt idx="110">
                  <c:v>11169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73D-4A48-BE0F-1E30C99130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251231934911546E-2"/>
          <c:y val="0.13807894736842105"/>
          <c:w val="0.91692139603581668"/>
          <c:h val="0.65774488304093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Sheet1!$A$124:$A$272</c:f>
              <c:numCache>
                <c:formatCode>m/d/yyyy</c:formatCode>
                <c:ptCount val="149"/>
                <c:pt idx="0">
                  <c:v>44013</c:v>
                </c:pt>
                <c:pt idx="1">
                  <c:v>44014</c:v>
                </c:pt>
                <c:pt idx="2">
                  <c:v>44015</c:v>
                </c:pt>
                <c:pt idx="3">
                  <c:v>44016</c:v>
                </c:pt>
                <c:pt idx="4">
                  <c:v>44017</c:v>
                </c:pt>
                <c:pt idx="5">
                  <c:v>44018</c:v>
                </c:pt>
                <c:pt idx="6">
                  <c:v>44019</c:v>
                </c:pt>
                <c:pt idx="7">
                  <c:v>44020</c:v>
                </c:pt>
                <c:pt idx="8">
                  <c:v>44021</c:v>
                </c:pt>
                <c:pt idx="9">
                  <c:v>44022</c:v>
                </c:pt>
                <c:pt idx="10">
                  <c:v>44023</c:v>
                </c:pt>
                <c:pt idx="11">
                  <c:v>44024</c:v>
                </c:pt>
                <c:pt idx="12">
                  <c:v>44025</c:v>
                </c:pt>
                <c:pt idx="13">
                  <c:v>44026</c:v>
                </c:pt>
                <c:pt idx="14">
                  <c:v>44027</c:v>
                </c:pt>
                <c:pt idx="15">
                  <c:v>44028</c:v>
                </c:pt>
                <c:pt idx="16">
                  <c:v>44029</c:v>
                </c:pt>
                <c:pt idx="17">
                  <c:v>44030</c:v>
                </c:pt>
                <c:pt idx="18">
                  <c:v>44031</c:v>
                </c:pt>
                <c:pt idx="19">
                  <c:v>44032</c:v>
                </c:pt>
                <c:pt idx="20">
                  <c:v>44033</c:v>
                </c:pt>
                <c:pt idx="21">
                  <c:v>44034</c:v>
                </c:pt>
                <c:pt idx="22">
                  <c:v>44035</c:v>
                </c:pt>
                <c:pt idx="23">
                  <c:v>44036</c:v>
                </c:pt>
                <c:pt idx="24">
                  <c:v>44037</c:v>
                </c:pt>
                <c:pt idx="25">
                  <c:v>44038</c:v>
                </c:pt>
                <c:pt idx="26">
                  <c:v>44039</c:v>
                </c:pt>
                <c:pt idx="27">
                  <c:v>44040</c:v>
                </c:pt>
                <c:pt idx="28">
                  <c:v>44041</c:v>
                </c:pt>
                <c:pt idx="29">
                  <c:v>44042</c:v>
                </c:pt>
                <c:pt idx="30">
                  <c:v>44043</c:v>
                </c:pt>
                <c:pt idx="31">
                  <c:v>44044</c:v>
                </c:pt>
                <c:pt idx="32">
                  <c:v>44045</c:v>
                </c:pt>
                <c:pt idx="33">
                  <c:v>44046</c:v>
                </c:pt>
                <c:pt idx="34">
                  <c:v>44047</c:v>
                </c:pt>
                <c:pt idx="35">
                  <c:v>44048</c:v>
                </c:pt>
                <c:pt idx="36">
                  <c:v>44049</c:v>
                </c:pt>
                <c:pt idx="37">
                  <c:v>44050</c:v>
                </c:pt>
                <c:pt idx="38">
                  <c:v>44051</c:v>
                </c:pt>
                <c:pt idx="39">
                  <c:v>44052</c:v>
                </c:pt>
                <c:pt idx="40">
                  <c:v>44053</c:v>
                </c:pt>
                <c:pt idx="41">
                  <c:v>44054</c:v>
                </c:pt>
                <c:pt idx="42">
                  <c:v>44055</c:v>
                </c:pt>
                <c:pt idx="43">
                  <c:v>44056</c:v>
                </c:pt>
                <c:pt idx="44">
                  <c:v>44057</c:v>
                </c:pt>
                <c:pt idx="45">
                  <c:v>44058</c:v>
                </c:pt>
                <c:pt idx="46">
                  <c:v>44059</c:v>
                </c:pt>
                <c:pt idx="47">
                  <c:v>44060</c:v>
                </c:pt>
                <c:pt idx="48">
                  <c:v>44061</c:v>
                </c:pt>
                <c:pt idx="49">
                  <c:v>44062</c:v>
                </c:pt>
                <c:pt idx="50">
                  <c:v>44063</c:v>
                </c:pt>
                <c:pt idx="51">
                  <c:v>44064</c:v>
                </c:pt>
                <c:pt idx="52">
                  <c:v>44065</c:v>
                </c:pt>
                <c:pt idx="53">
                  <c:v>44066</c:v>
                </c:pt>
                <c:pt idx="54">
                  <c:v>44067</c:v>
                </c:pt>
                <c:pt idx="55">
                  <c:v>44068</c:v>
                </c:pt>
                <c:pt idx="56">
                  <c:v>44069</c:v>
                </c:pt>
                <c:pt idx="57">
                  <c:v>44070</c:v>
                </c:pt>
                <c:pt idx="58">
                  <c:v>44071</c:v>
                </c:pt>
                <c:pt idx="59">
                  <c:v>44072</c:v>
                </c:pt>
                <c:pt idx="60">
                  <c:v>44073</c:v>
                </c:pt>
                <c:pt idx="61">
                  <c:v>44074</c:v>
                </c:pt>
                <c:pt idx="62">
                  <c:v>44075</c:v>
                </c:pt>
                <c:pt idx="63">
                  <c:v>44076</c:v>
                </c:pt>
                <c:pt idx="64">
                  <c:v>44077</c:v>
                </c:pt>
                <c:pt idx="65">
                  <c:v>44078</c:v>
                </c:pt>
                <c:pt idx="66">
                  <c:v>44079</c:v>
                </c:pt>
                <c:pt idx="67">
                  <c:v>44080</c:v>
                </c:pt>
                <c:pt idx="68">
                  <c:v>44081</c:v>
                </c:pt>
                <c:pt idx="69">
                  <c:v>44082</c:v>
                </c:pt>
                <c:pt idx="70">
                  <c:v>44083</c:v>
                </c:pt>
                <c:pt idx="71">
                  <c:v>44084</c:v>
                </c:pt>
                <c:pt idx="72">
                  <c:v>44085</c:v>
                </c:pt>
                <c:pt idx="73">
                  <c:v>44086</c:v>
                </c:pt>
                <c:pt idx="74">
                  <c:v>44087</c:v>
                </c:pt>
                <c:pt idx="75">
                  <c:v>44088</c:v>
                </c:pt>
                <c:pt idx="76">
                  <c:v>44089</c:v>
                </c:pt>
                <c:pt idx="77">
                  <c:v>44090</c:v>
                </c:pt>
                <c:pt idx="78">
                  <c:v>44091</c:v>
                </c:pt>
                <c:pt idx="79">
                  <c:v>44092</c:v>
                </c:pt>
                <c:pt idx="80">
                  <c:v>44093</c:v>
                </c:pt>
                <c:pt idx="81">
                  <c:v>44094</c:v>
                </c:pt>
                <c:pt idx="82">
                  <c:v>44095</c:v>
                </c:pt>
                <c:pt idx="83">
                  <c:v>44096</c:v>
                </c:pt>
                <c:pt idx="84">
                  <c:v>44097</c:v>
                </c:pt>
                <c:pt idx="85">
                  <c:v>44098</c:v>
                </c:pt>
                <c:pt idx="86">
                  <c:v>44099</c:v>
                </c:pt>
                <c:pt idx="87">
                  <c:v>44100</c:v>
                </c:pt>
                <c:pt idx="88">
                  <c:v>44101</c:v>
                </c:pt>
                <c:pt idx="89">
                  <c:v>44102</c:v>
                </c:pt>
                <c:pt idx="90">
                  <c:v>44103</c:v>
                </c:pt>
                <c:pt idx="91">
                  <c:v>44104</c:v>
                </c:pt>
                <c:pt idx="92">
                  <c:v>44105</c:v>
                </c:pt>
                <c:pt idx="93">
                  <c:v>44106</c:v>
                </c:pt>
                <c:pt idx="94">
                  <c:v>44107</c:v>
                </c:pt>
                <c:pt idx="95">
                  <c:v>44108</c:v>
                </c:pt>
                <c:pt idx="96">
                  <c:v>44109</c:v>
                </c:pt>
                <c:pt idx="97">
                  <c:v>44110</c:v>
                </c:pt>
                <c:pt idx="98">
                  <c:v>44111</c:v>
                </c:pt>
                <c:pt idx="99">
                  <c:v>44112</c:v>
                </c:pt>
                <c:pt idx="100">
                  <c:v>44113</c:v>
                </c:pt>
                <c:pt idx="101">
                  <c:v>44114</c:v>
                </c:pt>
                <c:pt idx="102">
                  <c:v>44115</c:v>
                </c:pt>
                <c:pt idx="103">
                  <c:v>44116</c:v>
                </c:pt>
                <c:pt idx="104">
                  <c:v>44117</c:v>
                </c:pt>
                <c:pt idx="105">
                  <c:v>44118</c:v>
                </c:pt>
                <c:pt idx="106">
                  <c:v>44119</c:v>
                </c:pt>
                <c:pt idx="107">
                  <c:v>44120</c:v>
                </c:pt>
                <c:pt idx="108">
                  <c:v>44121</c:v>
                </c:pt>
                <c:pt idx="109">
                  <c:v>44122</c:v>
                </c:pt>
                <c:pt idx="110">
                  <c:v>44123</c:v>
                </c:pt>
                <c:pt idx="111">
                  <c:v>44124</c:v>
                </c:pt>
                <c:pt idx="112">
                  <c:v>44125</c:v>
                </c:pt>
                <c:pt idx="113">
                  <c:v>44126</c:v>
                </c:pt>
                <c:pt idx="114">
                  <c:v>44127</c:v>
                </c:pt>
                <c:pt idx="115">
                  <c:v>44128</c:v>
                </c:pt>
                <c:pt idx="116">
                  <c:v>44129</c:v>
                </c:pt>
                <c:pt idx="117">
                  <c:v>44130</c:v>
                </c:pt>
                <c:pt idx="118">
                  <c:v>44131</c:v>
                </c:pt>
                <c:pt idx="119">
                  <c:v>44132</c:v>
                </c:pt>
                <c:pt idx="120">
                  <c:v>44133</c:v>
                </c:pt>
                <c:pt idx="121">
                  <c:v>44134</c:v>
                </c:pt>
                <c:pt idx="122">
                  <c:v>44135</c:v>
                </c:pt>
                <c:pt idx="123">
                  <c:v>44136</c:v>
                </c:pt>
                <c:pt idx="124">
                  <c:v>44137</c:v>
                </c:pt>
                <c:pt idx="125">
                  <c:v>44138</c:v>
                </c:pt>
                <c:pt idx="126">
                  <c:v>44139</c:v>
                </c:pt>
                <c:pt idx="127">
                  <c:v>44140</c:v>
                </c:pt>
                <c:pt idx="128">
                  <c:v>44141</c:v>
                </c:pt>
                <c:pt idx="129">
                  <c:v>44142</c:v>
                </c:pt>
                <c:pt idx="130">
                  <c:v>44143</c:v>
                </c:pt>
                <c:pt idx="131">
                  <c:v>44144</c:v>
                </c:pt>
                <c:pt idx="132">
                  <c:v>44145</c:v>
                </c:pt>
                <c:pt idx="133">
                  <c:v>44146</c:v>
                </c:pt>
                <c:pt idx="134">
                  <c:v>44147</c:v>
                </c:pt>
                <c:pt idx="135">
                  <c:v>44148</c:v>
                </c:pt>
                <c:pt idx="136">
                  <c:v>44149</c:v>
                </c:pt>
                <c:pt idx="137">
                  <c:v>44150</c:v>
                </c:pt>
                <c:pt idx="138">
                  <c:v>44151</c:v>
                </c:pt>
                <c:pt idx="139">
                  <c:v>44152</c:v>
                </c:pt>
                <c:pt idx="140">
                  <c:v>44153</c:v>
                </c:pt>
                <c:pt idx="141">
                  <c:v>44154</c:v>
                </c:pt>
                <c:pt idx="142">
                  <c:v>44155</c:v>
                </c:pt>
                <c:pt idx="143">
                  <c:v>44156</c:v>
                </c:pt>
                <c:pt idx="144">
                  <c:v>44157</c:v>
                </c:pt>
                <c:pt idx="145">
                  <c:v>44158</c:v>
                </c:pt>
                <c:pt idx="146">
                  <c:v>44159</c:v>
                </c:pt>
                <c:pt idx="147">
                  <c:v>44160</c:v>
                </c:pt>
                <c:pt idx="148">
                  <c:v>44161</c:v>
                </c:pt>
              </c:numCache>
            </c:numRef>
          </c:cat>
          <c:val>
            <c:numRef>
              <c:f>Sheet1!$B$124:$B$272</c:f>
              <c:numCache>
                <c:formatCode>#,##0</c:formatCode>
                <c:ptCount val="14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3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6</c:v>
                </c:pt>
                <c:pt idx="29">
                  <c:v>1</c:v>
                </c:pt>
                <c:pt idx="30">
                  <c:v>4</c:v>
                </c:pt>
                <c:pt idx="31">
                  <c:v>2</c:v>
                </c:pt>
                <c:pt idx="32">
                  <c:v>0</c:v>
                </c:pt>
                <c:pt idx="33">
                  <c:v>4</c:v>
                </c:pt>
                <c:pt idx="34">
                  <c:v>5</c:v>
                </c:pt>
                <c:pt idx="35">
                  <c:v>2</c:v>
                </c:pt>
                <c:pt idx="36">
                  <c:v>5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0</c:v>
                </c:pt>
                <c:pt idx="43">
                  <c:v>1</c:v>
                </c:pt>
                <c:pt idx="44">
                  <c:v>2</c:v>
                </c:pt>
                <c:pt idx="45">
                  <c:v>1</c:v>
                </c:pt>
                <c:pt idx="46">
                  <c:v>2</c:v>
                </c:pt>
                <c:pt idx="47">
                  <c:v>0</c:v>
                </c:pt>
                <c:pt idx="48">
                  <c:v>2</c:v>
                </c:pt>
                <c:pt idx="49">
                  <c:v>5</c:v>
                </c:pt>
                <c:pt idx="50">
                  <c:v>6</c:v>
                </c:pt>
                <c:pt idx="51">
                  <c:v>10</c:v>
                </c:pt>
                <c:pt idx="52">
                  <c:v>1</c:v>
                </c:pt>
                <c:pt idx="53">
                  <c:v>1</c:v>
                </c:pt>
                <c:pt idx="54">
                  <c:v>3</c:v>
                </c:pt>
                <c:pt idx="55">
                  <c:v>1</c:v>
                </c:pt>
                <c:pt idx="56">
                  <c:v>9</c:v>
                </c:pt>
                <c:pt idx="57">
                  <c:v>11</c:v>
                </c:pt>
                <c:pt idx="58">
                  <c:v>9</c:v>
                </c:pt>
                <c:pt idx="59">
                  <c:v>3</c:v>
                </c:pt>
                <c:pt idx="60">
                  <c:v>0</c:v>
                </c:pt>
                <c:pt idx="61">
                  <c:v>0</c:v>
                </c:pt>
                <c:pt idx="62">
                  <c:v>12</c:v>
                </c:pt>
                <c:pt idx="63">
                  <c:v>24</c:v>
                </c:pt>
                <c:pt idx="64">
                  <c:v>15</c:v>
                </c:pt>
                <c:pt idx="65">
                  <c:v>18</c:v>
                </c:pt>
                <c:pt idx="66">
                  <c:v>5</c:v>
                </c:pt>
                <c:pt idx="67">
                  <c:v>3</c:v>
                </c:pt>
                <c:pt idx="68">
                  <c:v>3</c:v>
                </c:pt>
                <c:pt idx="69">
                  <c:v>59</c:v>
                </c:pt>
                <c:pt idx="70">
                  <c:v>37</c:v>
                </c:pt>
                <c:pt idx="71">
                  <c:v>33</c:v>
                </c:pt>
                <c:pt idx="72">
                  <c:v>18</c:v>
                </c:pt>
                <c:pt idx="73">
                  <c:v>39</c:v>
                </c:pt>
                <c:pt idx="74">
                  <c:v>6</c:v>
                </c:pt>
                <c:pt idx="75">
                  <c:v>18</c:v>
                </c:pt>
                <c:pt idx="76">
                  <c:v>95</c:v>
                </c:pt>
                <c:pt idx="77">
                  <c:v>73</c:v>
                </c:pt>
                <c:pt idx="78">
                  <c:v>39</c:v>
                </c:pt>
                <c:pt idx="79">
                  <c:v>68</c:v>
                </c:pt>
                <c:pt idx="80">
                  <c:v>39</c:v>
                </c:pt>
                <c:pt idx="81">
                  <c:v>37</c:v>
                </c:pt>
                <c:pt idx="82">
                  <c:v>38</c:v>
                </c:pt>
                <c:pt idx="83">
                  <c:v>54</c:v>
                </c:pt>
                <c:pt idx="84">
                  <c:v>73</c:v>
                </c:pt>
                <c:pt idx="85">
                  <c:v>60</c:v>
                </c:pt>
                <c:pt idx="86">
                  <c:v>43</c:v>
                </c:pt>
                <c:pt idx="87">
                  <c:v>27</c:v>
                </c:pt>
                <c:pt idx="88">
                  <c:v>5</c:v>
                </c:pt>
                <c:pt idx="89">
                  <c:v>38</c:v>
                </c:pt>
                <c:pt idx="90">
                  <c:v>30</c:v>
                </c:pt>
                <c:pt idx="91">
                  <c:v>58</c:v>
                </c:pt>
                <c:pt idx="92">
                  <c:v>57</c:v>
                </c:pt>
                <c:pt idx="93">
                  <c:v>58</c:v>
                </c:pt>
                <c:pt idx="94">
                  <c:v>39</c:v>
                </c:pt>
                <c:pt idx="95">
                  <c:v>45</c:v>
                </c:pt>
                <c:pt idx="96">
                  <c:v>51</c:v>
                </c:pt>
                <c:pt idx="97">
                  <c:v>73</c:v>
                </c:pt>
                <c:pt idx="98">
                  <c:v>137</c:v>
                </c:pt>
                <c:pt idx="99">
                  <c:v>56</c:v>
                </c:pt>
                <c:pt idx="100">
                  <c:v>91</c:v>
                </c:pt>
                <c:pt idx="101">
                  <c:v>38</c:v>
                </c:pt>
                <c:pt idx="102">
                  <c:v>56</c:v>
                </c:pt>
                <c:pt idx="103">
                  <c:v>87</c:v>
                </c:pt>
                <c:pt idx="104">
                  <c:v>143</c:v>
                </c:pt>
                <c:pt idx="105">
                  <c:v>135</c:v>
                </c:pt>
                <c:pt idx="106">
                  <c:v>143</c:v>
                </c:pt>
                <c:pt idx="107">
                  <c:v>243</c:v>
                </c:pt>
                <c:pt idx="108">
                  <c:v>138</c:v>
                </c:pt>
                <c:pt idx="109">
                  <c:v>152</c:v>
                </c:pt>
                <c:pt idx="110">
                  <c:v>224</c:v>
                </c:pt>
                <c:pt idx="111">
                  <c:v>299</c:v>
                </c:pt>
                <c:pt idx="112">
                  <c:v>237</c:v>
                </c:pt>
                <c:pt idx="113">
                  <c:v>191</c:v>
                </c:pt>
                <c:pt idx="114">
                  <c:v>231</c:v>
                </c:pt>
                <c:pt idx="115">
                  <c:v>342</c:v>
                </c:pt>
                <c:pt idx="116">
                  <c:v>305</c:v>
                </c:pt>
                <c:pt idx="117">
                  <c:v>68</c:v>
                </c:pt>
                <c:pt idx="118">
                  <c:v>276</c:v>
                </c:pt>
                <c:pt idx="119">
                  <c:v>270</c:v>
                </c:pt>
                <c:pt idx="120">
                  <c:v>321</c:v>
                </c:pt>
                <c:pt idx="121">
                  <c:v>184</c:v>
                </c:pt>
                <c:pt idx="122">
                  <c:v>376</c:v>
                </c:pt>
                <c:pt idx="123">
                  <c:v>189</c:v>
                </c:pt>
                <c:pt idx="124">
                  <c:v>55</c:v>
                </c:pt>
                <c:pt idx="125">
                  <c:v>383</c:v>
                </c:pt>
                <c:pt idx="126">
                  <c:v>271</c:v>
                </c:pt>
                <c:pt idx="127">
                  <c:v>323</c:v>
                </c:pt>
                <c:pt idx="128">
                  <c:v>117</c:v>
                </c:pt>
                <c:pt idx="129">
                  <c:v>380</c:v>
                </c:pt>
                <c:pt idx="130">
                  <c:v>33</c:v>
                </c:pt>
                <c:pt idx="131">
                  <c:v>41</c:v>
                </c:pt>
                <c:pt idx="132">
                  <c:v>380</c:v>
                </c:pt>
                <c:pt idx="133">
                  <c:v>64</c:v>
                </c:pt>
                <c:pt idx="134">
                  <c:v>239</c:v>
                </c:pt>
                <c:pt idx="135">
                  <c:v>151</c:v>
                </c:pt>
                <c:pt idx="136">
                  <c:v>61</c:v>
                </c:pt>
                <c:pt idx="137">
                  <c:v>12</c:v>
                </c:pt>
                <c:pt idx="138">
                  <c:v>173</c:v>
                </c:pt>
                <c:pt idx="139">
                  <c:v>12</c:v>
                </c:pt>
                <c:pt idx="140">
                  <c:v>83</c:v>
                </c:pt>
                <c:pt idx="141">
                  <c:v>150</c:v>
                </c:pt>
                <c:pt idx="142">
                  <c:v>149</c:v>
                </c:pt>
                <c:pt idx="143">
                  <c:v>122</c:v>
                </c:pt>
                <c:pt idx="144">
                  <c:v>48</c:v>
                </c:pt>
                <c:pt idx="145">
                  <c:v>139</c:v>
                </c:pt>
                <c:pt idx="146">
                  <c:v>25</c:v>
                </c:pt>
                <c:pt idx="147">
                  <c:v>187</c:v>
                </c:pt>
                <c:pt idx="148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5B-4E14-BEB4-D9E52D566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24901576"/>
        <c:axId val="524901968"/>
      </c:barChart>
      <c:dateAx>
        <c:axId val="5249015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968"/>
        <c:crosses val="autoZero"/>
        <c:auto val="1"/>
        <c:lblOffset val="100"/>
        <c:baseTimeUnit val="days"/>
        <c:majorUnit val="1"/>
        <c:majorTimeUnit val="days"/>
      </c:dateAx>
      <c:valAx>
        <c:axId val="524901968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576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Sheet1!$B$2:$B$140</c:f>
              <c:numCache>
                <c:formatCode>0</c:formatCode>
                <c:ptCount val="139"/>
                <c:pt idx="0">
                  <c:v>1</c:v>
                </c:pt>
                <c:pt idx="1">
                  <c:v>2</c:v>
                </c:pt>
                <c:pt idx="2">
                  <c:v>0</c:v>
                </c:pt>
                <c:pt idx="3">
                  <c:v>2</c:v>
                </c:pt>
                <c:pt idx="4">
                  <c:v>5</c:v>
                </c:pt>
                <c:pt idx="5">
                  <c:v>6</c:v>
                </c:pt>
                <c:pt idx="6">
                  <c:v>10</c:v>
                </c:pt>
                <c:pt idx="7">
                  <c:v>1</c:v>
                </c:pt>
                <c:pt idx="8">
                  <c:v>1</c:v>
                </c:pt>
                <c:pt idx="9">
                  <c:v>3</c:v>
                </c:pt>
                <c:pt idx="10">
                  <c:v>1</c:v>
                </c:pt>
                <c:pt idx="11">
                  <c:v>9</c:v>
                </c:pt>
                <c:pt idx="12">
                  <c:v>11</c:v>
                </c:pt>
                <c:pt idx="13">
                  <c:v>9</c:v>
                </c:pt>
                <c:pt idx="14">
                  <c:v>3</c:v>
                </c:pt>
                <c:pt idx="15">
                  <c:v>0</c:v>
                </c:pt>
                <c:pt idx="16">
                  <c:v>0</c:v>
                </c:pt>
                <c:pt idx="17">
                  <c:v>12</c:v>
                </c:pt>
                <c:pt idx="18">
                  <c:v>24</c:v>
                </c:pt>
                <c:pt idx="19">
                  <c:v>15</c:v>
                </c:pt>
                <c:pt idx="20">
                  <c:v>18</c:v>
                </c:pt>
                <c:pt idx="21">
                  <c:v>5</c:v>
                </c:pt>
                <c:pt idx="22">
                  <c:v>3</c:v>
                </c:pt>
                <c:pt idx="23">
                  <c:v>3</c:v>
                </c:pt>
                <c:pt idx="24">
                  <c:v>59</c:v>
                </c:pt>
                <c:pt idx="25">
                  <c:v>37</c:v>
                </c:pt>
                <c:pt idx="26">
                  <c:v>33</c:v>
                </c:pt>
                <c:pt idx="27">
                  <c:v>18</c:v>
                </c:pt>
                <c:pt idx="28">
                  <c:v>39</c:v>
                </c:pt>
                <c:pt idx="29">
                  <c:v>6</c:v>
                </c:pt>
                <c:pt idx="30">
                  <c:v>18</c:v>
                </c:pt>
                <c:pt idx="31">
                  <c:v>95</c:v>
                </c:pt>
                <c:pt idx="32">
                  <c:v>73</c:v>
                </c:pt>
                <c:pt idx="33">
                  <c:v>39</c:v>
                </c:pt>
                <c:pt idx="34">
                  <c:v>68</c:v>
                </c:pt>
                <c:pt idx="35">
                  <c:v>39</c:v>
                </c:pt>
                <c:pt idx="36">
                  <c:v>37</c:v>
                </c:pt>
                <c:pt idx="37">
                  <c:v>38</c:v>
                </c:pt>
                <c:pt idx="38">
                  <c:v>54</c:v>
                </c:pt>
                <c:pt idx="39">
                  <c:v>73</c:v>
                </c:pt>
                <c:pt idx="40">
                  <c:v>60</c:v>
                </c:pt>
                <c:pt idx="41">
                  <c:v>43</c:v>
                </c:pt>
                <c:pt idx="42">
                  <c:v>27</c:v>
                </c:pt>
                <c:pt idx="43">
                  <c:v>5</c:v>
                </c:pt>
                <c:pt idx="44">
                  <c:v>38</c:v>
                </c:pt>
                <c:pt idx="45">
                  <c:v>30</c:v>
                </c:pt>
                <c:pt idx="46">
                  <c:v>58</c:v>
                </c:pt>
                <c:pt idx="47">
                  <c:v>57</c:v>
                </c:pt>
                <c:pt idx="48">
                  <c:v>58</c:v>
                </c:pt>
                <c:pt idx="49">
                  <c:v>39</c:v>
                </c:pt>
                <c:pt idx="50">
                  <c:v>45</c:v>
                </c:pt>
                <c:pt idx="51">
                  <c:v>51</c:v>
                </c:pt>
                <c:pt idx="52">
                  <c:v>73</c:v>
                </c:pt>
                <c:pt idx="53">
                  <c:v>137</c:v>
                </c:pt>
                <c:pt idx="54">
                  <c:v>56</c:v>
                </c:pt>
                <c:pt idx="55">
                  <c:v>91</c:v>
                </c:pt>
                <c:pt idx="56">
                  <c:v>38</c:v>
                </c:pt>
                <c:pt idx="57">
                  <c:v>56</c:v>
                </c:pt>
                <c:pt idx="58">
                  <c:v>87</c:v>
                </c:pt>
                <c:pt idx="59">
                  <c:v>143</c:v>
                </c:pt>
                <c:pt idx="60">
                  <c:v>135</c:v>
                </c:pt>
                <c:pt idx="61">
                  <c:v>143</c:v>
                </c:pt>
                <c:pt idx="62">
                  <c:v>243</c:v>
                </c:pt>
                <c:pt idx="63">
                  <c:v>138</c:v>
                </c:pt>
                <c:pt idx="64">
                  <c:v>152</c:v>
                </c:pt>
                <c:pt idx="65">
                  <c:v>224</c:v>
                </c:pt>
                <c:pt idx="66">
                  <c:v>299</c:v>
                </c:pt>
                <c:pt idx="67">
                  <c:v>237</c:v>
                </c:pt>
                <c:pt idx="68">
                  <c:v>191</c:v>
                </c:pt>
                <c:pt idx="69">
                  <c:v>231</c:v>
                </c:pt>
                <c:pt idx="70">
                  <c:v>342</c:v>
                </c:pt>
                <c:pt idx="71">
                  <c:v>305</c:v>
                </c:pt>
                <c:pt idx="72">
                  <c:v>68</c:v>
                </c:pt>
                <c:pt idx="73">
                  <c:v>276</c:v>
                </c:pt>
                <c:pt idx="74">
                  <c:v>270</c:v>
                </c:pt>
                <c:pt idx="75">
                  <c:v>321</c:v>
                </c:pt>
                <c:pt idx="76">
                  <c:v>184</c:v>
                </c:pt>
                <c:pt idx="77">
                  <c:v>376</c:v>
                </c:pt>
                <c:pt idx="78">
                  <c:v>189</c:v>
                </c:pt>
                <c:pt idx="79">
                  <c:v>55</c:v>
                </c:pt>
                <c:pt idx="80">
                  <c:v>383</c:v>
                </c:pt>
                <c:pt idx="81">
                  <c:v>271</c:v>
                </c:pt>
                <c:pt idx="82">
                  <c:v>323</c:v>
                </c:pt>
                <c:pt idx="83">
                  <c:v>117</c:v>
                </c:pt>
                <c:pt idx="84">
                  <c:v>380</c:v>
                </c:pt>
                <c:pt idx="85">
                  <c:v>33</c:v>
                </c:pt>
                <c:pt idx="86">
                  <c:v>41</c:v>
                </c:pt>
                <c:pt idx="87">
                  <c:v>380</c:v>
                </c:pt>
                <c:pt idx="88">
                  <c:v>64</c:v>
                </c:pt>
                <c:pt idx="89">
                  <c:v>239</c:v>
                </c:pt>
                <c:pt idx="90">
                  <c:v>151</c:v>
                </c:pt>
                <c:pt idx="91">
                  <c:v>61</c:v>
                </c:pt>
                <c:pt idx="92">
                  <c:v>12</c:v>
                </c:pt>
                <c:pt idx="93">
                  <c:v>173</c:v>
                </c:pt>
                <c:pt idx="94">
                  <c:v>12</c:v>
                </c:pt>
                <c:pt idx="95">
                  <c:v>83</c:v>
                </c:pt>
                <c:pt idx="96">
                  <c:v>150</c:v>
                </c:pt>
                <c:pt idx="97">
                  <c:v>149</c:v>
                </c:pt>
                <c:pt idx="98">
                  <c:v>122</c:v>
                </c:pt>
                <c:pt idx="99">
                  <c:v>48</c:v>
                </c:pt>
                <c:pt idx="100">
                  <c:v>139</c:v>
                </c:pt>
                <c:pt idx="101">
                  <c:v>25</c:v>
                </c:pt>
                <c:pt idx="102">
                  <c:v>187</c:v>
                </c:pt>
                <c:pt idx="103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BF-4E43-9360-874C97366E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2"/>
          <c:order val="1"/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Sheet1!$C$2:$C$140</c:f>
              <c:numCache>
                <c:formatCode>General</c:formatCode>
                <c:ptCount val="139"/>
                <c:pt idx="104">
                  <c:v>90</c:v>
                </c:pt>
                <c:pt idx="105">
                  <c:v>86</c:v>
                </c:pt>
                <c:pt idx="106">
                  <c:v>81</c:v>
                </c:pt>
                <c:pt idx="107">
                  <c:v>77</c:v>
                </c:pt>
                <c:pt idx="108">
                  <c:v>73</c:v>
                </c:pt>
                <c:pt idx="109">
                  <c:v>69</c:v>
                </c:pt>
                <c:pt idx="110">
                  <c:v>66</c:v>
                </c:pt>
                <c:pt idx="111">
                  <c:v>62</c:v>
                </c:pt>
                <c:pt idx="112">
                  <c:v>59</c:v>
                </c:pt>
                <c:pt idx="113">
                  <c:v>56</c:v>
                </c:pt>
                <c:pt idx="114">
                  <c:v>53</c:v>
                </c:pt>
                <c:pt idx="115">
                  <c:v>51</c:v>
                </c:pt>
                <c:pt idx="116">
                  <c:v>48</c:v>
                </c:pt>
                <c:pt idx="117">
                  <c:v>46</c:v>
                </c:pt>
                <c:pt idx="118">
                  <c:v>43</c:v>
                </c:pt>
                <c:pt idx="119">
                  <c:v>41</c:v>
                </c:pt>
                <c:pt idx="120">
                  <c:v>39</c:v>
                </c:pt>
                <c:pt idx="121">
                  <c:v>37</c:v>
                </c:pt>
                <c:pt idx="122">
                  <c:v>35</c:v>
                </c:pt>
                <c:pt idx="123">
                  <c:v>34</c:v>
                </c:pt>
                <c:pt idx="124">
                  <c:v>32</c:v>
                </c:pt>
                <c:pt idx="125">
                  <c:v>30</c:v>
                </c:pt>
                <c:pt idx="126">
                  <c:v>29</c:v>
                </c:pt>
                <c:pt idx="127">
                  <c:v>28</c:v>
                </c:pt>
                <c:pt idx="128">
                  <c:v>26</c:v>
                </c:pt>
                <c:pt idx="129">
                  <c:v>25</c:v>
                </c:pt>
                <c:pt idx="130">
                  <c:v>24</c:v>
                </c:pt>
                <c:pt idx="131">
                  <c:v>23</c:v>
                </c:pt>
                <c:pt idx="132">
                  <c:v>22</c:v>
                </c:pt>
                <c:pt idx="133">
                  <c:v>21</c:v>
                </c:pt>
                <c:pt idx="134">
                  <c:v>20</c:v>
                </c:pt>
                <c:pt idx="135">
                  <c:v>19</c:v>
                </c:pt>
                <c:pt idx="136">
                  <c:v>18</c:v>
                </c:pt>
                <c:pt idx="137">
                  <c:v>17</c:v>
                </c:pt>
                <c:pt idx="138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BF-4E43-9360-874C97366E90}"/>
            </c:ext>
          </c:extLst>
        </c:ser>
        <c:ser>
          <c:idx val="3"/>
          <c:order val="2"/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Sheet1!$D$2:$D$140</c:f>
              <c:numCache>
                <c:formatCode>General</c:formatCode>
                <c:ptCount val="139"/>
                <c:pt idx="104">
                  <c:v>99</c:v>
                </c:pt>
                <c:pt idx="105">
                  <c:v>96</c:v>
                </c:pt>
                <c:pt idx="106">
                  <c:v>92</c:v>
                </c:pt>
                <c:pt idx="107">
                  <c:v>89</c:v>
                </c:pt>
                <c:pt idx="108">
                  <c:v>87</c:v>
                </c:pt>
                <c:pt idx="109">
                  <c:v>85</c:v>
                </c:pt>
                <c:pt idx="110">
                  <c:v>83</c:v>
                </c:pt>
                <c:pt idx="111">
                  <c:v>81</c:v>
                </c:pt>
                <c:pt idx="112">
                  <c:v>78</c:v>
                </c:pt>
                <c:pt idx="113">
                  <c:v>76</c:v>
                </c:pt>
                <c:pt idx="114">
                  <c:v>74</c:v>
                </c:pt>
                <c:pt idx="115">
                  <c:v>72</c:v>
                </c:pt>
                <c:pt idx="116">
                  <c:v>70</c:v>
                </c:pt>
                <c:pt idx="117">
                  <c:v>68</c:v>
                </c:pt>
                <c:pt idx="118">
                  <c:v>66</c:v>
                </c:pt>
                <c:pt idx="119">
                  <c:v>65</c:v>
                </c:pt>
                <c:pt idx="120">
                  <c:v>63</c:v>
                </c:pt>
                <c:pt idx="121">
                  <c:v>61</c:v>
                </c:pt>
                <c:pt idx="122">
                  <c:v>60</c:v>
                </c:pt>
                <c:pt idx="123">
                  <c:v>58</c:v>
                </c:pt>
                <c:pt idx="124">
                  <c:v>57</c:v>
                </c:pt>
                <c:pt idx="125">
                  <c:v>55</c:v>
                </c:pt>
                <c:pt idx="126">
                  <c:v>54</c:v>
                </c:pt>
                <c:pt idx="127">
                  <c:v>52</c:v>
                </c:pt>
                <c:pt idx="128">
                  <c:v>51</c:v>
                </c:pt>
                <c:pt idx="129">
                  <c:v>50</c:v>
                </c:pt>
                <c:pt idx="130">
                  <c:v>48</c:v>
                </c:pt>
                <c:pt idx="131">
                  <c:v>47</c:v>
                </c:pt>
                <c:pt idx="132">
                  <c:v>46</c:v>
                </c:pt>
                <c:pt idx="133">
                  <c:v>45</c:v>
                </c:pt>
                <c:pt idx="134">
                  <c:v>44</c:v>
                </c:pt>
                <c:pt idx="135">
                  <c:v>42</c:v>
                </c:pt>
                <c:pt idx="136">
                  <c:v>41</c:v>
                </c:pt>
                <c:pt idx="137">
                  <c:v>40</c:v>
                </c:pt>
                <c:pt idx="138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BBF-4E43-9360-874C97366E90}"/>
            </c:ext>
          </c:extLst>
        </c:ser>
        <c:ser>
          <c:idx val="4"/>
          <c:order val="3"/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Sheet1!$E$2:$E$140</c:f>
              <c:numCache>
                <c:formatCode>General</c:formatCode>
                <c:ptCount val="139"/>
                <c:pt idx="104">
                  <c:v>111</c:v>
                </c:pt>
                <c:pt idx="105">
                  <c:v>109</c:v>
                </c:pt>
                <c:pt idx="106">
                  <c:v>106</c:v>
                </c:pt>
                <c:pt idx="107">
                  <c:v>105</c:v>
                </c:pt>
                <c:pt idx="108">
                  <c:v>106</c:v>
                </c:pt>
                <c:pt idx="109">
                  <c:v>108</c:v>
                </c:pt>
                <c:pt idx="110">
                  <c:v>109</c:v>
                </c:pt>
                <c:pt idx="111">
                  <c:v>109</c:v>
                </c:pt>
                <c:pt idx="112">
                  <c:v>107</c:v>
                </c:pt>
                <c:pt idx="113">
                  <c:v>107</c:v>
                </c:pt>
                <c:pt idx="114">
                  <c:v>108</c:v>
                </c:pt>
                <c:pt idx="115">
                  <c:v>109</c:v>
                </c:pt>
                <c:pt idx="116">
                  <c:v>109</c:v>
                </c:pt>
                <c:pt idx="117">
                  <c:v>109</c:v>
                </c:pt>
                <c:pt idx="118">
                  <c:v>109</c:v>
                </c:pt>
                <c:pt idx="119">
                  <c:v>109</c:v>
                </c:pt>
                <c:pt idx="120">
                  <c:v>109</c:v>
                </c:pt>
                <c:pt idx="121">
                  <c:v>109</c:v>
                </c:pt>
                <c:pt idx="122">
                  <c:v>110</c:v>
                </c:pt>
                <c:pt idx="123">
                  <c:v>110</c:v>
                </c:pt>
                <c:pt idx="124">
                  <c:v>110</c:v>
                </c:pt>
                <c:pt idx="125">
                  <c:v>110</c:v>
                </c:pt>
                <c:pt idx="126">
                  <c:v>110</c:v>
                </c:pt>
                <c:pt idx="127">
                  <c:v>110</c:v>
                </c:pt>
                <c:pt idx="128">
                  <c:v>110</c:v>
                </c:pt>
                <c:pt idx="129">
                  <c:v>110</c:v>
                </c:pt>
                <c:pt idx="130">
                  <c:v>111</c:v>
                </c:pt>
                <c:pt idx="131">
                  <c:v>111</c:v>
                </c:pt>
                <c:pt idx="132">
                  <c:v>111</c:v>
                </c:pt>
                <c:pt idx="133">
                  <c:v>111</c:v>
                </c:pt>
                <c:pt idx="134">
                  <c:v>111</c:v>
                </c:pt>
                <c:pt idx="135">
                  <c:v>111</c:v>
                </c:pt>
                <c:pt idx="136">
                  <c:v>112</c:v>
                </c:pt>
                <c:pt idx="137">
                  <c:v>112</c:v>
                </c:pt>
                <c:pt idx="138">
                  <c:v>112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BBF-4E43-9360-874C97366E90}"/>
            </c:ext>
          </c:extLst>
        </c:ser>
        <c:ser>
          <c:idx val="5"/>
          <c:order val="4"/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Sheet1!$F$2:$F$140</c:f>
              <c:numCache>
                <c:formatCode>General</c:formatCode>
                <c:ptCount val="139"/>
                <c:pt idx="104">
                  <c:v>126</c:v>
                </c:pt>
                <c:pt idx="105">
                  <c:v>127</c:v>
                </c:pt>
                <c:pt idx="106">
                  <c:v>125</c:v>
                </c:pt>
                <c:pt idx="107">
                  <c:v>128</c:v>
                </c:pt>
                <c:pt idx="108">
                  <c:v>134</c:v>
                </c:pt>
                <c:pt idx="109">
                  <c:v>142</c:v>
                </c:pt>
                <c:pt idx="110">
                  <c:v>149</c:v>
                </c:pt>
                <c:pt idx="111">
                  <c:v>152</c:v>
                </c:pt>
                <c:pt idx="112">
                  <c:v>155</c:v>
                </c:pt>
                <c:pt idx="113">
                  <c:v>159</c:v>
                </c:pt>
                <c:pt idx="114">
                  <c:v>167</c:v>
                </c:pt>
                <c:pt idx="115">
                  <c:v>174</c:v>
                </c:pt>
                <c:pt idx="116">
                  <c:v>180</c:v>
                </c:pt>
                <c:pt idx="117">
                  <c:v>186</c:v>
                </c:pt>
                <c:pt idx="118">
                  <c:v>191</c:v>
                </c:pt>
                <c:pt idx="119">
                  <c:v>197</c:v>
                </c:pt>
                <c:pt idx="120">
                  <c:v>205</c:v>
                </c:pt>
                <c:pt idx="121">
                  <c:v>213</c:v>
                </c:pt>
                <c:pt idx="122">
                  <c:v>220</c:v>
                </c:pt>
                <c:pt idx="123">
                  <c:v>227</c:v>
                </c:pt>
                <c:pt idx="124">
                  <c:v>235</c:v>
                </c:pt>
                <c:pt idx="125">
                  <c:v>243</c:v>
                </c:pt>
                <c:pt idx="126">
                  <c:v>251</c:v>
                </c:pt>
                <c:pt idx="127">
                  <c:v>260</c:v>
                </c:pt>
                <c:pt idx="128">
                  <c:v>269</c:v>
                </c:pt>
                <c:pt idx="129">
                  <c:v>278</c:v>
                </c:pt>
                <c:pt idx="130">
                  <c:v>288</c:v>
                </c:pt>
                <c:pt idx="131">
                  <c:v>298</c:v>
                </c:pt>
                <c:pt idx="132">
                  <c:v>308</c:v>
                </c:pt>
                <c:pt idx="133">
                  <c:v>319</c:v>
                </c:pt>
                <c:pt idx="134">
                  <c:v>329</c:v>
                </c:pt>
                <c:pt idx="135">
                  <c:v>341</c:v>
                </c:pt>
                <c:pt idx="136">
                  <c:v>352</c:v>
                </c:pt>
                <c:pt idx="137">
                  <c:v>364</c:v>
                </c:pt>
                <c:pt idx="138">
                  <c:v>377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BBF-4E43-9360-874C97366E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  <c:max val="8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251231934911546E-2"/>
          <c:y val="0.13807894736842105"/>
          <c:w val="0.91692139603581668"/>
          <c:h val="0.65774488304093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Sheet1!$A$124:$A$272</c:f>
              <c:numCache>
                <c:formatCode>m/d/yyyy</c:formatCode>
                <c:ptCount val="149"/>
                <c:pt idx="0">
                  <c:v>44013</c:v>
                </c:pt>
                <c:pt idx="1">
                  <c:v>44014</c:v>
                </c:pt>
                <c:pt idx="2">
                  <c:v>44015</c:v>
                </c:pt>
                <c:pt idx="3">
                  <c:v>44016</c:v>
                </c:pt>
                <c:pt idx="4">
                  <c:v>44017</c:v>
                </c:pt>
                <c:pt idx="5">
                  <c:v>44018</c:v>
                </c:pt>
                <c:pt idx="6">
                  <c:v>44019</c:v>
                </c:pt>
                <c:pt idx="7">
                  <c:v>44020</c:v>
                </c:pt>
                <c:pt idx="8">
                  <c:v>44021</c:v>
                </c:pt>
                <c:pt idx="9">
                  <c:v>44022</c:v>
                </c:pt>
                <c:pt idx="10">
                  <c:v>44023</c:v>
                </c:pt>
                <c:pt idx="11">
                  <c:v>44024</c:v>
                </c:pt>
                <c:pt idx="12">
                  <c:v>44025</c:v>
                </c:pt>
                <c:pt idx="13">
                  <c:v>44026</c:v>
                </c:pt>
                <c:pt idx="14">
                  <c:v>44027</c:v>
                </c:pt>
                <c:pt idx="15">
                  <c:v>44028</c:v>
                </c:pt>
                <c:pt idx="16">
                  <c:v>44029</c:v>
                </c:pt>
                <c:pt idx="17">
                  <c:v>44030</c:v>
                </c:pt>
                <c:pt idx="18">
                  <c:v>44031</c:v>
                </c:pt>
                <c:pt idx="19">
                  <c:v>44032</c:v>
                </c:pt>
                <c:pt idx="20">
                  <c:v>44033</c:v>
                </c:pt>
                <c:pt idx="21">
                  <c:v>44034</c:v>
                </c:pt>
                <c:pt idx="22">
                  <c:v>44035</c:v>
                </c:pt>
                <c:pt idx="23">
                  <c:v>44036</c:v>
                </c:pt>
                <c:pt idx="24">
                  <c:v>44037</c:v>
                </c:pt>
                <c:pt idx="25">
                  <c:v>44038</c:v>
                </c:pt>
                <c:pt idx="26">
                  <c:v>44039</c:v>
                </c:pt>
                <c:pt idx="27">
                  <c:v>44040</c:v>
                </c:pt>
                <c:pt idx="28">
                  <c:v>44041</c:v>
                </c:pt>
                <c:pt idx="29">
                  <c:v>44042</c:v>
                </c:pt>
                <c:pt idx="30">
                  <c:v>44043</c:v>
                </c:pt>
                <c:pt idx="31">
                  <c:v>44044</c:v>
                </c:pt>
                <c:pt idx="32">
                  <c:v>44045</c:v>
                </c:pt>
                <c:pt idx="33">
                  <c:v>44046</c:v>
                </c:pt>
                <c:pt idx="34">
                  <c:v>44047</c:v>
                </c:pt>
                <c:pt idx="35">
                  <c:v>44048</c:v>
                </c:pt>
                <c:pt idx="36">
                  <c:v>44049</c:v>
                </c:pt>
                <c:pt idx="37">
                  <c:v>44050</c:v>
                </c:pt>
                <c:pt idx="38">
                  <c:v>44051</c:v>
                </c:pt>
                <c:pt idx="39">
                  <c:v>44052</c:v>
                </c:pt>
                <c:pt idx="40">
                  <c:v>44053</c:v>
                </c:pt>
                <c:pt idx="41">
                  <c:v>44054</c:v>
                </c:pt>
                <c:pt idx="42">
                  <c:v>44055</c:v>
                </c:pt>
                <c:pt idx="43">
                  <c:v>44056</c:v>
                </c:pt>
                <c:pt idx="44">
                  <c:v>44057</c:v>
                </c:pt>
                <c:pt idx="45">
                  <c:v>44058</c:v>
                </c:pt>
                <c:pt idx="46">
                  <c:v>44059</c:v>
                </c:pt>
                <c:pt idx="47">
                  <c:v>44060</c:v>
                </c:pt>
                <c:pt idx="48">
                  <c:v>44061</c:v>
                </c:pt>
                <c:pt idx="49">
                  <c:v>44062</c:v>
                </c:pt>
                <c:pt idx="50">
                  <c:v>44063</c:v>
                </c:pt>
                <c:pt idx="51">
                  <c:v>44064</c:v>
                </c:pt>
                <c:pt idx="52">
                  <c:v>44065</c:v>
                </c:pt>
                <c:pt idx="53">
                  <c:v>44066</c:v>
                </c:pt>
                <c:pt idx="54">
                  <c:v>44067</c:v>
                </c:pt>
                <c:pt idx="55">
                  <c:v>44068</c:v>
                </c:pt>
                <c:pt idx="56">
                  <c:v>44069</c:v>
                </c:pt>
                <c:pt idx="57">
                  <c:v>44070</c:v>
                </c:pt>
                <c:pt idx="58">
                  <c:v>44071</c:v>
                </c:pt>
                <c:pt idx="59">
                  <c:v>44072</c:v>
                </c:pt>
                <c:pt idx="60">
                  <c:v>44073</c:v>
                </c:pt>
                <c:pt idx="61">
                  <c:v>44074</c:v>
                </c:pt>
                <c:pt idx="62">
                  <c:v>44075</c:v>
                </c:pt>
                <c:pt idx="63">
                  <c:v>44076</c:v>
                </c:pt>
                <c:pt idx="64">
                  <c:v>44077</c:v>
                </c:pt>
                <c:pt idx="65">
                  <c:v>44078</c:v>
                </c:pt>
                <c:pt idx="66">
                  <c:v>44079</c:v>
                </c:pt>
                <c:pt idx="67">
                  <c:v>44080</c:v>
                </c:pt>
                <c:pt idx="68">
                  <c:v>44081</c:v>
                </c:pt>
                <c:pt idx="69">
                  <c:v>44082</c:v>
                </c:pt>
                <c:pt idx="70">
                  <c:v>44083</c:v>
                </c:pt>
                <c:pt idx="71">
                  <c:v>44084</c:v>
                </c:pt>
                <c:pt idx="72">
                  <c:v>44085</c:v>
                </c:pt>
                <c:pt idx="73">
                  <c:v>44086</c:v>
                </c:pt>
                <c:pt idx="74">
                  <c:v>44087</c:v>
                </c:pt>
                <c:pt idx="75">
                  <c:v>44088</c:v>
                </c:pt>
                <c:pt idx="76">
                  <c:v>44089</c:v>
                </c:pt>
                <c:pt idx="77">
                  <c:v>44090</c:v>
                </c:pt>
                <c:pt idx="78">
                  <c:v>44091</c:v>
                </c:pt>
                <c:pt idx="79">
                  <c:v>44092</c:v>
                </c:pt>
                <c:pt idx="80">
                  <c:v>44093</c:v>
                </c:pt>
                <c:pt idx="81">
                  <c:v>44094</c:v>
                </c:pt>
                <c:pt idx="82">
                  <c:v>44095</c:v>
                </c:pt>
                <c:pt idx="83">
                  <c:v>44096</c:v>
                </c:pt>
                <c:pt idx="84">
                  <c:v>44097</c:v>
                </c:pt>
                <c:pt idx="85">
                  <c:v>44098</c:v>
                </c:pt>
                <c:pt idx="86">
                  <c:v>44099</c:v>
                </c:pt>
                <c:pt idx="87">
                  <c:v>44100</c:v>
                </c:pt>
                <c:pt idx="88">
                  <c:v>44101</c:v>
                </c:pt>
                <c:pt idx="89">
                  <c:v>44102</c:v>
                </c:pt>
                <c:pt idx="90">
                  <c:v>44103</c:v>
                </c:pt>
                <c:pt idx="91">
                  <c:v>44104</c:v>
                </c:pt>
                <c:pt idx="92">
                  <c:v>44105</c:v>
                </c:pt>
                <c:pt idx="93">
                  <c:v>44106</c:v>
                </c:pt>
                <c:pt idx="94">
                  <c:v>44107</c:v>
                </c:pt>
                <c:pt idx="95">
                  <c:v>44108</c:v>
                </c:pt>
                <c:pt idx="96">
                  <c:v>44109</c:v>
                </c:pt>
                <c:pt idx="97">
                  <c:v>44110</c:v>
                </c:pt>
                <c:pt idx="98">
                  <c:v>44111</c:v>
                </c:pt>
                <c:pt idx="99">
                  <c:v>44112</c:v>
                </c:pt>
                <c:pt idx="100">
                  <c:v>44113</c:v>
                </c:pt>
                <c:pt idx="101">
                  <c:v>44114</c:v>
                </c:pt>
                <c:pt idx="102">
                  <c:v>44115</c:v>
                </c:pt>
                <c:pt idx="103">
                  <c:v>44116</c:v>
                </c:pt>
                <c:pt idx="104">
                  <c:v>44117</c:v>
                </c:pt>
                <c:pt idx="105">
                  <c:v>44118</c:v>
                </c:pt>
                <c:pt idx="106">
                  <c:v>44119</c:v>
                </c:pt>
                <c:pt idx="107">
                  <c:v>44120</c:v>
                </c:pt>
                <c:pt idx="108">
                  <c:v>44121</c:v>
                </c:pt>
                <c:pt idx="109">
                  <c:v>44122</c:v>
                </c:pt>
                <c:pt idx="110">
                  <c:v>44123</c:v>
                </c:pt>
                <c:pt idx="111">
                  <c:v>44124</c:v>
                </c:pt>
                <c:pt idx="112">
                  <c:v>44125</c:v>
                </c:pt>
                <c:pt idx="113">
                  <c:v>44126</c:v>
                </c:pt>
                <c:pt idx="114">
                  <c:v>44127</c:v>
                </c:pt>
                <c:pt idx="115">
                  <c:v>44128</c:v>
                </c:pt>
                <c:pt idx="116">
                  <c:v>44129</c:v>
                </c:pt>
                <c:pt idx="117">
                  <c:v>44130</c:v>
                </c:pt>
                <c:pt idx="118">
                  <c:v>44131</c:v>
                </c:pt>
                <c:pt idx="119">
                  <c:v>44132</c:v>
                </c:pt>
                <c:pt idx="120">
                  <c:v>44133</c:v>
                </c:pt>
                <c:pt idx="121">
                  <c:v>44134</c:v>
                </c:pt>
                <c:pt idx="122">
                  <c:v>44135</c:v>
                </c:pt>
                <c:pt idx="123">
                  <c:v>44136</c:v>
                </c:pt>
                <c:pt idx="124">
                  <c:v>44137</c:v>
                </c:pt>
                <c:pt idx="125">
                  <c:v>44138</c:v>
                </c:pt>
                <c:pt idx="126">
                  <c:v>44139</c:v>
                </c:pt>
                <c:pt idx="127">
                  <c:v>44140</c:v>
                </c:pt>
                <c:pt idx="128">
                  <c:v>44141</c:v>
                </c:pt>
                <c:pt idx="129">
                  <c:v>44142</c:v>
                </c:pt>
                <c:pt idx="130">
                  <c:v>44143</c:v>
                </c:pt>
                <c:pt idx="131">
                  <c:v>44144</c:v>
                </c:pt>
                <c:pt idx="132">
                  <c:v>44145</c:v>
                </c:pt>
                <c:pt idx="133">
                  <c:v>44146</c:v>
                </c:pt>
                <c:pt idx="134">
                  <c:v>44147</c:v>
                </c:pt>
                <c:pt idx="135">
                  <c:v>44148</c:v>
                </c:pt>
                <c:pt idx="136">
                  <c:v>44149</c:v>
                </c:pt>
                <c:pt idx="137">
                  <c:v>44150</c:v>
                </c:pt>
                <c:pt idx="138">
                  <c:v>44151</c:v>
                </c:pt>
                <c:pt idx="139">
                  <c:v>44152</c:v>
                </c:pt>
                <c:pt idx="140">
                  <c:v>44153</c:v>
                </c:pt>
                <c:pt idx="141">
                  <c:v>44154</c:v>
                </c:pt>
                <c:pt idx="142">
                  <c:v>44155</c:v>
                </c:pt>
                <c:pt idx="143">
                  <c:v>44156</c:v>
                </c:pt>
                <c:pt idx="144">
                  <c:v>44157</c:v>
                </c:pt>
                <c:pt idx="145">
                  <c:v>44158</c:v>
                </c:pt>
                <c:pt idx="146">
                  <c:v>44159</c:v>
                </c:pt>
                <c:pt idx="147">
                  <c:v>44160</c:v>
                </c:pt>
                <c:pt idx="148">
                  <c:v>44161</c:v>
                </c:pt>
              </c:numCache>
            </c:numRef>
          </c:cat>
          <c:val>
            <c:numRef>
              <c:f>Sheet1!$B$124:$B$272</c:f>
              <c:numCache>
                <c:formatCode>#,##0</c:formatCode>
                <c:ptCount val="14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2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2</c:v>
                </c:pt>
                <c:pt idx="19">
                  <c:v>1</c:v>
                </c:pt>
                <c:pt idx="20">
                  <c:v>7</c:v>
                </c:pt>
                <c:pt idx="21">
                  <c:v>10</c:v>
                </c:pt>
                <c:pt idx="22">
                  <c:v>11</c:v>
                </c:pt>
                <c:pt idx="23">
                  <c:v>9</c:v>
                </c:pt>
                <c:pt idx="24">
                  <c:v>1</c:v>
                </c:pt>
                <c:pt idx="25">
                  <c:v>2</c:v>
                </c:pt>
                <c:pt idx="26">
                  <c:v>7</c:v>
                </c:pt>
                <c:pt idx="27">
                  <c:v>15</c:v>
                </c:pt>
                <c:pt idx="28">
                  <c:v>4</c:v>
                </c:pt>
                <c:pt idx="29">
                  <c:v>5</c:v>
                </c:pt>
                <c:pt idx="30">
                  <c:v>9</c:v>
                </c:pt>
                <c:pt idx="31">
                  <c:v>3</c:v>
                </c:pt>
                <c:pt idx="32">
                  <c:v>0</c:v>
                </c:pt>
                <c:pt idx="33">
                  <c:v>8</c:v>
                </c:pt>
                <c:pt idx="34">
                  <c:v>9</c:v>
                </c:pt>
                <c:pt idx="35">
                  <c:v>7</c:v>
                </c:pt>
                <c:pt idx="36">
                  <c:v>8</c:v>
                </c:pt>
                <c:pt idx="37">
                  <c:v>9</c:v>
                </c:pt>
                <c:pt idx="38">
                  <c:v>3</c:v>
                </c:pt>
                <c:pt idx="39">
                  <c:v>18</c:v>
                </c:pt>
                <c:pt idx="40">
                  <c:v>0</c:v>
                </c:pt>
                <c:pt idx="41">
                  <c:v>12</c:v>
                </c:pt>
                <c:pt idx="42">
                  <c:v>16</c:v>
                </c:pt>
                <c:pt idx="43">
                  <c:v>9</c:v>
                </c:pt>
                <c:pt idx="44">
                  <c:v>13</c:v>
                </c:pt>
                <c:pt idx="45">
                  <c:v>0</c:v>
                </c:pt>
                <c:pt idx="46">
                  <c:v>2</c:v>
                </c:pt>
                <c:pt idx="47">
                  <c:v>2</c:v>
                </c:pt>
                <c:pt idx="48">
                  <c:v>10</c:v>
                </c:pt>
                <c:pt idx="49">
                  <c:v>7</c:v>
                </c:pt>
                <c:pt idx="50">
                  <c:v>6</c:v>
                </c:pt>
                <c:pt idx="51">
                  <c:v>20</c:v>
                </c:pt>
                <c:pt idx="52">
                  <c:v>5</c:v>
                </c:pt>
                <c:pt idx="53">
                  <c:v>0</c:v>
                </c:pt>
                <c:pt idx="54">
                  <c:v>5</c:v>
                </c:pt>
                <c:pt idx="55">
                  <c:v>10</c:v>
                </c:pt>
                <c:pt idx="56">
                  <c:v>24</c:v>
                </c:pt>
                <c:pt idx="57">
                  <c:v>18</c:v>
                </c:pt>
                <c:pt idx="58">
                  <c:v>12</c:v>
                </c:pt>
                <c:pt idx="59">
                  <c:v>27</c:v>
                </c:pt>
                <c:pt idx="60">
                  <c:v>10</c:v>
                </c:pt>
                <c:pt idx="61">
                  <c:v>2</c:v>
                </c:pt>
                <c:pt idx="62">
                  <c:v>12</c:v>
                </c:pt>
                <c:pt idx="63">
                  <c:v>32</c:v>
                </c:pt>
                <c:pt idx="64">
                  <c:v>34</c:v>
                </c:pt>
                <c:pt idx="65">
                  <c:v>10</c:v>
                </c:pt>
                <c:pt idx="66">
                  <c:v>12</c:v>
                </c:pt>
                <c:pt idx="67">
                  <c:v>26</c:v>
                </c:pt>
                <c:pt idx="68">
                  <c:v>23</c:v>
                </c:pt>
                <c:pt idx="69">
                  <c:v>26</c:v>
                </c:pt>
                <c:pt idx="70">
                  <c:v>39</c:v>
                </c:pt>
                <c:pt idx="71">
                  <c:v>55</c:v>
                </c:pt>
                <c:pt idx="72">
                  <c:v>53</c:v>
                </c:pt>
                <c:pt idx="73">
                  <c:v>53</c:v>
                </c:pt>
                <c:pt idx="74">
                  <c:v>22</c:v>
                </c:pt>
                <c:pt idx="75">
                  <c:v>61</c:v>
                </c:pt>
                <c:pt idx="76">
                  <c:v>98</c:v>
                </c:pt>
                <c:pt idx="77">
                  <c:v>82</c:v>
                </c:pt>
                <c:pt idx="78">
                  <c:v>211</c:v>
                </c:pt>
                <c:pt idx="79">
                  <c:v>122</c:v>
                </c:pt>
                <c:pt idx="80">
                  <c:v>69</c:v>
                </c:pt>
                <c:pt idx="81">
                  <c:v>50</c:v>
                </c:pt>
                <c:pt idx="82">
                  <c:v>119</c:v>
                </c:pt>
                <c:pt idx="83">
                  <c:v>125</c:v>
                </c:pt>
                <c:pt idx="84">
                  <c:v>173</c:v>
                </c:pt>
                <c:pt idx="85">
                  <c:v>175</c:v>
                </c:pt>
                <c:pt idx="86">
                  <c:v>196</c:v>
                </c:pt>
                <c:pt idx="87">
                  <c:v>104</c:v>
                </c:pt>
                <c:pt idx="88">
                  <c:v>101</c:v>
                </c:pt>
                <c:pt idx="89">
                  <c:v>32</c:v>
                </c:pt>
                <c:pt idx="90">
                  <c:v>91</c:v>
                </c:pt>
                <c:pt idx="91">
                  <c:v>153</c:v>
                </c:pt>
                <c:pt idx="92">
                  <c:v>186</c:v>
                </c:pt>
                <c:pt idx="93">
                  <c:v>256</c:v>
                </c:pt>
                <c:pt idx="94">
                  <c:v>191</c:v>
                </c:pt>
                <c:pt idx="95">
                  <c:v>89</c:v>
                </c:pt>
                <c:pt idx="96">
                  <c:v>133</c:v>
                </c:pt>
                <c:pt idx="97">
                  <c:v>187</c:v>
                </c:pt>
                <c:pt idx="98">
                  <c:v>344</c:v>
                </c:pt>
                <c:pt idx="99">
                  <c:v>349</c:v>
                </c:pt>
                <c:pt idx="100">
                  <c:v>444</c:v>
                </c:pt>
                <c:pt idx="101">
                  <c:v>347</c:v>
                </c:pt>
                <c:pt idx="102">
                  <c:v>175</c:v>
                </c:pt>
                <c:pt idx="103">
                  <c:v>194</c:v>
                </c:pt>
                <c:pt idx="104">
                  <c:v>461</c:v>
                </c:pt>
                <c:pt idx="105">
                  <c:v>659</c:v>
                </c:pt>
                <c:pt idx="106">
                  <c:v>618</c:v>
                </c:pt>
                <c:pt idx="107">
                  <c:v>609</c:v>
                </c:pt>
                <c:pt idx="108">
                  <c:v>299</c:v>
                </c:pt>
                <c:pt idx="109">
                  <c:v>580</c:v>
                </c:pt>
                <c:pt idx="110">
                  <c:v>307</c:v>
                </c:pt>
                <c:pt idx="111">
                  <c:v>818</c:v>
                </c:pt>
                <c:pt idx="112">
                  <c:v>1104</c:v>
                </c:pt>
                <c:pt idx="113">
                  <c:v>906</c:v>
                </c:pt>
                <c:pt idx="114">
                  <c:v>1152</c:v>
                </c:pt>
                <c:pt idx="115">
                  <c:v>901</c:v>
                </c:pt>
                <c:pt idx="116">
                  <c:v>587</c:v>
                </c:pt>
                <c:pt idx="117">
                  <c:v>833</c:v>
                </c:pt>
                <c:pt idx="118">
                  <c:v>1087</c:v>
                </c:pt>
                <c:pt idx="119">
                  <c:v>839</c:v>
                </c:pt>
                <c:pt idx="120">
                  <c:v>1360</c:v>
                </c:pt>
                <c:pt idx="121">
                  <c:v>1054</c:v>
                </c:pt>
                <c:pt idx="122">
                  <c:v>1052</c:v>
                </c:pt>
                <c:pt idx="123">
                  <c:v>564</c:v>
                </c:pt>
                <c:pt idx="124">
                  <c:v>647</c:v>
                </c:pt>
                <c:pt idx="125">
                  <c:v>818</c:v>
                </c:pt>
                <c:pt idx="126">
                  <c:v>1126</c:v>
                </c:pt>
                <c:pt idx="127">
                  <c:v>873</c:v>
                </c:pt>
                <c:pt idx="128">
                  <c:v>963</c:v>
                </c:pt>
                <c:pt idx="129">
                  <c:v>711</c:v>
                </c:pt>
                <c:pt idx="130">
                  <c:v>260</c:v>
                </c:pt>
                <c:pt idx="131">
                  <c:v>391</c:v>
                </c:pt>
                <c:pt idx="132">
                  <c:v>729</c:v>
                </c:pt>
                <c:pt idx="133">
                  <c:v>616</c:v>
                </c:pt>
                <c:pt idx="134">
                  <c:v>672</c:v>
                </c:pt>
                <c:pt idx="135">
                  <c:v>519</c:v>
                </c:pt>
                <c:pt idx="136">
                  <c:v>348</c:v>
                </c:pt>
                <c:pt idx="137">
                  <c:v>163</c:v>
                </c:pt>
                <c:pt idx="138">
                  <c:v>380</c:v>
                </c:pt>
                <c:pt idx="139">
                  <c:v>341</c:v>
                </c:pt>
                <c:pt idx="140">
                  <c:v>505</c:v>
                </c:pt>
                <c:pt idx="141">
                  <c:v>472</c:v>
                </c:pt>
                <c:pt idx="142">
                  <c:v>509</c:v>
                </c:pt>
                <c:pt idx="143">
                  <c:v>284</c:v>
                </c:pt>
                <c:pt idx="144">
                  <c:v>168</c:v>
                </c:pt>
                <c:pt idx="145">
                  <c:v>270</c:v>
                </c:pt>
                <c:pt idx="146">
                  <c:v>357</c:v>
                </c:pt>
                <c:pt idx="147">
                  <c:v>443</c:v>
                </c:pt>
                <c:pt idx="148">
                  <c:v>228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5B-4E14-BEB4-D9E52D566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24901576"/>
        <c:axId val="524901968"/>
      </c:barChart>
      <c:dateAx>
        <c:axId val="5249015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968"/>
        <c:crosses val="autoZero"/>
        <c:auto val="1"/>
        <c:lblOffset val="100"/>
        <c:baseTimeUnit val="days"/>
        <c:majorUnit val="1"/>
        <c:majorTimeUnit val="days"/>
      </c:dateAx>
      <c:valAx>
        <c:axId val="524901968"/>
        <c:scaling>
          <c:orientation val="minMax"/>
          <c:max val="1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576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Sheet1!$B$2:$B$140</c:f>
              <c:numCache>
                <c:formatCode>0</c:formatCode>
                <c:ptCount val="139"/>
                <c:pt idx="0">
                  <c:v>0</c:v>
                </c:pt>
                <c:pt idx="1">
                  <c:v>2</c:v>
                </c:pt>
                <c:pt idx="2">
                  <c:v>2</c:v>
                </c:pt>
                <c:pt idx="3">
                  <c:v>10</c:v>
                </c:pt>
                <c:pt idx="4">
                  <c:v>7</c:v>
                </c:pt>
                <c:pt idx="5">
                  <c:v>6</c:v>
                </c:pt>
                <c:pt idx="6">
                  <c:v>20</c:v>
                </c:pt>
                <c:pt idx="7">
                  <c:v>5</c:v>
                </c:pt>
                <c:pt idx="8">
                  <c:v>0</c:v>
                </c:pt>
                <c:pt idx="9">
                  <c:v>5</c:v>
                </c:pt>
                <c:pt idx="10">
                  <c:v>10</c:v>
                </c:pt>
                <c:pt idx="11">
                  <c:v>24</c:v>
                </c:pt>
                <c:pt idx="12">
                  <c:v>18</c:v>
                </c:pt>
                <c:pt idx="13">
                  <c:v>12</c:v>
                </c:pt>
                <c:pt idx="14">
                  <c:v>27</c:v>
                </c:pt>
                <c:pt idx="15">
                  <c:v>10</c:v>
                </c:pt>
                <c:pt idx="16">
                  <c:v>2</c:v>
                </c:pt>
                <c:pt idx="17">
                  <c:v>12</c:v>
                </c:pt>
                <c:pt idx="18">
                  <c:v>32</c:v>
                </c:pt>
                <c:pt idx="19">
                  <c:v>34</c:v>
                </c:pt>
                <c:pt idx="20">
                  <c:v>10</c:v>
                </c:pt>
                <c:pt idx="21">
                  <c:v>12</c:v>
                </c:pt>
                <c:pt idx="22">
                  <c:v>26</c:v>
                </c:pt>
                <c:pt idx="23">
                  <c:v>23</c:v>
                </c:pt>
                <c:pt idx="24">
                  <c:v>26</c:v>
                </c:pt>
                <c:pt idx="25">
                  <c:v>39</c:v>
                </c:pt>
                <c:pt idx="26">
                  <c:v>55</c:v>
                </c:pt>
                <c:pt idx="27">
                  <c:v>53</c:v>
                </c:pt>
                <c:pt idx="28">
                  <c:v>53</c:v>
                </c:pt>
                <c:pt idx="29">
                  <c:v>22</c:v>
                </c:pt>
                <c:pt idx="30">
                  <c:v>61</c:v>
                </c:pt>
                <c:pt idx="31">
                  <c:v>98</c:v>
                </c:pt>
                <c:pt idx="32">
                  <c:v>82</c:v>
                </c:pt>
                <c:pt idx="33">
                  <c:v>211</c:v>
                </c:pt>
                <c:pt idx="34">
                  <c:v>122</c:v>
                </c:pt>
                <c:pt idx="35">
                  <c:v>69</c:v>
                </c:pt>
                <c:pt idx="36">
                  <c:v>50</c:v>
                </c:pt>
                <c:pt idx="37">
                  <c:v>119</c:v>
                </c:pt>
                <c:pt idx="38">
                  <c:v>125</c:v>
                </c:pt>
                <c:pt idx="39">
                  <c:v>173</c:v>
                </c:pt>
                <c:pt idx="40">
                  <c:v>175</c:v>
                </c:pt>
                <c:pt idx="41">
                  <c:v>196</c:v>
                </c:pt>
                <c:pt idx="42">
                  <c:v>104</c:v>
                </c:pt>
                <c:pt idx="43">
                  <c:v>101</c:v>
                </c:pt>
                <c:pt idx="44">
                  <c:v>32</c:v>
                </c:pt>
                <c:pt idx="45">
                  <c:v>91</c:v>
                </c:pt>
                <c:pt idx="46">
                  <c:v>153</c:v>
                </c:pt>
                <c:pt idx="47">
                  <c:v>186</c:v>
                </c:pt>
                <c:pt idx="48">
                  <c:v>256</c:v>
                </c:pt>
                <c:pt idx="49">
                  <c:v>191</c:v>
                </c:pt>
                <c:pt idx="50">
                  <c:v>89</c:v>
                </c:pt>
                <c:pt idx="51">
                  <c:v>133</c:v>
                </c:pt>
                <c:pt idx="52">
                  <c:v>187</c:v>
                </c:pt>
                <c:pt idx="53">
                  <c:v>344</c:v>
                </c:pt>
                <c:pt idx="54">
                  <c:v>349</c:v>
                </c:pt>
                <c:pt idx="55">
                  <c:v>444</c:v>
                </c:pt>
                <c:pt idx="56">
                  <c:v>347</c:v>
                </c:pt>
                <c:pt idx="57">
                  <c:v>175</c:v>
                </c:pt>
                <c:pt idx="58">
                  <c:v>194</c:v>
                </c:pt>
                <c:pt idx="59">
                  <c:v>461</c:v>
                </c:pt>
                <c:pt idx="60">
                  <c:v>659</c:v>
                </c:pt>
                <c:pt idx="61">
                  <c:v>618</c:v>
                </c:pt>
                <c:pt idx="62">
                  <c:v>609</c:v>
                </c:pt>
                <c:pt idx="63">
                  <c:v>299</c:v>
                </c:pt>
                <c:pt idx="64">
                  <c:v>580</c:v>
                </c:pt>
                <c:pt idx="65">
                  <c:v>307</c:v>
                </c:pt>
                <c:pt idx="66">
                  <c:v>818</c:v>
                </c:pt>
                <c:pt idx="67">
                  <c:v>1104</c:v>
                </c:pt>
                <c:pt idx="68">
                  <c:v>906</c:v>
                </c:pt>
                <c:pt idx="69">
                  <c:v>1152</c:v>
                </c:pt>
                <c:pt idx="70">
                  <c:v>901</c:v>
                </c:pt>
                <c:pt idx="71">
                  <c:v>587</c:v>
                </c:pt>
                <c:pt idx="72">
                  <c:v>833</c:v>
                </c:pt>
                <c:pt idx="73">
                  <c:v>1087</c:v>
                </c:pt>
                <c:pt idx="74">
                  <c:v>839</c:v>
                </c:pt>
                <c:pt idx="75">
                  <c:v>1360</c:v>
                </c:pt>
                <c:pt idx="76">
                  <c:v>1054</c:v>
                </c:pt>
                <c:pt idx="77">
                  <c:v>1052</c:v>
                </c:pt>
                <c:pt idx="78">
                  <c:v>564</c:v>
                </c:pt>
                <c:pt idx="79">
                  <c:v>647</c:v>
                </c:pt>
                <c:pt idx="80">
                  <c:v>818</c:v>
                </c:pt>
                <c:pt idx="81">
                  <c:v>1126</c:v>
                </c:pt>
                <c:pt idx="82">
                  <c:v>873</c:v>
                </c:pt>
                <c:pt idx="83">
                  <c:v>963</c:v>
                </c:pt>
                <c:pt idx="84">
                  <c:v>711</c:v>
                </c:pt>
                <c:pt idx="85">
                  <c:v>260</c:v>
                </c:pt>
                <c:pt idx="86">
                  <c:v>391</c:v>
                </c:pt>
                <c:pt idx="87">
                  <c:v>729</c:v>
                </c:pt>
                <c:pt idx="88">
                  <c:v>616</c:v>
                </c:pt>
                <c:pt idx="89">
                  <c:v>672</c:v>
                </c:pt>
                <c:pt idx="90">
                  <c:v>519</c:v>
                </c:pt>
                <c:pt idx="91">
                  <c:v>348</c:v>
                </c:pt>
                <c:pt idx="92">
                  <c:v>163</c:v>
                </c:pt>
                <c:pt idx="93">
                  <c:v>380</c:v>
                </c:pt>
                <c:pt idx="94">
                  <c:v>341</c:v>
                </c:pt>
                <c:pt idx="95">
                  <c:v>505</c:v>
                </c:pt>
                <c:pt idx="96">
                  <c:v>472</c:v>
                </c:pt>
                <c:pt idx="97">
                  <c:v>509</c:v>
                </c:pt>
                <c:pt idx="98">
                  <c:v>284</c:v>
                </c:pt>
                <c:pt idx="99">
                  <c:v>168</c:v>
                </c:pt>
                <c:pt idx="100">
                  <c:v>270</c:v>
                </c:pt>
                <c:pt idx="101">
                  <c:v>357</c:v>
                </c:pt>
                <c:pt idx="102">
                  <c:v>443</c:v>
                </c:pt>
                <c:pt idx="103">
                  <c:v>228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BF-4E43-9360-874C97366E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2"/>
          <c:order val="1"/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Sheet1!$C$2:$C$140</c:f>
              <c:numCache>
                <c:formatCode>General</c:formatCode>
                <c:ptCount val="139"/>
                <c:pt idx="104">
                  <c:v>295</c:v>
                </c:pt>
                <c:pt idx="105">
                  <c:v>279</c:v>
                </c:pt>
                <c:pt idx="106">
                  <c:v>265</c:v>
                </c:pt>
                <c:pt idx="107">
                  <c:v>251</c:v>
                </c:pt>
                <c:pt idx="108">
                  <c:v>238</c:v>
                </c:pt>
                <c:pt idx="109">
                  <c:v>226</c:v>
                </c:pt>
                <c:pt idx="110">
                  <c:v>214</c:v>
                </c:pt>
                <c:pt idx="111">
                  <c:v>203</c:v>
                </c:pt>
                <c:pt idx="112">
                  <c:v>193</c:v>
                </c:pt>
                <c:pt idx="113">
                  <c:v>183</c:v>
                </c:pt>
                <c:pt idx="114">
                  <c:v>174</c:v>
                </c:pt>
                <c:pt idx="115">
                  <c:v>165</c:v>
                </c:pt>
                <c:pt idx="116">
                  <c:v>157</c:v>
                </c:pt>
                <c:pt idx="117">
                  <c:v>149</c:v>
                </c:pt>
                <c:pt idx="118">
                  <c:v>141</c:v>
                </c:pt>
                <c:pt idx="119">
                  <c:v>134</c:v>
                </c:pt>
                <c:pt idx="120">
                  <c:v>127</c:v>
                </c:pt>
                <c:pt idx="121">
                  <c:v>121</c:v>
                </c:pt>
                <c:pt idx="122">
                  <c:v>115</c:v>
                </c:pt>
                <c:pt idx="123">
                  <c:v>110</c:v>
                </c:pt>
                <c:pt idx="124">
                  <c:v>104</c:v>
                </c:pt>
                <c:pt idx="125">
                  <c:v>99</c:v>
                </c:pt>
                <c:pt idx="126">
                  <c:v>94</c:v>
                </c:pt>
                <c:pt idx="127">
                  <c:v>90</c:v>
                </c:pt>
                <c:pt idx="128">
                  <c:v>85</c:v>
                </c:pt>
                <c:pt idx="129">
                  <c:v>81</c:v>
                </c:pt>
                <c:pt idx="130">
                  <c:v>78</c:v>
                </c:pt>
                <c:pt idx="131">
                  <c:v>74</c:v>
                </c:pt>
                <c:pt idx="132">
                  <c:v>71</c:v>
                </c:pt>
                <c:pt idx="133">
                  <c:v>67</c:v>
                </c:pt>
                <c:pt idx="134">
                  <c:v>64</c:v>
                </c:pt>
                <c:pt idx="135">
                  <c:v>61</c:v>
                </c:pt>
                <c:pt idx="136">
                  <c:v>59</c:v>
                </c:pt>
                <c:pt idx="137">
                  <c:v>56</c:v>
                </c:pt>
                <c:pt idx="138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BF-4E43-9360-874C97366E90}"/>
            </c:ext>
          </c:extLst>
        </c:ser>
        <c:ser>
          <c:idx val="3"/>
          <c:order val="2"/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Sheet1!$D$2:$D$140</c:f>
              <c:numCache>
                <c:formatCode>General</c:formatCode>
                <c:ptCount val="139"/>
                <c:pt idx="104">
                  <c:v>324</c:v>
                </c:pt>
                <c:pt idx="105">
                  <c:v>313</c:v>
                </c:pt>
                <c:pt idx="106">
                  <c:v>300</c:v>
                </c:pt>
                <c:pt idx="107">
                  <c:v>290</c:v>
                </c:pt>
                <c:pt idx="108">
                  <c:v>283</c:v>
                </c:pt>
                <c:pt idx="109">
                  <c:v>277</c:v>
                </c:pt>
                <c:pt idx="110">
                  <c:v>271</c:v>
                </c:pt>
                <c:pt idx="111">
                  <c:v>263</c:v>
                </c:pt>
                <c:pt idx="112">
                  <c:v>254</c:v>
                </c:pt>
                <c:pt idx="113">
                  <c:v>247</c:v>
                </c:pt>
                <c:pt idx="114">
                  <c:v>241</c:v>
                </c:pt>
                <c:pt idx="115">
                  <c:v>235</c:v>
                </c:pt>
                <c:pt idx="116">
                  <c:v>229</c:v>
                </c:pt>
                <c:pt idx="117">
                  <c:v>223</c:v>
                </c:pt>
                <c:pt idx="118">
                  <c:v>216</c:v>
                </c:pt>
                <c:pt idx="119">
                  <c:v>210</c:v>
                </c:pt>
                <c:pt idx="120">
                  <c:v>205</c:v>
                </c:pt>
                <c:pt idx="121">
                  <c:v>200</c:v>
                </c:pt>
                <c:pt idx="122">
                  <c:v>195</c:v>
                </c:pt>
                <c:pt idx="123">
                  <c:v>189</c:v>
                </c:pt>
                <c:pt idx="124">
                  <c:v>184</c:v>
                </c:pt>
                <c:pt idx="125">
                  <c:v>179</c:v>
                </c:pt>
                <c:pt idx="126">
                  <c:v>175</c:v>
                </c:pt>
                <c:pt idx="127">
                  <c:v>170</c:v>
                </c:pt>
                <c:pt idx="128">
                  <c:v>166</c:v>
                </c:pt>
                <c:pt idx="129">
                  <c:v>162</c:v>
                </c:pt>
                <c:pt idx="130">
                  <c:v>157</c:v>
                </c:pt>
                <c:pt idx="131">
                  <c:v>153</c:v>
                </c:pt>
                <c:pt idx="132">
                  <c:v>149</c:v>
                </c:pt>
                <c:pt idx="133">
                  <c:v>146</c:v>
                </c:pt>
                <c:pt idx="134">
                  <c:v>142</c:v>
                </c:pt>
                <c:pt idx="135">
                  <c:v>138</c:v>
                </c:pt>
                <c:pt idx="136">
                  <c:v>135</c:v>
                </c:pt>
                <c:pt idx="137">
                  <c:v>131</c:v>
                </c:pt>
                <c:pt idx="138">
                  <c:v>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BBF-4E43-9360-874C97366E90}"/>
            </c:ext>
          </c:extLst>
        </c:ser>
        <c:ser>
          <c:idx val="4"/>
          <c:order val="3"/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Sheet1!$E$2:$E$140</c:f>
              <c:numCache>
                <c:formatCode>General</c:formatCode>
                <c:ptCount val="139"/>
                <c:pt idx="104">
                  <c:v>361</c:v>
                </c:pt>
                <c:pt idx="105">
                  <c:v>357</c:v>
                </c:pt>
                <c:pt idx="106">
                  <c:v>346</c:v>
                </c:pt>
                <c:pt idx="107">
                  <c:v>343</c:v>
                </c:pt>
                <c:pt idx="108">
                  <c:v>346</c:v>
                </c:pt>
                <c:pt idx="109">
                  <c:v>350</c:v>
                </c:pt>
                <c:pt idx="110">
                  <c:v>356</c:v>
                </c:pt>
                <c:pt idx="111">
                  <c:v>354</c:v>
                </c:pt>
                <c:pt idx="112">
                  <c:v>350</c:v>
                </c:pt>
                <c:pt idx="113">
                  <c:v>349</c:v>
                </c:pt>
                <c:pt idx="114">
                  <c:v>352</c:v>
                </c:pt>
                <c:pt idx="115">
                  <c:v>354</c:v>
                </c:pt>
                <c:pt idx="116">
                  <c:v>355</c:v>
                </c:pt>
                <c:pt idx="117">
                  <c:v>355</c:v>
                </c:pt>
                <c:pt idx="118">
                  <c:v>354</c:v>
                </c:pt>
                <c:pt idx="119">
                  <c:v>354</c:v>
                </c:pt>
                <c:pt idx="120">
                  <c:v>355</c:v>
                </c:pt>
                <c:pt idx="121">
                  <c:v>357</c:v>
                </c:pt>
                <c:pt idx="122">
                  <c:v>357</c:v>
                </c:pt>
                <c:pt idx="123">
                  <c:v>357</c:v>
                </c:pt>
                <c:pt idx="124">
                  <c:v>357</c:v>
                </c:pt>
                <c:pt idx="125">
                  <c:v>358</c:v>
                </c:pt>
                <c:pt idx="126">
                  <c:v>359</c:v>
                </c:pt>
                <c:pt idx="127">
                  <c:v>359</c:v>
                </c:pt>
                <c:pt idx="128">
                  <c:v>360</c:v>
                </c:pt>
                <c:pt idx="129">
                  <c:v>360</c:v>
                </c:pt>
                <c:pt idx="130">
                  <c:v>360</c:v>
                </c:pt>
                <c:pt idx="131">
                  <c:v>361</c:v>
                </c:pt>
                <c:pt idx="132">
                  <c:v>362</c:v>
                </c:pt>
                <c:pt idx="133">
                  <c:v>362</c:v>
                </c:pt>
                <c:pt idx="134">
                  <c:v>363</c:v>
                </c:pt>
                <c:pt idx="135">
                  <c:v>363</c:v>
                </c:pt>
                <c:pt idx="136">
                  <c:v>364</c:v>
                </c:pt>
                <c:pt idx="137">
                  <c:v>364</c:v>
                </c:pt>
                <c:pt idx="138">
                  <c:v>365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BBF-4E43-9360-874C97366E90}"/>
            </c:ext>
          </c:extLst>
        </c:ser>
        <c:ser>
          <c:idx val="5"/>
          <c:order val="4"/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Sheet1!$F$2:$F$140</c:f>
              <c:numCache>
                <c:formatCode>General</c:formatCode>
                <c:ptCount val="139"/>
                <c:pt idx="104">
                  <c:v>412</c:v>
                </c:pt>
                <c:pt idx="105">
                  <c:v>415</c:v>
                </c:pt>
                <c:pt idx="106">
                  <c:v>408</c:v>
                </c:pt>
                <c:pt idx="107">
                  <c:v>418</c:v>
                </c:pt>
                <c:pt idx="108">
                  <c:v>437</c:v>
                </c:pt>
                <c:pt idx="109">
                  <c:v>461</c:v>
                </c:pt>
                <c:pt idx="110">
                  <c:v>487</c:v>
                </c:pt>
                <c:pt idx="111">
                  <c:v>497</c:v>
                </c:pt>
                <c:pt idx="112">
                  <c:v>505</c:v>
                </c:pt>
                <c:pt idx="113">
                  <c:v>519</c:v>
                </c:pt>
                <c:pt idx="114">
                  <c:v>543</c:v>
                </c:pt>
                <c:pt idx="115">
                  <c:v>567</c:v>
                </c:pt>
                <c:pt idx="116">
                  <c:v>588</c:v>
                </c:pt>
                <c:pt idx="117">
                  <c:v>605</c:v>
                </c:pt>
                <c:pt idx="118">
                  <c:v>622</c:v>
                </c:pt>
                <c:pt idx="119">
                  <c:v>643</c:v>
                </c:pt>
                <c:pt idx="120">
                  <c:v>668</c:v>
                </c:pt>
                <c:pt idx="121">
                  <c:v>694</c:v>
                </c:pt>
                <c:pt idx="122">
                  <c:v>718</c:v>
                </c:pt>
                <c:pt idx="123">
                  <c:v>740</c:v>
                </c:pt>
                <c:pt idx="124">
                  <c:v>764</c:v>
                </c:pt>
                <c:pt idx="125">
                  <c:v>791</c:v>
                </c:pt>
                <c:pt idx="126">
                  <c:v>820</c:v>
                </c:pt>
                <c:pt idx="127">
                  <c:v>849</c:v>
                </c:pt>
                <c:pt idx="128">
                  <c:v>878</c:v>
                </c:pt>
                <c:pt idx="129">
                  <c:v>907</c:v>
                </c:pt>
                <c:pt idx="130">
                  <c:v>937</c:v>
                </c:pt>
                <c:pt idx="131">
                  <c:v>970</c:v>
                </c:pt>
                <c:pt idx="132">
                  <c:v>1004</c:v>
                </c:pt>
                <c:pt idx="133">
                  <c:v>1039</c:v>
                </c:pt>
                <c:pt idx="134">
                  <c:v>1074</c:v>
                </c:pt>
                <c:pt idx="135">
                  <c:v>1110</c:v>
                </c:pt>
                <c:pt idx="136">
                  <c:v>1148</c:v>
                </c:pt>
                <c:pt idx="137">
                  <c:v>1188</c:v>
                </c:pt>
                <c:pt idx="138">
                  <c:v>1229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BBF-4E43-9360-874C97366E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  <c:max val="2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251231934911546E-2"/>
          <c:y val="0.13807894736842105"/>
          <c:w val="0.91692139603581668"/>
          <c:h val="0.65774488304093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Sheet1!$A$124:$A$272</c:f>
              <c:numCache>
                <c:formatCode>m/d/yyyy</c:formatCode>
                <c:ptCount val="149"/>
                <c:pt idx="0">
                  <c:v>44013</c:v>
                </c:pt>
                <c:pt idx="1">
                  <c:v>44014</c:v>
                </c:pt>
                <c:pt idx="2">
                  <c:v>44015</c:v>
                </c:pt>
                <c:pt idx="3">
                  <c:v>44016</c:v>
                </c:pt>
                <c:pt idx="4">
                  <c:v>44017</c:v>
                </c:pt>
                <c:pt idx="5">
                  <c:v>44018</c:v>
                </c:pt>
                <c:pt idx="6">
                  <c:v>44019</c:v>
                </c:pt>
                <c:pt idx="7">
                  <c:v>44020</c:v>
                </c:pt>
                <c:pt idx="8">
                  <c:v>44021</c:v>
                </c:pt>
                <c:pt idx="9">
                  <c:v>44022</c:v>
                </c:pt>
                <c:pt idx="10">
                  <c:v>44023</c:v>
                </c:pt>
                <c:pt idx="11">
                  <c:v>44024</c:v>
                </c:pt>
                <c:pt idx="12">
                  <c:v>44025</c:v>
                </c:pt>
                <c:pt idx="13">
                  <c:v>44026</c:v>
                </c:pt>
                <c:pt idx="14">
                  <c:v>44027</c:v>
                </c:pt>
                <c:pt idx="15">
                  <c:v>44028</c:v>
                </c:pt>
                <c:pt idx="16">
                  <c:v>44029</c:v>
                </c:pt>
                <c:pt idx="17">
                  <c:v>44030</c:v>
                </c:pt>
                <c:pt idx="18">
                  <c:v>44031</c:v>
                </c:pt>
                <c:pt idx="19">
                  <c:v>44032</c:v>
                </c:pt>
                <c:pt idx="20">
                  <c:v>44033</c:v>
                </c:pt>
                <c:pt idx="21">
                  <c:v>44034</c:v>
                </c:pt>
                <c:pt idx="22">
                  <c:v>44035</c:v>
                </c:pt>
                <c:pt idx="23">
                  <c:v>44036</c:v>
                </c:pt>
                <c:pt idx="24">
                  <c:v>44037</c:v>
                </c:pt>
                <c:pt idx="25">
                  <c:v>44038</c:v>
                </c:pt>
                <c:pt idx="26">
                  <c:v>44039</c:v>
                </c:pt>
                <c:pt idx="27">
                  <c:v>44040</c:v>
                </c:pt>
                <c:pt idx="28">
                  <c:v>44041</c:v>
                </c:pt>
                <c:pt idx="29">
                  <c:v>44042</c:v>
                </c:pt>
                <c:pt idx="30">
                  <c:v>44043</c:v>
                </c:pt>
                <c:pt idx="31">
                  <c:v>44044</c:v>
                </c:pt>
                <c:pt idx="32">
                  <c:v>44045</c:v>
                </c:pt>
                <c:pt idx="33">
                  <c:v>44046</c:v>
                </c:pt>
                <c:pt idx="34">
                  <c:v>44047</c:v>
                </c:pt>
                <c:pt idx="35">
                  <c:v>44048</c:v>
                </c:pt>
                <c:pt idx="36">
                  <c:v>44049</c:v>
                </c:pt>
                <c:pt idx="37">
                  <c:v>44050</c:v>
                </c:pt>
                <c:pt idx="38">
                  <c:v>44051</c:v>
                </c:pt>
                <c:pt idx="39">
                  <c:v>44052</c:v>
                </c:pt>
                <c:pt idx="40">
                  <c:v>44053</c:v>
                </c:pt>
                <c:pt idx="41">
                  <c:v>44054</c:v>
                </c:pt>
                <c:pt idx="42">
                  <c:v>44055</c:v>
                </c:pt>
                <c:pt idx="43">
                  <c:v>44056</c:v>
                </c:pt>
                <c:pt idx="44">
                  <c:v>44057</c:v>
                </c:pt>
                <c:pt idx="45">
                  <c:v>44058</c:v>
                </c:pt>
                <c:pt idx="46">
                  <c:v>44059</c:v>
                </c:pt>
                <c:pt idx="47">
                  <c:v>44060</c:v>
                </c:pt>
                <c:pt idx="48">
                  <c:v>44061</c:v>
                </c:pt>
                <c:pt idx="49">
                  <c:v>44062</c:v>
                </c:pt>
                <c:pt idx="50">
                  <c:v>44063</c:v>
                </c:pt>
                <c:pt idx="51">
                  <c:v>44064</c:v>
                </c:pt>
                <c:pt idx="52">
                  <c:v>44065</c:v>
                </c:pt>
                <c:pt idx="53">
                  <c:v>44066</c:v>
                </c:pt>
                <c:pt idx="54">
                  <c:v>44067</c:v>
                </c:pt>
                <c:pt idx="55">
                  <c:v>44068</c:v>
                </c:pt>
                <c:pt idx="56">
                  <c:v>44069</c:v>
                </c:pt>
                <c:pt idx="57">
                  <c:v>44070</c:v>
                </c:pt>
                <c:pt idx="58">
                  <c:v>44071</c:v>
                </c:pt>
                <c:pt idx="59">
                  <c:v>44072</c:v>
                </c:pt>
                <c:pt idx="60">
                  <c:v>44073</c:v>
                </c:pt>
                <c:pt idx="61">
                  <c:v>44074</c:v>
                </c:pt>
                <c:pt idx="62">
                  <c:v>44075</c:v>
                </c:pt>
                <c:pt idx="63">
                  <c:v>44076</c:v>
                </c:pt>
                <c:pt idx="64">
                  <c:v>44077</c:v>
                </c:pt>
                <c:pt idx="65">
                  <c:v>44078</c:v>
                </c:pt>
                <c:pt idx="66">
                  <c:v>44079</c:v>
                </c:pt>
                <c:pt idx="67">
                  <c:v>44080</c:v>
                </c:pt>
                <c:pt idx="68">
                  <c:v>44081</c:v>
                </c:pt>
                <c:pt idx="69">
                  <c:v>44082</c:v>
                </c:pt>
                <c:pt idx="70">
                  <c:v>44083</c:v>
                </c:pt>
                <c:pt idx="71">
                  <c:v>44084</c:v>
                </c:pt>
                <c:pt idx="72">
                  <c:v>44085</c:v>
                </c:pt>
                <c:pt idx="73">
                  <c:v>44086</c:v>
                </c:pt>
                <c:pt idx="74">
                  <c:v>44087</c:v>
                </c:pt>
                <c:pt idx="75">
                  <c:v>44088</c:v>
                </c:pt>
                <c:pt idx="76">
                  <c:v>44089</c:v>
                </c:pt>
                <c:pt idx="77">
                  <c:v>44090</c:v>
                </c:pt>
                <c:pt idx="78">
                  <c:v>44091</c:v>
                </c:pt>
                <c:pt idx="79">
                  <c:v>44092</c:v>
                </c:pt>
                <c:pt idx="80">
                  <c:v>44093</c:v>
                </c:pt>
                <c:pt idx="81">
                  <c:v>44094</c:v>
                </c:pt>
                <c:pt idx="82">
                  <c:v>44095</c:v>
                </c:pt>
                <c:pt idx="83">
                  <c:v>44096</c:v>
                </c:pt>
                <c:pt idx="84">
                  <c:v>44097</c:v>
                </c:pt>
                <c:pt idx="85">
                  <c:v>44098</c:v>
                </c:pt>
                <c:pt idx="86">
                  <c:v>44099</c:v>
                </c:pt>
                <c:pt idx="87">
                  <c:v>44100</c:v>
                </c:pt>
                <c:pt idx="88">
                  <c:v>44101</c:v>
                </c:pt>
                <c:pt idx="89">
                  <c:v>44102</c:v>
                </c:pt>
                <c:pt idx="90">
                  <c:v>44103</c:v>
                </c:pt>
                <c:pt idx="91">
                  <c:v>44104</c:v>
                </c:pt>
                <c:pt idx="92">
                  <c:v>44105</c:v>
                </c:pt>
                <c:pt idx="93">
                  <c:v>44106</c:v>
                </c:pt>
                <c:pt idx="94">
                  <c:v>44107</c:v>
                </c:pt>
                <c:pt idx="95">
                  <c:v>44108</c:v>
                </c:pt>
                <c:pt idx="96">
                  <c:v>44109</c:v>
                </c:pt>
                <c:pt idx="97">
                  <c:v>44110</c:v>
                </c:pt>
                <c:pt idx="98">
                  <c:v>44111</c:v>
                </c:pt>
                <c:pt idx="99">
                  <c:v>44112</c:v>
                </c:pt>
                <c:pt idx="100">
                  <c:v>44113</c:v>
                </c:pt>
                <c:pt idx="101">
                  <c:v>44114</c:v>
                </c:pt>
                <c:pt idx="102">
                  <c:v>44115</c:v>
                </c:pt>
                <c:pt idx="103">
                  <c:v>44116</c:v>
                </c:pt>
                <c:pt idx="104">
                  <c:v>44117</c:v>
                </c:pt>
                <c:pt idx="105">
                  <c:v>44118</c:v>
                </c:pt>
                <c:pt idx="106">
                  <c:v>44119</c:v>
                </c:pt>
                <c:pt idx="107">
                  <c:v>44120</c:v>
                </c:pt>
                <c:pt idx="108">
                  <c:v>44121</c:v>
                </c:pt>
                <c:pt idx="109">
                  <c:v>44122</c:v>
                </c:pt>
                <c:pt idx="110">
                  <c:v>44123</c:v>
                </c:pt>
                <c:pt idx="111">
                  <c:v>44124</c:v>
                </c:pt>
                <c:pt idx="112">
                  <c:v>44125</c:v>
                </c:pt>
                <c:pt idx="113">
                  <c:v>44126</c:v>
                </c:pt>
                <c:pt idx="114">
                  <c:v>44127</c:v>
                </c:pt>
                <c:pt idx="115">
                  <c:v>44128</c:v>
                </c:pt>
                <c:pt idx="116">
                  <c:v>44129</c:v>
                </c:pt>
                <c:pt idx="117">
                  <c:v>44130</c:v>
                </c:pt>
                <c:pt idx="118">
                  <c:v>44131</c:v>
                </c:pt>
                <c:pt idx="119">
                  <c:v>44132</c:v>
                </c:pt>
                <c:pt idx="120">
                  <c:v>44133</c:v>
                </c:pt>
                <c:pt idx="121">
                  <c:v>44134</c:v>
                </c:pt>
                <c:pt idx="122">
                  <c:v>44135</c:v>
                </c:pt>
                <c:pt idx="123">
                  <c:v>44136</c:v>
                </c:pt>
                <c:pt idx="124">
                  <c:v>44137</c:v>
                </c:pt>
                <c:pt idx="125">
                  <c:v>44138</c:v>
                </c:pt>
                <c:pt idx="126">
                  <c:v>44139</c:v>
                </c:pt>
                <c:pt idx="127">
                  <c:v>44140</c:v>
                </c:pt>
                <c:pt idx="128">
                  <c:v>44141</c:v>
                </c:pt>
                <c:pt idx="129">
                  <c:v>44142</c:v>
                </c:pt>
                <c:pt idx="130">
                  <c:v>44143</c:v>
                </c:pt>
                <c:pt idx="131">
                  <c:v>44144</c:v>
                </c:pt>
                <c:pt idx="132">
                  <c:v>44145</c:v>
                </c:pt>
                <c:pt idx="133">
                  <c:v>44146</c:v>
                </c:pt>
                <c:pt idx="134">
                  <c:v>44147</c:v>
                </c:pt>
                <c:pt idx="135">
                  <c:v>44148</c:v>
                </c:pt>
                <c:pt idx="136">
                  <c:v>44149</c:v>
                </c:pt>
                <c:pt idx="137">
                  <c:v>44150</c:v>
                </c:pt>
                <c:pt idx="138">
                  <c:v>44151</c:v>
                </c:pt>
                <c:pt idx="139">
                  <c:v>44152</c:v>
                </c:pt>
                <c:pt idx="140">
                  <c:v>44153</c:v>
                </c:pt>
                <c:pt idx="141">
                  <c:v>44154</c:v>
                </c:pt>
                <c:pt idx="142">
                  <c:v>44155</c:v>
                </c:pt>
                <c:pt idx="143">
                  <c:v>44156</c:v>
                </c:pt>
                <c:pt idx="144">
                  <c:v>44157</c:v>
                </c:pt>
                <c:pt idx="145">
                  <c:v>44158</c:v>
                </c:pt>
                <c:pt idx="146">
                  <c:v>44159</c:v>
                </c:pt>
                <c:pt idx="147">
                  <c:v>44160</c:v>
                </c:pt>
                <c:pt idx="148">
                  <c:v>44161</c:v>
                </c:pt>
              </c:numCache>
            </c:numRef>
          </c:cat>
          <c:val>
            <c:numRef>
              <c:f>Sheet1!$B$124:$B$272</c:f>
              <c:numCache>
                <c:formatCode>#,##0</c:formatCode>
                <c:ptCount val="149"/>
                <c:pt idx="0">
                  <c:v>13</c:v>
                </c:pt>
                <c:pt idx="1">
                  <c:v>7</c:v>
                </c:pt>
                <c:pt idx="2">
                  <c:v>5</c:v>
                </c:pt>
                <c:pt idx="3">
                  <c:v>9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0</c:v>
                </c:pt>
                <c:pt idx="12">
                  <c:v>2</c:v>
                </c:pt>
                <c:pt idx="13">
                  <c:v>2</c:v>
                </c:pt>
                <c:pt idx="14">
                  <c:v>6</c:v>
                </c:pt>
                <c:pt idx="15">
                  <c:v>9</c:v>
                </c:pt>
                <c:pt idx="16">
                  <c:v>12</c:v>
                </c:pt>
                <c:pt idx="17">
                  <c:v>0</c:v>
                </c:pt>
                <c:pt idx="18">
                  <c:v>1</c:v>
                </c:pt>
                <c:pt idx="19">
                  <c:v>10</c:v>
                </c:pt>
                <c:pt idx="20">
                  <c:v>3</c:v>
                </c:pt>
                <c:pt idx="21">
                  <c:v>5</c:v>
                </c:pt>
                <c:pt idx="22">
                  <c:v>3</c:v>
                </c:pt>
                <c:pt idx="23">
                  <c:v>8</c:v>
                </c:pt>
                <c:pt idx="24">
                  <c:v>1</c:v>
                </c:pt>
                <c:pt idx="25">
                  <c:v>0</c:v>
                </c:pt>
                <c:pt idx="26">
                  <c:v>6</c:v>
                </c:pt>
                <c:pt idx="27">
                  <c:v>21</c:v>
                </c:pt>
                <c:pt idx="28">
                  <c:v>10</c:v>
                </c:pt>
                <c:pt idx="29">
                  <c:v>8</c:v>
                </c:pt>
                <c:pt idx="30">
                  <c:v>10</c:v>
                </c:pt>
                <c:pt idx="31">
                  <c:v>1</c:v>
                </c:pt>
                <c:pt idx="32">
                  <c:v>3</c:v>
                </c:pt>
                <c:pt idx="33">
                  <c:v>7</c:v>
                </c:pt>
                <c:pt idx="34">
                  <c:v>3</c:v>
                </c:pt>
                <c:pt idx="35">
                  <c:v>2</c:v>
                </c:pt>
                <c:pt idx="36">
                  <c:v>13</c:v>
                </c:pt>
                <c:pt idx="37">
                  <c:v>9</c:v>
                </c:pt>
                <c:pt idx="38">
                  <c:v>2</c:v>
                </c:pt>
                <c:pt idx="39">
                  <c:v>2</c:v>
                </c:pt>
                <c:pt idx="40">
                  <c:v>4</c:v>
                </c:pt>
                <c:pt idx="41">
                  <c:v>7</c:v>
                </c:pt>
                <c:pt idx="42">
                  <c:v>6</c:v>
                </c:pt>
                <c:pt idx="43">
                  <c:v>5</c:v>
                </c:pt>
                <c:pt idx="44">
                  <c:v>5</c:v>
                </c:pt>
                <c:pt idx="45">
                  <c:v>0</c:v>
                </c:pt>
                <c:pt idx="46">
                  <c:v>0</c:v>
                </c:pt>
                <c:pt idx="47">
                  <c:v>5</c:v>
                </c:pt>
                <c:pt idx="48">
                  <c:v>4</c:v>
                </c:pt>
                <c:pt idx="49">
                  <c:v>4</c:v>
                </c:pt>
                <c:pt idx="50">
                  <c:v>3</c:v>
                </c:pt>
                <c:pt idx="51">
                  <c:v>8</c:v>
                </c:pt>
                <c:pt idx="52">
                  <c:v>2</c:v>
                </c:pt>
                <c:pt idx="53">
                  <c:v>4</c:v>
                </c:pt>
                <c:pt idx="54">
                  <c:v>7</c:v>
                </c:pt>
                <c:pt idx="55">
                  <c:v>12</c:v>
                </c:pt>
                <c:pt idx="56">
                  <c:v>7</c:v>
                </c:pt>
                <c:pt idx="57">
                  <c:v>17</c:v>
                </c:pt>
                <c:pt idx="58">
                  <c:v>14</c:v>
                </c:pt>
                <c:pt idx="59">
                  <c:v>3</c:v>
                </c:pt>
                <c:pt idx="60">
                  <c:v>5</c:v>
                </c:pt>
                <c:pt idx="61">
                  <c:v>17</c:v>
                </c:pt>
                <c:pt idx="62">
                  <c:v>17</c:v>
                </c:pt>
                <c:pt idx="63">
                  <c:v>23</c:v>
                </c:pt>
                <c:pt idx="64">
                  <c:v>13</c:v>
                </c:pt>
                <c:pt idx="65">
                  <c:v>21</c:v>
                </c:pt>
                <c:pt idx="66">
                  <c:v>4</c:v>
                </c:pt>
                <c:pt idx="67">
                  <c:v>12</c:v>
                </c:pt>
                <c:pt idx="68">
                  <c:v>22</c:v>
                </c:pt>
                <c:pt idx="69">
                  <c:v>30</c:v>
                </c:pt>
                <c:pt idx="70">
                  <c:v>36</c:v>
                </c:pt>
                <c:pt idx="71">
                  <c:v>32</c:v>
                </c:pt>
                <c:pt idx="72">
                  <c:v>40</c:v>
                </c:pt>
                <c:pt idx="73">
                  <c:v>44</c:v>
                </c:pt>
                <c:pt idx="74">
                  <c:v>10</c:v>
                </c:pt>
                <c:pt idx="75">
                  <c:v>49</c:v>
                </c:pt>
                <c:pt idx="76">
                  <c:v>83</c:v>
                </c:pt>
                <c:pt idx="77">
                  <c:v>84</c:v>
                </c:pt>
                <c:pt idx="78">
                  <c:v>114</c:v>
                </c:pt>
                <c:pt idx="79">
                  <c:v>102</c:v>
                </c:pt>
                <c:pt idx="80">
                  <c:v>125</c:v>
                </c:pt>
                <c:pt idx="81">
                  <c:v>39</c:v>
                </c:pt>
                <c:pt idx="82">
                  <c:v>42</c:v>
                </c:pt>
                <c:pt idx="83">
                  <c:v>94</c:v>
                </c:pt>
                <c:pt idx="84">
                  <c:v>110</c:v>
                </c:pt>
                <c:pt idx="85">
                  <c:v>84</c:v>
                </c:pt>
                <c:pt idx="86">
                  <c:v>99</c:v>
                </c:pt>
                <c:pt idx="87">
                  <c:v>82</c:v>
                </c:pt>
                <c:pt idx="88">
                  <c:v>43</c:v>
                </c:pt>
                <c:pt idx="89">
                  <c:v>51</c:v>
                </c:pt>
                <c:pt idx="90">
                  <c:v>59</c:v>
                </c:pt>
                <c:pt idx="91">
                  <c:v>121</c:v>
                </c:pt>
                <c:pt idx="92">
                  <c:v>102</c:v>
                </c:pt>
                <c:pt idx="93">
                  <c:v>141</c:v>
                </c:pt>
                <c:pt idx="94">
                  <c:v>166</c:v>
                </c:pt>
                <c:pt idx="95">
                  <c:v>119</c:v>
                </c:pt>
                <c:pt idx="96">
                  <c:v>87</c:v>
                </c:pt>
                <c:pt idx="97">
                  <c:v>260</c:v>
                </c:pt>
                <c:pt idx="98">
                  <c:v>201</c:v>
                </c:pt>
                <c:pt idx="99">
                  <c:v>196</c:v>
                </c:pt>
                <c:pt idx="100">
                  <c:v>342</c:v>
                </c:pt>
                <c:pt idx="101">
                  <c:v>227</c:v>
                </c:pt>
                <c:pt idx="102">
                  <c:v>177</c:v>
                </c:pt>
                <c:pt idx="103">
                  <c:v>171</c:v>
                </c:pt>
                <c:pt idx="104">
                  <c:v>407</c:v>
                </c:pt>
                <c:pt idx="105">
                  <c:v>395</c:v>
                </c:pt>
                <c:pt idx="106">
                  <c:v>479</c:v>
                </c:pt>
                <c:pt idx="107">
                  <c:v>397</c:v>
                </c:pt>
                <c:pt idx="108">
                  <c:v>407</c:v>
                </c:pt>
                <c:pt idx="109">
                  <c:v>197</c:v>
                </c:pt>
                <c:pt idx="110">
                  <c:v>395</c:v>
                </c:pt>
                <c:pt idx="111">
                  <c:v>498</c:v>
                </c:pt>
                <c:pt idx="112">
                  <c:v>489</c:v>
                </c:pt>
                <c:pt idx="113">
                  <c:v>644</c:v>
                </c:pt>
                <c:pt idx="114">
                  <c:v>775</c:v>
                </c:pt>
                <c:pt idx="115">
                  <c:v>428</c:v>
                </c:pt>
                <c:pt idx="116">
                  <c:v>383</c:v>
                </c:pt>
                <c:pt idx="117">
                  <c:v>418</c:v>
                </c:pt>
                <c:pt idx="118">
                  <c:v>724</c:v>
                </c:pt>
                <c:pt idx="119">
                  <c:v>418</c:v>
                </c:pt>
                <c:pt idx="120">
                  <c:v>570</c:v>
                </c:pt>
                <c:pt idx="121">
                  <c:v>679</c:v>
                </c:pt>
                <c:pt idx="122">
                  <c:v>628</c:v>
                </c:pt>
                <c:pt idx="123">
                  <c:v>258</c:v>
                </c:pt>
                <c:pt idx="124">
                  <c:v>377</c:v>
                </c:pt>
                <c:pt idx="125">
                  <c:v>665</c:v>
                </c:pt>
                <c:pt idx="126">
                  <c:v>676</c:v>
                </c:pt>
                <c:pt idx="127">
                  <c:v>651</c:v>
                </c:pt>
                <c:pt idx="128">
                  <c:v>629</c:v>
                </c:pt>
                <c:pt idx="129">
                  <c:v>365</c:v>
                </c:pt>
                <c:pt idx="130">
                  <c:v>240</c:v>
                </c:pt>
                <c:pt idx="131">
                  <c:v>360</c:v>
                </c:pt>
                <c:pt idx="132">
                  <c:v>426</c:v>
                </c:pt>
                <c:pt idx="133">
                  <c:v>213</c:v>
                </c:pt>
                <c:pt idx="134">
                  <c:v>622</c:v>
                </c:pt>
                <c:pt idx="135">
                  <c:v>324</c:v>
                </c:pt>
                <c:pt idx="136">
                  <c:v>310</c:v>
                </c:pt>
                <c:pt idx="137">
                  <c:v>90</c:v>
                </c:pt>
                <c:pt idx="138">
                  <c:v>286</c:v>
                </c:pt>
                <c:pt idx="139">
                  <c:v>156</c:v>
                </c:pt>
                <c:pt idx="140">
                  <c:v>294</c:v>
                </c:pt>
                <c:pt idx="141">
                  <c:v>356</c:v>
                </c:pt>
                <c:pt idx="142">
                  <c:v>282</c:v>
                </c:pt>
                <c:pt idx="143">
                  <c:v>158</c:v>
                </c:pt>
                <c:pt idx="144">
                  <c:v>55</c:v>
                </c:pt>
                <c:pt idx="145">
                  <c:v>229</c:v>
                </c:pt>
                <c:pt idx="146">
                  <c:v>219</c:v>
                </c:pt>
                <c:pt idx="147">
                  <c:v>183</c:v>
                </c:pt>
                <c:pt idx="148">
                  <c:v>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5B-4E14-BEB4-D9E52D566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24901576"/>
        <c:axId val="524901968"/>
      </c:barChart>
      <c:dateAx>
        <c:axId val="5249015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968"/>
        <c:crosses val="autoZero"/>
        <c:auto val="1"/>
        <c:lblOffset val="100"/>
        <c:baseTimeUnit val="days"/>
        <c:majorUnit val="1"/>
        <c:majorTimeUnit val="days"/>
      </c:dateAx>
      <c:valAx>
        <c:axId val="524901968"/>
        <c:scaling>
          <c:orientation val="minMax"/>
          <c:max val="1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576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Sheet1!$B$2:$B$140</c:f>
              <c:numCache>
                <c:formatCode>0</c:formatCode>
                <c:ptCount val="139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4</c:v>
                </c:pt>
                <c:pt idx="4">
                  <c:v>4</c:v>
                </c:pt>
                <c:pt idx="5">
                  <c:v>3</c:v>
                </c:pt>
                <c:pt idx="6">
                  <c:v>8</c:v>
                </c:pt>
                <c:pt idx="7">
                  <c:v>2</c:v>
                </c:pt>
                <c:pt idx="8">
                  <c:v>4</c:v>
                </c:pt>
                <c:pt idx="9">
                  <c:v>7</c:v>
                </c:pt>
                <c:pt idx="10">
                  <c:v>12</c:v>
                </c:pt>
                <c:pt idx="11">
                  <c:v>7</c:v>
                </c:pt>
                <c:pt idx="12">
                  <c:v>17</c:v>
                </c:pt>
                <c:pt idx="13">
                  <c:v>14</c:v>
                </c:pt>
                <c:pt idx="14">
                  <c:v>3</c:v>
                </c:pt>
                <c:pt idx="15">
                  <c:v>5</c:v>
                </c:pt>
                <c:pt idx="16">
                  <c:v>17</c:v>
                </c:pt>
                <c:pt idx="17">
                  <c:v>17</c:v>
                </c:pt>
                <c:pt idx="18">
                  <c:v>23</c:v>
                </c:pt>
                <c:pt idx="19">
                  <c:v>13</c:v>
                </c:pt>
                <c:pt idx="20">
                  <c:v>21</c:v>
                </c:pt>
                <c:pt idx="21">
                  <c:v>4</c:v>
                </c:pt>
                <c:pt idx="22">
                  <c:v>12</c:v>
                </c:pt>
                <c:pt idx="23">
                  <c:v>22</c:v>
                </c:pt>
                <c:pt idx="24">
                  <c:v>30</c:v>
                </c:pt>
                <c:pt idx="25">
                  <c:v>36</c:v>
                </c:pt>
                <c:pt idx="26">
                  <c:v>32</c:v>
                </c:pt>
                <c:pt idx="27">
                  <c:v>40</c:v>
                </c:pt>
                <c:pt idx="28">
                  <c:v>44</c:v>
                </c:pt>
                <c:pt idx="29">
                  <c:v>10</c:v>
                </c:pt>
                <c:pt idx="30">
                  <c:v>49</c:v>
                </c:pt>
                <c:pt idx="31">
                  <c:v>83</c:v>
                </c:pt>
                <c:pt idx="32">
                  <c:v>84</c:v>
                </c:pt>
                <c:pt idx="33">
                  <c:v>114</c:v>
                </c:pt>
                <c:pt idx="34">
                  <c:v>102</c:v>
                </c:pt>
                <c:pt idx="35">
                  <c:v>125</c:v>
                </c:pt>
                <c:pt idx="36">
                  <c:v>39</c:v>
                </c:pt>
                <c:pt idx="37">
                  <c:v>42</c:v>
                </c:pt>
                <c:pt idx="38">
                  <c:v>94</c:v>
                </c:pt>
                <c:pt idx="39">
                  <c:v>110</c:v>
                </c:pt>
                <c:pt idx="40">
                  <c:v>84</c:v>
                </c:pt>
                <c:pt idx="41">
                  <c:v>99</c:v>
                </c:pt>
                <c:pt idx="42">
                  <c:v>82</c:v>
                </c:pt>
                <c:pt idx="43">
                  <c:v>43</c:v>
                </c:pt>
                <c:pt idx="44">
                  <c:v>51</c:v>
                </c:pt>
                <c:pt idx="45">
                  <c:v>59</c:v>
                </c:pt>
                <c:pt idx="46">
                  <c:v>121</c:v>
                </c:pt>
                <c:pt idx="47">
                  <c:v>102</c:v>
                </c:pt>
                <c:pt idx="48">
                  <c:v>141</c:v>
                </c:pt>
                <c:pt idx="49">
                  <c:v>166</c:v>
                </c:pt>
                <c:pt idx="50">
                  <c:v>119</c:v>
                </c:pt>
                <c:pt idx="51">
                  <c:v>87</c:v>
                </c:pt>
                <c:pt idx="52">
                  <c:v>260</c:v>
                </c:pt>
                <c:pt idx="53">
                  <c:v>201</c:v>
                </c:pt>
                <c:pt idx="54">
                  <c:v>196</c:v>
                </c:pt>
                <c:pt idx="55">
                  <c:v>342</c:v>
                </c:pt>
                <c:pt idx="56">
                  <c:v>227</c:v>
                </c:pt>
                <c:pt idx="57">
                  <c:v>177</c:v>
                </c:pt>
                <c:pt idx="58">
                  <c:v>171</c:v>
                </c:pt>
                <c:pt idx="59">
                  <c:v>407</c:v>
                </c:pt>
                <c:pt idx="60">
                  <c:v>395</c:v>
                </c:pt>
                <c:pt idx="61">
                  <c:v>479</c:v>
                </c:pt>
                <c:pt idx="62">
                  <c:v>397</c:v>
                </c:pt>
                <c:pt idx="63">
                  <c:v>407</c:v>
                </c:pt>
                <c:pt idx="64">
                  <c:v>197</c:v>
                </c:pt>
                <c:pt idx="65">
                  <c:v>395</c:v>
                </c:pt>
                <c:pt idx="66">
                  <c:v>498</c:v>
                </c:pt>
                <c:pt idx="67">
                  <c:v>489</c:v>
                </c:pt>
                <c:pt idx="68">
                  <c:v>644</c:v>
                </c:pt>
                <c:pt idx="69">
                  <c:v>775</c:v>
                </c:pt>
                <c:pt idx="70">
                  <c:v>428</c:v>
                </c:pt>
                <c:pt idx="71">
                  <c:v>383</c:v>
                </c:pt>
                <c:pt idx="72">
                  <c:v>418</c:v>
                </c:pt>
                <c:pt idx="73">
                  <c:v>724</c:v>
                </c:pt>
                <c:pt idx="74">
                  <c:v>418</c:v>
                </c:pt>
                <c:pt idx="75">
                  <c:v>570</c:v>
                </c:pt>
                <c:pt idx="76">
                  <c:v>679</c:v>
                </c:pt>
                <c:pt idx="77">
                  <c:v>628</c:v>
                </c:pt>
                <c:pt idx="78">
                  <c:v>258</c:v>
                </c:pt>
                <c:pt idx="79">
                  <c:v>377</c:v>
                </c:pt>
                <c:pt idx="80">
                  <c:v>665</c:v>
                </c:pt>
                <c:pt idx="81">
                  <c:v>676</c:v>
                </c:pt>
                <c:pt idx="82">
                  <c:v>651</c:v>
                </c:pt>
                <c:pt idx="83">
                  <c:v>629</c:v>
                </c:pt>
                <c:pt idx="84">
                  <c:v>365</c:v>
                </c:pt>
                <c:pt idx="85">
                  <c:v>240</c:v>
                </c:pt>
                <c:pt idx="86">
                  <c:v>360</c:v>
                </c:pt>
                <c:pt idx="87">
                  <c:v>426</c:v>
                </c:pt>
                <c:pt idx="88">
                  <c:v>213</c:v>
                </c:pt>
                <c:pt idx="89">
                  <c:v>622</c:v>
                </c:pt>
                <c:pt idx="90">
                  <c:v>324</c:v>
                </c:pt>
                <c:pt idx="91">
                  <c:v>310</c:v>
                </c:pt>
                <c:pt idx="92">
                  <c:v>90</c:v>
                </c:pt>
                <c:pt idx="93">
                  <c:v>286</c:v>
                </c:pt>
                <c:pt idx="94">
                  <c:v>156</c:v>
                </c:pt>
                <c:pt idx="95">
                  <c:v>294</c:v>
                </c:pt>
                <c:pt idx="96">
                  <c:v>356</c:v>
                </c:pt>
                <c:pt idx="97">
                  <c:v>282</c:v>
                </c:pt>
                <c:pt idx="98">
                  <c:v>158</c:v>
                </c:pt>
                <c:pt idx="99">
                  <c:v>55</c:v>
                </c:pt>
                <c:pt idx="100">
                  <c:v>229</c:v>
                </c:pt>
                <c:pt idx="101">
                  <c:v>219</c:v>
                </c:pt>
                <c:pt idx="102">
                  <c:v>183</c:v>
                </c:pt>
                <c:pt idx="103">
                  <c:v>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BF-4E43-9360-874C97366E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2"/>
          <c:order val="1"/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Sheet1!$C$2:$C$140</c:f>
              <c:numCache>
                <c:formatCode>General</c:formatCode>
                <c:ptCount val="139"/>
                <c:pt idx="104">
                  <c:v>171</c:v>
                </c:pt>
                <c:pt idx="105">
                  <c:v>162</c:v>
                </c:pt>
                <c:pt idx="106">
                  <c:v>153</c:v>
                </c:pt>
                <c:pt idx="107">
                  <c:v>145</c:v>
                </c:pt>
                <c:pt idx="108">
                  <c:v>138</c:v>
                </c:pt>
                <c:pt idx="109">
                  <c:v>131</c:v>
                </c:pt>
                <c:pt idx="110">
                  <c:v>124</c:v>
                </c:pt>
                <c:pt idx="111">
                  <c:v>118</c:v>
                </c:pt>
                <c:pt idx="112">
                  <c:v>112</c:v>
                </c:pt>
                <c:pt idx="113">
                  <c:v>106</c:v>
                </c:pt>
                <c:pt idx="114">
                  <c:v>101</c:v>
                </c:pt>
                <c:pt idx="115">
                  <c:v>96</c:v>
                </c:pt>
                <c:pt idx="116">
                  <c:v>91</c:v>
                </c:pt>
                <c:pt idx="117">
                  <c:v>86</c:v>
                </c:pt>
                <c:pt idx="118">
                  <c:v>82</c:v>
                </c:pt>
                <c:pt idx="119">
                  <c:v>78</c:v>
                </c:pt>
                <c:pt idx="120">
                  <c:v>74</c:v>
                </c:pt>
                <c:pt idx="121">
                  <c:v>70</c:v>
                </c:pt>
                <c:pt idx="122">
                  <c:v>67</c:v>
                </c:pt>
                <c:pt idx="123">
                  <c:v>64</c:v>
                </c:pt>
                <c:pt idx="124">
                  <c:v>60</c:v>
                </c:pt>
                <c:pt idx="125">
                  <c:v>57</c:v>
                </c:pt>
                <c:pt idx="126">
                  <c:v>55</c:v>
                </c:pt>
                <c:pt idx="127">
                  <c:v>52</c:v>
                </c:pt>
                <c:pt idx="128">
                  <c:v>50</c:v>
                </c:pt>
                <c:pt idx="129">
                  <c:v>47</c:v>
                </c:pt>
                <c:pt idx="130">
                  <c:v>45</c:v>
                </c:pt>
                <c:pt idx="131">
                  <c:v>43</c:v>
                </c:pt>
                <c:pt idx="132">
                  <c:v>41</c:v>
                </c:pt>
                <c:pt idx="133">
                  <c:v>39</c:v>
                </c:pt>
                <c:pt idx="134">
                  <c:v>37</c:v>
                </c:pt>
                <c:pt idx="135">
                  <c:v>36</c:v>
                </c:pt>
                <c:pt idx="136">
                  <c:v>34</c:v>
                </c:pt>
                <c:pt idx="137">
                  <c:v>32</c:v>
                </c:pt>
                <c:pt idx="138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BF-4E43-9360-874C97366E90}"/>
            </c:ext>
          </c:extLst>
        </c:ser>
        <c:ser>
          <c:idx val="3"/>
          <c:order val="2"/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Sheet1!$D$2:$D$140</c:f>
              <c:numCache>
                <c:formatCode>General</c:formatCode>
                <c:ptCount val="139"/>
                <c:pt idx="104">
                  <c:v>188</c:v>
                </c:pt>
                <c:pt idx="105">
                  <c:v>181</c:v>
                </c:pt>
                <c:pt idx="106">
                  <c:v>174</c:v>
                </c:pt>
                <c:pt idx="107">
                  <c:v>168</c:v>
                </c:pt>
                <c:pt idx="108">
                  <c:v>164</c:v>
                </c:pt>
                <c:pt idx="109">
                  <c:v>160</c:v>
                </c:pt>
                <c:pt idx="110">
                  <c:v>157</c:v>
                </c:pt>
                <c:pt idx="111">
                  <c:v>152</c:v>
                </c:pt>
                <c:pt idx="112">
                  <c:v>148</c:v>
                </c:pt>
                <c:pt idx="113">
                  <c:v>143</c:v>
                </c:pt>
                <c:pt idx="114">
                  <c:v>140</c:v>
                </c:pt>
                <c:pt idx="115">
                  <c:v>136</c:v>
                </c:pt>
                <c:pt idx="116">
                  <c:v>133</c:v>
                </c:pt>
                <c:pt idx="117">
                  <c:v>129</c:v>
                </c:pt>
                <c:pt idx="118">
                  <c:v>125</c:v>
                </c:pt>
                <c:pt idx="119">
                  <c:v>122</c:v>
                </c:pt>
                <c:pt idx="120">
                  <c:v>119</c:v>
                </c:pt>
                <c:pt idx="121">
                  <c:v>116</c:v>
                </c:pt>
                <c:pt idx="122">
                  <c:v>113</c:v>
                </c:pt>
                <c:pt idx="123">
                  <c:v>110</c:v>
                </c:pt>
                <c:pt idx="124">
                  <c:v>107</c:v>
                </c:pt>
                <c:pt idx="125">
                  <c:v>104</c:v>
                </c:pt>
                <c:pt idx="126">
                  <c:v>101</c:v>
                </c:pt>
                <c:pt idx="127">
                  <c:v>99</c:v>
                </c:pt>
                <c:pt idx="128">
                  <c:v>96</c:v>
                </c:pt>
                <c:pt idx="129">
                  <c:v>94</c:v>
                </c:pt>
                <c:pt idx="130">
                  <c:v>91</c:v>
                </c:pt>
                <c:pt idx="131">
                  <c:v>89</c:v>
                </c:pt>
                <c:pt idx="132">
                  <c:v>87</c:v>
                </c:pt>
                <c:pt idx="133">
                  <c:v>84</c:v>
                </c:pt>
                <c:pt idx="134">
                  <c:v>82</c:v>
                </c:pt>
                <c:pt idx="135">
                  <c:v>80</c:v>
                </c:pt>
                <c:pt idx="136">
                  <c:v>78</c:v>
                </c:pt>
                <c:pt idx="137">
                  <c:v>76</c:v>
                </c:pt>
                <c:pt idx="138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BBF-4E43-9360-874C97366E90}"/>
            </c:ext>
          </c:extLst>
        </c:ser>
        <c:ser>
          <c:idx val="4"/>
          <c:order val="3"/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Sheet1!$E$2:$E$140</c:f>
              <c:numCache>
                <c:formatCode>General</c:formatCode>
                <c:ptCount val="139"/>
                <c:pt idx="104">
                  <c:v>210</c:v>
                </c:pt>
                <c:pt idx="105">
                  <c:v>207</c:v>
                </c:pt>
                <c:pt idx="106">
                  <c:v>201</c:v>
                </c:pt>
                <c:pt idx="107">
                  <c:v>199</c:v>
                </c:pt>
                <c:pt idx="108">
                  <c:v>201</c:v>
                </c:pt>
                <c:pt idx="109">
                  <c:v>203</c:v>
                </c:pt>
                <c:pt idx="110">
                  <c:v>206</c:v>
                </c:pt>
                <c:pt idx="111">
                  <c:v>205</c:v>
                </c:pt>
                <c:pt idx="112">
                  <c:v>203</c:v>
                </c:pt>
                <c:pt idx="113">
                  <c:v>202</c:v>
                </c:pt>
                <c:pt idx="114">
                  <c:v>204</c:v>
                </c:pt>
                <c:pt idx="115">
                  <c:v>205</c:v>
                </c:pt>
                <c:pt idx="116">
                  <c:v>206</c:v>
                </c:pt>
                <c:pt idx="117">
                  <c:v>206</c:v>
                </c:pt>
                <c:pt idx="118">
                  <c:v>205</c:v>
                </c:pt>
                <c:pt idx="119">
                  <c:v>205</c:v>
                </c:pt>
                <c:pt idx="120">
                  <c:v>206</c:v>
                </c:pt>
                <c:pt idx="121">
                  <c:v>207</c:v>
                </c:pt>
                <c:pt idx="122">
                  <c:v>207</c:v>
                </c:pt>
                <c:pt idx="123">
                  <c:v>207</c:v>
                </c:pt>
                <c:pt idx="124">
                  <c:v>207</c:v>
                </c:pt>
                <c:pt idx="125">
                  <c:v>207</c:v>
                </c:pt>
                <c:pt idx="126">
                  <c:v>208</c:v>
                </c:pt>
                <c:pt idx="127">
                  <c:v>208</c:v>
                </c:pt>
                <c:pt idx="128">
                  <c:v>209</c:v>
                </c:pt>
                <c:pt idx="129">
                  <c:v>209</c:v>
                </c:pt>
                <c:pt idx="130">
                  <c:v>209</c:v>
                </c:pt>
                <c:pt idx="131">
                  <c:v>209</c:v>
                </c:pt>
                <c:pt idx="132">
                  <c:v>210</c:v>
                </c:pt>
                <c:pt idx="133">
                  <c:v>210</c:v>
                </c:pt>
                <c:pt idx="134">
                  <c:v>210</c:v>
                </c:pt>
                <c:pt idx="135">
                  <c:v>211</c:v>
                </c:pt>
                <c:pt idx="136">
                  <c:v>211</c:v>
                </c:pt>
                <c:pt idx="137">
                  <c:v>211</c:v>
                </c:pt>
                <c:pt idx="138">
                  <c:v>211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BBF-4E43-9360-874C97366E90}"/>
            </c:ext>
          </c:extLst>
        </c:ser>
        <c:ser>
          <c:idx val="5"/>
          <c:order val="4"/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Sheet1!$F$2:$F$140</c:f>
              <c:numCache>
                <c:formatCode>General</c:formatCode>
                <c:ptCount val="139"/>
                <c:pt idx="104">
                  <c:v>239</c:v>
                </c:pt>
                <c:pt idx="105">
                  <c:v>241</c:v>
                </c:pt>
                <c:pt idx="106">
                  <c:v>236</c:v>
                </c:pt>
                <c:pt idx="107">
                  <c:v>242</c:v>
                </c:pt>
                <c:pt idx="108">
                  <c:v>254</c:v>
                </c:pt>
                <c:pt idx="109">
                  <c:v>268</c:v>
                </c:pt>
                <c:pt idx="110">
                  <c:v>282</c:v>
                </c:pt>
                <c:pt idx="111">
                  <c:v>288</c:v>
                </c:pt>
                <c:pt idx="112">
                  <c:v>293</c:v>
                </c:pt>
                <c:pt idx="113">
                  <c:v>301</c:v>
                </c:pt>
                <c:pt idx="114">
                  <c:v>315</c:v>
                </c:pt>
                <c:pt idx="115">
                  <c:v>329</c:v>
                </c:pt>
                <c:pt idx="116">
                  <c:v>341</c:v>
                </c:pt>
                <c:pt idx="117">
                  <c:v>351</c:v>
                </c:pt>
                <c:pt idx="118">
                  <c:v>361</c:v>
                </c:pt>
                <c:pt idx="119">
                  <c:v>373</c:v>
                </c:pt>
                <c:pt idx="120">
                  <c:v>387</c:v>
                </c:pt>
                <c:pt idx="121">
                  <c:v>402</c:v>
                </c:pt>
                <c:pt idx="122">
                  <c:v>416</c:v>
                </c:pt>
                <c:pt idx="123">
                  <c:v>429</c:v>
                </c:pt>
                <c:pt idx="124">
                  <c:v>443</c:v>
                </c:pt>
                <c:pt idx="125">
                  <c:v>459</c:v>
                </c:pt>
                <c:pt idx="126">
                  <c:v>475</c:v>
                </c:pt>
                <c:pt idx="127">
                  <c:v>492</c:v>
                </c:pt>
                <c:pt idx="128">
                  <c:v>509</c:v>
                </c:pt>
                <c:pt idx="129">
                  <c:v>526</c:v>
                </c:pt>
                <c:pt idx="130">
                  <c:v>544</c:v>
                </c:pt>
                <c:pt idx="131">
                  <c:v>562</c:v>
                </c:pt>
                <c:pt idx="132">
                  <c:v>582</c:v>
                </c:pt>
                <c:pt idx="133">
                  <c:v>602</c:v>
                </c:pt>
                <c:pt idx="134">
                  <c:v>623</c:v>
                </c:pt>
                <c:pt idx="135">
                  <c:v>644</c:v>
                </c:pt>
                <c:pt idx="136">
                  <c:v>666</c:v>
                </c:pt>
                <c:pt idx="137">
                  <c:v>689</c:v>
                </c:pt>
                <c:pt idx="138">
                  <c:v>712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BBF-4E43-9360-874C97366E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  <c:max val="1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251231934911546E-2"/>
          <c:y val="0.13807894736842105"/>
          <c:w val="0.91692139603581668"/>
          <c:h val="0.65774488304093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Sheet1!$A$124:$A$272</c:f>
              <c:numCache>
                <c:formatCode>m/d/yyyy</c:formatCode>
                <c:ptCount val="149"/>
                <c:pt idx="0">
                  <c:v>44013</c:v>
                </c:pt>
                <c:pt idx="1">
                  <c:v>44014</c:v>
                </c:pt>
                <c:pt idx="2">
                  <c:v>44015</c:v>
                </c:pt>
                <c:pt idx="3">
                  <c:v>44016</c:v>
                </c:pt>
                <c:pt idx="4">
                  <c:v>44017</c:v>
                </c:pt>
                <c:pt idx="5">
                  <c:v>44018</c:v>
                </c:pt>
                <c:pt idx="6">
                  <c:v>44019</c:v>
                </c:pt>
                <c:pt idx="7">
                  <c:v>44020</c:v>
                </c:pt>
                <c:pt idx="8">
                  <c:v>44021</c:v>
                </c:pt>
                <c:pt idx="9">
                  <c:v>44022</c:v>
                </c:pt>
                <c:pt idx="10">
                  <c:v>44023</c:v>
                </c:pt>
                <c:pt idx="11">
                  <c:v>44024</c:v>
                </c:pt>
                <c:pt idx="12">
                  <c:v>44025</c:v>
                </c:pt>
                <c:pt idx="13">
                  <c:v>44026</c:v>
                </c:pt>
                <c:pt idx="14">
                  <c:v>44027</c:v>
                </c:pt>
                <c:pt idx="15">
                  <c:v>44028</c:v>
                </c:pt>
                <c:pt idx="16">
                  <c:v>44029</c:v>
                </c:pt>
                <c:pt idx="17">
                  <c:v>44030</c:v>
                </c:pt>
                <c:pt idx="18">
                  <c:v>44031</c:v>
                </c:pt>
                <c:pt idx="19">
                  <c:v>44032</c:v>
                </c:pt>
                <c:pt idx="20">
                  <c:v>44033</c:v>
                </c:pt>
                <c:pt idx="21">
                  <c:v>44034</c:v>
                </c:pt>
                <c:pt idx="22">
                  <c:v>44035</c:v>
                </c:pt>
                <c:pt idx="23">
                  <c:v>44036</c:v>
                </c:pt>
                <c:pt idx="24">
                  <c:v>44037</c:v>
                </c:pt>
                <c:pt idx="25">
                  <c:v>44038</c:v>
                </c:pt>
                <c:pt idx="26">
                  <c:v>44039</c:v>
                </c:pt>
                <c:pt idx="27">
                  <c:v>44040</c:v>
                </c:pt>
                <c:pt idx="28">
                  <c:v>44041</c:v>
                </c:pt>
                <c:pt idx="29">
                  <c:v>44042</c:v>
                </c:pt>
                <c:pt idx="30">
                  <c:v>44043</c:v>
                </c:pt>
                <c:pt idx="31">
                  <c:v>44044</c:v>
                </c:pt>
                <c:pt idx="32">
                  <c:v>44045</c:v>
                </c:pt>
                <c:pt idx="33">
                  <c:v>44046</c:v>
                </c:pt>
                <c:pt idx="34">
                  <c:v>44047</c:v>
                </c:pt>
                <c:pt idx="35">
                  <c:v>44048</c:v>
                </c:pt>
                <c:pt idx="36">
                  <c:v>44049</c:v>
                </c:pt>
                <c:pt idx="37">
                  <c:v>44050</c:v>
                </c:pt>
                <c:pt idx="38">
                  <c:v>44051</c:v>
                </c:pt>
                <c:pt idx="39">
                  <c:v>44052</c:v>
                </c:pt>
                <c:pt idx="40">
                  <c:v>44053</c:v>
                </c:pt>
                <c:pt idx="41">
                  <c:v>44054</c:v>
                </c:pt>
                <c:pt idx="42">
                  <c:v>44055</c:v>
                </c:pt>
                <c:pt idx="43">
                  <c:v>44056</c:v>
                </c:pt>
                <c:pt idx="44">
                  <c:v>44057</c:v>
                </c:pt>
                <c:pt idx="45">
                  <c:v>44058</c:v>
                </c:pt>
                <c:pt idx="46">
                  <c:v>44059</c:v>
                </c:pt>
                <c:pt idx="47">
                  <c:v>44060</c:v>
                </c:pt>
                <c:pt idx="48">
                  <c:v>44061</c:v>
                </c:pt>
                <c:pt idx="49">
                  <c:v>44062</c:v>
                </c:pt>
                <c:pt idx="50">
                  <c:v>44063</c:v>
                </c:pt>
                <c:pt idx="51">
                  <c:v>44064</c:v>
                </c:pt>
                <c:pt idx="52">
                  <c:v>44065</c:v>
                </c:pt>
                <c:pt idx="53">
                  <c:v>44066</c:v>
                </c:pt>
                <c:pt idx="54">
                  <c:v>44067</c:v>
                </c:pt>
                <c:pt idx="55">
                  <c:v>44068</c:v>
                </c:pt>
                <c:pt idx="56">
                  <c:v>44069</c:v>
                </c:pt>
                <c:pt idx="57">
                  <c:v>44070</c:v>
                </c:pt>
                <c:pt idx="58">
                  <c:v>44071</c:v>
                </c:pt>
                <c:pt idx="59">
                  <c:v>44072</c:v>
                </c:pt>
                <c:pt idx="60">
                  <c:v>44073</c:v>
                </c:pt>
                <c:pt idx="61">
                  <c:v>44074</c:v>
                </c:pt>
                <c:pt idx="62">
                  <c:v>44075</c:v>
                </c:pt>
                <c:pt idx="63">
                  <c:v>44076</c:v>
                </c:pt>
                <c:pt idx="64">
                  <c:v>44077</c:v>
                </c:pt>
                <c:pt idx="65">
                  <c:v>44078</c:v>
                </c:pt>
                <c:pt idx="66">
                  <c:v>44079</c:v>
                </c:pt>
                <c:pt idx="67">
                  <c:v>44080</c:v>
                </c:pt>
                <c:pt idx="68">
                  <c:v>44081</c:v>
                </c:pt>
                <c:pt idx="69">
                  <c:v>44082</c:v>
                </c:pt>
                <c:pt idx="70">
                  <c:v>44083</c:v>
                </c:pt>
                <c:pt idx="71">
                  <c:v>44084</c:v>
                </c:pt>
                <c:pt idx="72">
                  <c:v>44085</c:v>
                </c:pt>
                <c:pt idx="73">
                  <c:v>44086</c:v>
                </c:pt>
                <c:pt idx="74">
                  <c:v>44087</c:v>
                </c:pt>
                <c:pt idx="75">
                  <c:v>44088</c:v>
                </c:pt>
                <c:pt idx="76">
                  <c:v>44089</c:v>
                </c:pt>
                <c:pt idx="77">
                  <c:v>44090</c:v>
                </c:pt>
                <c:pt idx="78">
                  <c:v>44091</c:v>
                </c:pt>
                <c:pt idx="79">
                  <c:v>44092</c:v>
                </c:pt>
                <c:pt idx="80">
                  <c:v>44093</c:v>
                </c:pt>
                <c:pt idx="81">
                  <c:v>44094</c:v>
                </c:pt>
                <c:pt idx="82">
                  <c:v>44095</c:v>
                </c:pt>
                <c:pt idx="83">
                  <c:v>44096</c:v>
                </c:pt>
                <c:pt idx="84">
                  <c:v>44097</c:v>
                </c:pt>
                <c:pt idx="85">
                  <c:v>44098</c:v>
                </c:pt>
                <c:pt idx="86">
                  <c:v>44099</c:v>
                </c:pt>
                <c:pt idx="87">
                  <c:v>44100</c:v>
                </c:pt>
                <c:pt idx="88">
                  <c:v>44101</c:v>
                </c:pt>
                <c:pt idx="89">
                  <c:v>44102</c:v>
                </c:pt>
                <c:pt idx="90">
                  <c:v>44103</c:v>
                </c:pt>
                <c:pt idx="91">
                  <c:v>44104</c:v>
                </c:pt>
                <c:pt idx="92">
                  <c:v>44105</c:v>
                </c:pt>
                <c:pt idx="93">
                  <c:v>44106</c:v>
                </c:pt>
                <c:pt idx="94">
                  <c:v>44107</c:v>
                </c:pt>
                <c:pt idx="95">
                  <c:v>44108</c:v>
                </c:pt>
                <c:pt idx="96">
                  <c:v>44109</c:v>
                </c:pt>
                <c:pt idx="97">
                  <c:v>44110</c:v>
                </c:pt>
                <c:pt idx="98">
                  <c:v>44111</c:v>
                </c:pt>
                <c:pt idx="99">
                  <c:v>44112</c:v>
                </c:pt>
                <c:pt idx="100">
                  <c:v>44113</c:v>
                </c:pt>
                <c:pt idx="101">
                  <c:v>44114</c:v>
                </c:pt>
                <c:pt idx="102">
                  <c:v>44115</c:v>
                </c:pt>
                <c:pt idx="103">
                  <c:v>44116</c:v>
                </c:pt>
                <c:pt idx="104">
                  <c:v>44117</c:v>
                </c:pt>
                <c:pt idx="105">
                  <c:v>44118</c:v>
                </c:pt>
                <c:pt idx="106">
                  <c:v>44119</c:v>
                </c:pt>
                <c:pt idx="107">
                  <c:v>44120</c:v>
                </c:pt>
                <c:pt idx="108">
                  <c:v>44121</c:v>
                </c:pt>
                <c:pt idx="109">
                  <c:v>44122</c:v>
                </c:pt>
                <c:pt idx="110">
                  <c:v>44123</c:v>
                </c:pt>
                <c:pt idx="111">
                  <c:v>44124</c:v>
                </c:pt>
                <c:pt idx="112">
                  <c:v>44125</c:v>
                </c:pt>
                <c:pt idx="113">
                  <c:v>44126</c:v>
                </c:pt>
                <c:pt idx="114">
                  <c:v>44127</c:v>
                </c:pt>
                <c:pt idx="115">
                  <c:v>44128</c:v>
                </c:pt>
                <c:pt idx="116">
                  <c:v>44129</c:v>
                </c:pt>
                <c:pt idx="117">
                  <c:v>44130</c:v>
                </c:pt>
                <c:pt idx="118">
                  <c:v>44131</c:v>
                </c:pt>
                <c:pt idx="119">
                  <c:v>44132</c:v>
                </c:pt>
                <c:pt idx="120">
                  <c:v>44133</c:v>
                </c:pt>
                <c:pt idx="121">
                  <c:v>44134</c:v>
                </c:pt>
                <c:pt idx="122">
                  <c:v>44135</c:v>
                </c:pt>
                <c:pt idx="123">
                  <c:v>44136</c:v>
                </c:pt>
                <c:pt idx="124">
                  <c:v>44137</c:v>
                </c:pt>
                <c:pt idx="125">
                  <c:v>44138</c:v>
                </c:pt>
                <c:pt idx="126">
                  <c:v>44139</c:v>
                </c:pt>
                <c:pt idx="127">
                  <c:v>44140</c:v>
                </c:pt>
                <c:pt idx="128">
                  <c:v>44141</c:v>
                </c:pt>
                <c:pt idx="129">
                  <c:v>44142</c:v>
                </c:pt>
                <c:pt idx="130">
                  <c:v>44143</c:v>
                </c:pt>
                <c:pt idx="131">
                  <c:v>44144</c:v>
                </c:pt>
                <c:pt idx="132">
                  <c:v>44145</c:v>
                </c:pt>
                <c:pt idx="133">
                  <c:v>44146</c:v>
                </c:pt>
                <c:pt idx="134">
                  <c:v>44147</c:v>
                </c:pt>
                <c:pt idx="135">
                  <c:v>44148</c:v>
                </c:pt>
                <c:pt idx="136">
                  <c:v>44149</c:v>
                </c:pt>
                <c:pt idx="137">
                  <c:v>44150</c:v>
                </c:pt>
                <c:pt idx="138">
                  <c:v>44151</c:v>
                </c:pt>
                <c:pt idx="139">
                  <c:v>44152</c:v>
                </c:pt>
                <c:pt idx="140">
                  <c:v>44153</c:v>
                </c:pt>
                <c:pt idx="141">
                  <c:v>44154</c:v>
                </c:pt>
                <c:pt idx="142">
                  <c:v>44155</c:v>
                </c:pt>
                <c:pt idx="143">
                  <c:v>44156</c:v>
                </c:pt>
                <c:pt idx="144">
                  <c:v>44157</c:v>
                </c:pt>
                <c:pt idx="145">
                  <c:v>44158</c:v>
                </c:pt>
                <c:pt idx="146">
                  <c:v>44159</c:v>
                </c:pt>
                <c:pt idx="147">
                  <c:v>44160</c:v>
                </c:pt>
                <c:pt idx="148">
                  <c:v>44161</c:v>
                </c:pt>
              </c:numCache>
            </c:numRef>
          </c:cat>
          <c:val>
            <c:numRef>
              <c:f>Sheet1!$B$124:$B$272</c:f>
              <c:numCache>
                <c:formatCode>#,##0</c:formatCode>
                <c:ptCount val="149"/>
                <c:pt idx="0">
                  <c:v>0</c:v>
                </c:pt>
                <c:pt idx="1">
                  <c:v>2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3</c:v>
                </c:pt>
                <c:pt idx="16">
                  <c:v>4</c:v>
                </c:pt>
                <c:pt idx="17">
                  <c:v>0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1">
                  <c:v>2</c:v>
                </c:pt>
                <c:pt idx="22">
                  <c:v>5</c:v>
                </c:pt>
                <c:pt idx="23">
                  <c:v>9</c:v>
                </c:pt>
                <c:pt idx="24">
                  <c:v>1</c:v>
                </c:pt>
                <c:pt idx="25">
                  <c:v>0</c:v>
                </c:pt>
                <c:pt idx="26">
                  <c:v>10</c:v>
                </c:pt>
                <c:pt idx="27">
                  <c:v>4</c:v>
                </c:pt>
                <c:pt idx="28">
                  <c:v>7</c:v>
                </c:pt>
                <c:pt idx="29">
                  <c:v>12</c:v>
                </c:pt>
                <c:pt idx="30">
                  <c:v>6</c:v>
                </c:pt>
                <c:pt idx="31">
                  <c:v>1</c:v>
                </c:pt>
                <c:pt idx="32">
                  <c:v>2</c:v>
                </c:pt>
                <c:pt idx="33">
                  <c:v>10</c:v>
                </c:pt>
                <c:pt idx="34">
                  <c:v>16</c:v>
                </c:pt>
                <c:pt idx="35">
                  <c:v>13</c:v>
                </c:pt>
                <c:pt idx="36">
                  <c:v>8</c:v>
                </c:pt>
                <c:pt idx="37">
                  <c:v>3</c:v>
                </c:pt>
                <c:pt idx="38">
                  <c:v>2</c:v>
                </c:pt>
                <c:pt idx="39">
                  <c:v>5</c:v>
                </c:pt>
                <c:pt idx="40">
                  <c:v>10</c:v>
                </c:pt>
                <c:pt idx="41">
                  <c:v>10</c:v>
                </c:pt>
                <c:pt idx="42">
                  <c:v>4</c:v>
                </c:pt>
                <c:pt idx="43">
                  <c:v>13</c:v>
                </c:pt>
                <c:pt idx="44">
                  <c:v>16</c:v>
                </c:pt>
                <c:pt idx="45">
                  <c:v>11</c:v>
                </c:pt>
                <c:pt idx="46">
                  <c:v>1</c:v>
                </c:pt>
                <c:pt idx="47">
                  <c:v>5</c:v>
                </c:pt>
                <c:pt idx="48">
                  <c:v>10</c:v>
                </c:pt>
                <c:pt idx="49">
                  <c:v>16</c:v>
                </c:pt>
                <c:pt idx="50">
                  <c:v>12</c:v>
                </c:pt>
                <c:pt idx="51">
                  <c:v>10</c:v>
                </c:pt>
                <c:pt idx="52">
                  <c:v>5</c:v>
                </c:pt>
                <c:pt idx="53">
                  <c:v>9</c:v>
                </c:pt>
                <c:pt idx="54">
                  <c:v>10</c:v>
                </c:pt>
                <c:pt idx="55">
                  <c:v>16</c:v>
                </c:pt>
                <c:pt idx="56">
                  <c:v>12</c:v>
                </c:pt>
                <c:pt idx="57">
                  <c:v>12</c:v>
                </c:pt>
                <c:pt idx="58">
                  <c:v>17</c:v>
                </c:pt>
                <c:pt idx="59">
                  <c:v>4</c:v>
                </c:pt>
                <c:pt idx="60">
                  <c:v>6</c:v>
                </c:pt>
                <c:pt idx="61">
                  <c:v>12</c:v>
                </c:pt>
                <c:pt idx="62">
                  <c:v>21</c:v>
                </c:pt>
                <c:pt idx="63">
                  <c:v>20</c:v>
                </c:pt>
                <c:pt idx="64">
                  <c:v>16</c:v>
                </c:pt>
                <c:pt idx="65">
                  <c:v>41</c:v>
                </c:pt>
                <c:pt idx="66">
                  <c:v>13</c:v>
                </c:pt>
                <c:pt idx="67">
                  <c:v>8</c:v>
                </c:pt>
                <c:pt idx="68">
                  <c:v>17</c:v>
                </c:pt>
                <c:pt idx="69">
                  <c:v>58</c:v>
                </c:pt>
                <c:pt idx="70">
                  <c:v>54</c:v>
                </c:pt>
                <c:pt idx="71">
                  <c:v>51</c:v>
                </c:pt>
                <c:pt idx="72">
                  <c:v>86</c:v>
                </c:pt>
                <c:pt idx="73">
                  <c:v>32</c:v>
                </c:pt>
                <c:pt idx="74">
                  <c:v>40</c:v>
                </c:pt>
                <c:pt idx="75">
                  <c:v>31</c:v>
                </c:pt>
                <c:pt idx="76">
                  <c:v>103</c:v>
                </c:pt>
                <c:pt idx="77">
                  <c:v>86</c:v>
                </c:pt>
                <c:pt idx="78">
                  <c:v>113</c:v>
                </c:pt>
                <c:pt idx="79">
                  <c:v>45</c:v>
                </c:pt>
                <c:pt idx="80">
                  <c:v>78</c:v>
                </c:pt>
                <c:pt idx="81">
                  <c:v>34</c:v>
                </c:pt>
                <c:pt idx="82">
                  <c:v>51</c:v>
                </c:pt>
                <c:pt idx="83">
                  <c:v>99</c:v>
                </c:pt>
                <c:pt idx="84">
                  <c:v>78</c:v>
                </c:pt>
                <c:pt idx="85">
                  <c:v>67</c:v>
                </c:pt>
                <c:pt idx="86">
                  <c:v>71</c:v>
                </c:pt>
                <c:pt idx="87">
                  <c:v>73</c:v>
                </c:pt>
                <c:pt idx="88">
                  <c:v>114</c:v>
                </c:pt>
                <c:pt idx="89">
                  <c:v>19</c:v>
                </c:pt>
                <c:pt idx="90">
                  <c:v>82</c:v>
                </c:pt>
                <c:pt idx="91">
                  <c:v>111</c:v>
                </c:pt>
                <c:pt idx="92">
                  <c:v>99</c:v>
                </c:pt>
                <c:pt idx="93">
                  <c:v>122</c:v>
                </c:pt>
                <c:pt idx="94">
                  <c:v>28</c:v>
                </c:pt>
                <c:pt idx="95">
                  <c:v>27</c:v>
                </c:pt>
                <c:pt idx="96">
                  <c:v>293</c:v>
                </c:pt>
                <c:pt idx="97">
                  <c:v>217</c:v>
                </c:pt>
                <c:pt idx="98">
                  <c:v>172</c:v>
                </c:pt>
                <c:pt idx="99">
                  <c:v>213</c:v>
                </c:pt>
                <c:pt idx="100">
                  <c:v>307</c:v>
                </c:pt>
                <c:pt idx="101">
                  <c:v>297</c:v>
                </c:pt>
                <c:pt idx="102">
                  <c:v>131</c:v>
                </c:pt>
                <c:pt idx="103">
                  <c:v>203</c:v>
                </c:pt>
                <c:pt idx="104">
                  <c:v>453</c:v>
                </c:pt>
                <c:pt idx="105">
                  <c:v>483</c:v>
                </c:pt>
                <c:pt idx="106">
                  <c:v>443</c:v>
                </c:pt>
                <c:pt idx="107">
                  <c:v>690</c:v>
                </c:pt>
                <c:pt idx="108">
                  <c:v>656</c:v>
                </c:pt>
                <c:pt idx="109">
                  <c:v>240</c:v>
                </c:pt>
                <c:pt idx="110">
                  <c:v>497</c:v>
                </c:pt>
                <c:pt idx="111">
                  <c:v>593</c:v>
                </c:pt>
                <c:pt idx="112">
                  <c:v>1033</c:v>
                </c:pt>
                <c:pt idx="113">
                  <c:v>715</c:v>
                </c:pt>
                <c:pt idx="114">
                  <c:v>927</c:v>
                </c:pt>
                <c:pt idx="115">
                  <c:v>1003</c:v>
                </c:pt>
                <c:pt idx="116">
                  <c:v>814</c:v>
                </c:pt>
                <c:pt idx="117">
                  <c:v>587</c:v>
                </c:pt>
                <c:pt idx="118">
                  <c:v>792</c:v>
                </c:pt>
                <c:pt idx="119">
                  <c:v>635</c:v>
                </c:pt>
                <c:pt idx="120">
                  <c:v>1086</c:v>
                </c:pt>
                <c:pt idx="121">
                  <c:v>711</c:v>
                </c:pt>
                <c:pt idx="122">
                  <c:v>721</c:v>
                </c:pt>
                <c:pt idx="123">
                  <c:v>611</c:v>
                </c:pt>
                <c:pt idx="124">
                  <c:v>650</c:v>
                </c:pt>
                <c:pt idx="125">
                  <c:v>621</c:v>
                </c:pt>
                <c:pt idx="126">
                  <c:v>1046</c:v>
                </c:pt>
                <c:pt idx="127">
                  <c:v>717</c:v>
                </c:pt>
                <c:pt idx="128">
                  <c:v>591</c:v>
                </c:pt>
                <c:pt idx="129">
                  <c:v>443</c:v>
                </c:pt>
                <c:pt idx="130">
                  <c:v>265</c:v>
                </c:pt>
                <c:pt idx="131">
                  <c:v>401</c:v>
                </c:pt>
                <c:pt idx="132">
                  <c:v>479</c:v>
                </c:pt>
                <c:pt idx="133">
                  <c:v>571</c:v>
                </c:pt>
                <c:pt idx="134">
                  <c:v>401</c:v>
                </c:pt>
                <c:pt idx="135">
                  <c:v>339</c:v>
                </c:pt>
                <c:pt idx="136">
                  <c:v>312</c:v>
                </c:pt>
                <c:pt idx="137">
                  <c:v>93</c:v>
                </c:pt>
                <c:pt idx="138">
                  <c:v>296</c:v>
                </c:pt>
                <c:pt idx="139">
                  <c:v>302</c:v>
                </c:pt>
                <c:pt idx="140">
                  <c:v>265</c:v>
                </c:pt>
                <c:pt idx="141">
                  <c:v>263</c:v>
                </c:pt>
                <c:pt idx="142">
                  <c:v>275</c:v>
                </c:pt>
                <c:pt idx="143">
                  <c:v>228</c:v>
                </c:pt>
                <c:pt idx="144">
                  <c:v>91</c:v>
                </c:pt>
                <c:pt idx="145">
                  <c:v>357</c:v>
                </c:pt>
                <c:pt idx="146">
                  <c:v>328</c:v>
                </c:pt>
                <c:pt idx="147">
                  <c:v>282</c:v>
                </c:pt>
                <c:pt idx="148">
                  <c:v>271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5B-4E14-BEB4-D9E52D566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24901576"/>
        <c:axId val="524901968"/>
      </c:barChart>
      <c:dateAx>
        <c:axId val="5249015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968"/>
        <c:crosses val="autoZero"/>
        <c:auto val="1"/>
        <c:lblOffset val="100"/>
        <c:baseTimeUnit val="days"/>
        <c:majorUnit val="1"/>
        <c:majorTimeUnit val="days"/>
      </c:dateAx>
      <c:valAx>
        <c:axId val="524901968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576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Sheet1!$B$2:$B$140</c:f>
              <c:numCache>
                <c:formatCode>0</c:formatCode>
                <c:ptCount val="139"/>
                <c:pt idx="0">
                  <c:v>11</c:v>
                </c:pt>
                <c:pt idx="1">
                  <c:v>1</c:v>
                </c:pt>
                <c:pt idx="2">
                  <c:v>5</c:v>
                </c:pt>
                <c:pt idx="3">
                  <c:v>10</c:v>
                </c:pt>
                <c:pt idx="4">
                  <c:v>16</c:v>
                </c:pt>
                <c:pt idx="5">
                  <c:v>12</c:v>
                </c:pt>
                <c:pt idx="6">
                  <c:v>10</c:v>
                </c:pt>
                <c:pt idx="7">
                  <c:v>5</c:v>
                </c:pt>
                <c:pt idx="8">
                  <c:v>9</c:v>
                </c:pt>
                <c:pt idx="9">
                  <c:v>10</c:v>
                </c:pt>
                <c:pt idx="10">
                  <c:v>16</c:v>
                </c:pt>
                <c:pt idx="11">
                  <c:v>12</c:v>
                </c:pt>
                <c:pt idx="12">
                  <c:v>12</c:v>
                </c:pt>
                <c:pt idx="13">
                  <c:v>17</c:v>
                </c:pt>
                <c:pt idx="14">
                  <c:v>4</c:v>
                </c:pt>
                <c:pt idx="15">
                  <c:v>6</c:v>
                </c:pt>
                <c:pt idx="16">
                  <c:v>12</c:v>
                </c:pt>
                <c:pt idx="17">
                  <c:v>21</c:v>
                </c:pt>
                <c:pt idx="18">
                  <c:v>20</c:v>
                </c:pt>
                <c:pt idx="19">
                  <c:v>16</c:v>
                </c:pt>
                <c:pt idx="20">
                  <c:v>41</c:v>
                </c:pt>
                <c:pt idx="21">
                  <c:v>13</c:v>
                </c:pt>
                <c:pt idx="22">
                  <c:v>8</c:v>
                </c:pt>
                <c:pt idx="23">
                  <c:v>17</c:v>
                </c:pt>
                <c:pt idx="24">
                  <c:v>58</c:v>
                </c:pt>
                <c:pt idx="25">
                  <c:v>54</c:v>
                </c:pt>
                <c:pt idx="26">
                  <c:v>51</c:v>
                </c:pt>
                <c:pt idx="27">
                  <c:v>86</c:v>
                </c:pt>
                <c:pt idx="28">
                  <c:v>32</c:v>
                </c:pt>
                <c:pt idx="29">
                  <c:v>40</c:v>
                </c:pt>
                <c:pt idx="30">
                  <c:v>31</c:v>
                </c:pt>
                <c:pt idx="31">
                  <c:v>103</c:v>
                </c:pt>
                <c:pt idx="32">
                  <c:v>86</c:v>
                </c:pt>
                <c:pt idx="33">
                  <c:v>113</c:v>
                </c:pt>
                <c:pt idx="34">
                  <c:v>45</c:v>
                </c:pt>
                <c:pt idx="35">
                  <c:v>78</c:v>
                </c:pt>
                <c:pt idx="36">
                  <c:v>34</c:v>
                </c:pt>
                <c:pt idx="37">
                  <c:v>51</c:v>
                </c:pt>
                <c:pt idx="38">
                  <c:v>99</c:v>
                </c:pt>
                <c:pt idx="39">
                  <c:v>78</c:v>
                </c:pt>
                <c:pt idx="40">
                  <c:v>67</c:v>
                </c:pt>
                <c:pt idx="41">
                  <c:v>71</c:v>
                </c:pt>
                <c:pt idx="42">
                  <c:v>73</c:v>
                </c:pt>
                <c:pt idx="43">
                  <c:v>114</c:v>
                </c:pt>
                <c:pt idx="44">
                  <c:v>19</c:v>
                </c:pt>
                <c:pt idx="45">
                  <c:v>82</c:v>
                </c:pt>
                <c:pt idx="46">
                  <c:v>111</c:v>
                </c:pt>
                <c:pt idx="47">
                  <c:v>99</c:v>
                </c:pt>
                <c:pt idx="48">
                  <c:v>122</c:v>
                </c:pt>
                <c:pt idx="49">
                  <c:v>28</c:v>
                </c:pt>
                <c:pt idx="50">
                  <c:v>27</c:v>
                </c:pt>
                <c:pt idx="51">
                  <c:v>293</c:v>
                </c:pt>
                <c:pt idx="52">
                  <c:v>217</c:v>
                </c:pt>
                <c:pt idx="53">
                  <c:v>172</c:v>
                </c:pt>
                <c:pt idx="54">
                  <c:v>213</c:v>
                </c:pt>
                <c:pt idx="55">
                  <c:v>307</c:v>
                </c:pt>
                <c:pt idx="56">
                  <c:v>297</c:v>
                </c:pt>
                <c:pt idx="57">
                  <c:v>131</c:v>
                </c:pt>
                <c:pt idx="58">
                  <c:v>203</c:v>
                </c:pt>
                <c:pt idx="59">
                  <c:v>453</c:v>
                </c:pt>
                <c:pt idx="60">
                  <c:v>483</c:v>
                </c:pt>
                <c:pt idx="61">
                  <c:v>443</c:v>
                </c:pt>
                <c:pt idx="62">
                  <c:v>690</c:v>
                </c:pt>
                <c:pt idx="63">
                  <c:v>656</c:v>
                </c:pt>
                <c:pt idx="64">
                  <c:v>240</c:v>
                </c:pt>
                <c:pt idx="65">
                  <c:v>497</c:v>
                </c:pt>
                <c:pt idx="66">
                  <c:v>593</c:v>
                </c:pt>
                <c:pt idx="67">
                  <c:v>1033</c:v>
                </c:pt>
                <c:pt idx="68">
                  <c:v>715</c:v>
                </c:pt>
                <c:pt idx="69">
                  <c:v>927</c:v>
                </c:pt>
                <c:pt idx="70">
                  <c:v>1003</c:v>
                </c:pt>
                <c:pt idx="71">
                  <c:v>814</c:v>
                </c:pt>
                <c:pt idx="72">
                  <c:v>587</c:v>
                </c:pt>
                <c:pt idx="73">
                  <c:v>792</c:v>
                </c:pt>
                <c:pt idx="74">
                  <c:v>635</c:v>
                </c:pt>
                <c:pt idx="75">
                  <c:v>1086</c:v>
                </c:pt>
                <c:pt idx="76">
                  <c:v>711</c:v>
                </c:pt>
                <c:pt idx="77">
                  <c:v>721</c:v>
                </c:pt>
                <c:pt idx="78">
                  <c:v>611</c:v>
                </c:pt>
                <c:pt idx="79">
                  <c:v>650</c:v>
                </c:pt>
                <c:pt idx="80">
                  <c:v>621</c:v>
                </c:pt>
                <c:pt idx="81">
                  <c:v>1046</c:v>
                </c:pt>
                <c:pt idx="82">
                  <c:v>717</c:v>
                </c:pt>
                <c:pt idx="83">
                  <c:v>591</c:v>
                </c:pt>
                <c:pt idx="84">
                  <c:v>443</c:v>
                </c:pt>
                <c:pt idx="85">
                  <c:v>265</c:v>
                </c:pt>
                <c:pt idx="86">
                  <c:v>401</c:v>
                </c:pt>
                <c:pt idx="87">
                  <c:v>479</c:v>
                </c:pt>
                <c:pt idx="88">
                  <c:v>571</c:v>
                </c:pt>
                <c:pt idx="89">
                  <c:v>401</c:v>
                </c:pt>
                <c:pt idx="90">
                  <c:v>339</c:v>
                </c:pt>
                <c:pt idx="91">
                  <c:v>312</c:v>
                </c:pt>
                <c:pt idx="92">
                  <c:v>93</c:v>
                </c:pt>
                <c:pt idx="93">
                  <c:v>296</c:v>
                </c:pt>
                <c:pt idx="94">
                  <c:v>302</c:v>
                </c:pt>
                <c:pt idx="95">
                  <c:v>265</c:v>
                </c:pt>
                <c:pt idx="96">
                  <c:v>263</c:v>
                </c:pt>
                <c:pt idx="97">
                  <c:v>275</c:v>
                </c:pt>
                <c:pt idx="98">
                  <c:v>228</c:v>
                </c:pt>
                <c:pt idx="99">
                  <c:v>91</c:v>
                </c:pt>
                <c:pt idx="100">
                  <c:v>357</c:v>
                </c:pt>
                <c:pt idx="101">
                  <c:v>328</c:v>
                </c:pt>
                <c:pt idx="102">
                  <c:v>282</c:v>
                </c:pt>
                <c:pt idx="103">
                  <c:v>271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BF-4E43-9360-874C97366E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2"/>
          <c:order val="1"/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Sheet1!$C$2:$C$140</c:f>
              <c:numCache>
                <c:formatCode>General</c:formatCode>
                <c:ptCount val="139"/>
                <c:pt idx="104">
                  <c:v>239</c:v>
                </c:pt>
                <c:pt idx="105">
                  <c:v>227</c:v>
                </c:pt>
                <c:pt idx="106">
                  <c:v>215</c:v>
                </c:pt>
                <c:pt idx="107">
                  <c:v>203</c:v>
                </c:pt>
                <c:pt idx="108">
                  <c:v>193</c:v>
                </c:pt>
                <c:pt idx="109">
                  <c:v>183</c:v>
                </c:pt>
                <c:pt idx="110">
                  <c:v>174</c:v>
                </c:pt>
                <c:pt idx="111">
                  <c:v>165</c:v>
                </c:pt>
                <c:pt idx="112">
                  <c:v>156</c:v>
                </c:pt>
                <c:pt idx="113">
                  <c:v>148</c:v>
                </c:pt>
                <c:pt idx="114">
                  <c:v>141</c:v>
                </c:pt>
                <c:pt idx="115">
                  <c:v>134</c:v>
                </c:pt>
                <c:pt idx="116">
                  <c:v>127</c:v>
                </c:pt>
                <c:pt idx="117">
                  <c:v>120</c:v>
                </c:pt>
                <c:pt idx="118">
                  <c:v>114</c:v>
                </c:pt>
                <c:pt idx="119">
                  <c:v>109</c:v>
                </c:pt>
                <c:pt idx="120">
                  <c:v>103</c:v>
                </c:pt>
                <c:pt idx="121">
                  <c:v>98</c:v>
                </c:pt>
                <c:pt idx="122">
                  <c:v>93</c:v>
                </c:pt>
                <c:pt idx="123">
                  <c:v>89</c:v>
                </c:pt>
                <c:pt idx="124">
                  <c:v>84</c:v>
                </c:pt>
                <c:pt idx="125">
                  <c:v>80</c:v>
                </c:pt>
                <c:pt idx="126">
                  <c:v>76</c:v>
                </c:pt>
                <c:pt idx="127">
                  <c:v>73</c:v>
                </c:pt>
                <c:pt idx="128">
                  <c:v>69</c:v>
                </c:pt>
                <c:pt idx="129">
                  <c:v>66</c:v>
                </c:pt>
                <c:pt idx="130">
                  <c:v>63</c:v>
                </c:pt>
                <c:pt idx="131">
                  <c:v>60</c:v>
                </c:pt>
                <c:pt idx="132">
                  <c:v>57</c:v>
                </c:pt>
                <c:pt idx="133">
                  <c:v>55</c:v>
                </c:pt>
                <c:pt idx="134">
                  <c:v>52</c:v>
                </c:pt>
                <c:pt idx="135">
                  <c:v>50</c:v>
                </c:pt>
                <c:pt idx="136">
                  <c:v>48</c:v>
                </c:pt>
                <c:pt idx="137">
                  <c:v>45</c:v>
                </c:pt>
                <c:pt idx="138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BF-4E43-9360-874C97366E90}"/>
            </c:ext>
          </c:extLst>
        </c:ser>
        <c:ser>
          <c:idx val="3"/>
          <c:order val="2"/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Sheet1!$D$2:$D$140</c:f>
              <c:numCache>
                <c:formatCode>General</c:formatCode>
                <c:ptCount val="139"/>
                <c:pt idx="104">
                  <c:v>262</c:v>
                </c:pt>
                <c:pt idx="105">
                  <c:v>254</c:v>
                </c:pt>
                <c:pt idx="106">
                  <c:v>243</c:v>
                </c:pt>
                <c:pt idx="107">
                  <c:v>235</c:v>
                </c:pt>
                <c:pt idx="108">
                  <c:v>229</c:v>
                </c:pt>
                <c:pt idx="109">
                  <c:v>224</c:v>
                </c:pt>
                <c:pt idx="110">
                  <c:v>220</c:v>
                </c:pt>
                <c:pt idx="111">
                  <c:v>213</c:v>
                </c:pt>
                <c:pt idx="112">
                  <c:v>206</c:v>
                </c:pt>
                <c:pt idx="113">
                  <c:v>200</c:v>
                </c:pt>
                <c:pt idx="114">
                  <c:v>195</c:v>
                </c:pt>
                <c:pt idx="115">
                  <c:v>191</c:v>
                </c:pt>
                <c:pt idx="116">
                  <c:v>186</c:v>
                </c:pt>
                <c:pt idx="117">
                  <c:v>181</c:v>
                </c:pt>
                <c:pt idx="118">
                  <c:v>175</c:v>
                </c:pt>
                <c:pt idx="119">
                  <c:v>171</c:v>
                </c:pt>
                <c:pt idx="120">
                  <c:v>166</c:v>
                </c:pt>
                <c:pt idx="121">
                  <c:v>162</c:v>
                </c:pt>
                <c:pt idx="122">
                  <c:v>158</c:v>
                </c:pt>
                <c:pt idx="123">
                  <c:v>154</c:v>
                </c:pt>
                <c:pt idx="124">
                  <c:v>149</c:v>
                </c:pt>
                <c:pt idx="125">
                  <c:v>146</c:v>
                </c:pt>
                <c:pt idx="126">
                  <c:v>142</c:v>
                </c:pt>
                <c:pt idx="127">
                  <c:v>138</c:v>
                </c:pt>
                <c:pt idx="128">
                  <c:v>135</c:v>
                </c:pt>
                <c:pt idx="129">
                  <c:v>131</c:v>
                </c:pt>
                <c:pt idx="130">
                  <c:v>128</c:v>
                </c:pt>
                <c:pt idx="131">
                  <c:v>124</c:v>
                </c:pt>
                <c:pt idx="132">
                  <c:v>121</c:v>
                </c:pt>
                <c:pt idx="133">
                  <c:v>118</c:v>
                </c:pt>
                <c:pt idx="134">
                  <c:v>115</c:v>
                </c:pt>
                <c:pt idx="135">
                  <c:v>112</c:v>
                </c:pt>
                <c:pt idx="136">
                  <c:v>109</c:v>
                </c:pt>
                <c:pt idx="137">
                  <c:v>107</c:v>
                </c:pt>
                <c:pt idx="138">
                  <c:v>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BBF-4E43-9360-874C97366E90}"/>
            </c:ext>
          </c:extLst>
        </c:ser>
        <c:ser>
          <c:idx val="4"/>
          <c:order val="3"/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Sheet1!$E$2:$E$140</c:f>
              <c:numCache>
                <c:formatCode>General</c:formatCode>
                <c:ptCount val="139"/>
                <c:pt idx="104">
                  <c:v>293</c:v>
                </c:pt>
                <c:pt idx="105">
                  <c:v>289</c:v>
                </c:pt>
                <c:pt idx="106">
                  <c:v>281</c:v>
                </c:pt>
                <c:pt idx="107">
                  <c:v>279</c:v>
                </c:pt>
                <c:pt idx="108">
                  <c:v>280</c:v>
                </c:pt>
                <c:pt idx="109">
                  <c:v>284</c:v>
                </c:pt>
                <c:pt idx="110">
                  <c:v>289</c:v>
                </c:pt>
                <c:pt idx="111">
                  <c:v>287</c:v>
                </c:pt>
                <c:pt idx="112">
                  <c:v>284</c:v>
                </c:pt>
                <c:pt idx="113">
                  <c:v>283</c:v>
                </c:pt>
                <c:pt idx="114">
                  <c:v>285</c:v>
                </c:pt>
                <c:pt idx="115">
                  <c:v>287</c:v>
                </c:pt>
                <c:pt idx="116">
                  <c:v>288</c:v>
                </c:pt>
                <c:pt idx="117">
                  <c:v>288</c:v>
                </c:pt>
                <c:pt idx="118">
                  <c:v>287</c:v>
                </c:pt>
                <c:pt idx="119">
                  <c:v>287</c:v>
                </c:pt>
                <c:pt idx="120">
                  <c:v>288</c:v>
                </c:pt>
                <c:pt idx="121">
                  <c:v>289</c:v>
                </c:pt>
                <c:pt idx="122">
                  <c:v>290</c:v>
                </c:pt>
                <c:pt idx="123">
                  <c:v>290</c:v>
                </c:pt>
                <c:pt idx="124">
                  <c:v>290</c:v>
                </c:pt>
                <c:pt idx="125">
                  <c:v>290</c:v>
                </c:pt>
                <c:pt idx="126">
                  <c:v>291</c:v>
                </c:pt>
                <c:pt idx="127">
                  <c:v>291</c:v>
                </c:pt>
                <c:pt idx="128">
                  <c:v>292</c:v>
                </c:pt>
                <c:pt idx="129">
                  <c:v>292</c:v>
                </c:pt>
                <c:pt idx="130">
                  <c:v>292</c:v>
                </c:pt>
                <c:pt idx="131">
                  <c:v>293</c:v>
                </c:pt>
                <c:pt idx="132">
                  <c:v>293</c:v>
                </c:pt>
                <c:pt idx="133">
                  <c:v>294</c:v>
                </c:pt>
                <c:pt idx="134">
                  <c:v>294</c:v>
                </c:pt>
                <c:pt idx="135">
                  <c:v>294</c:v>
                </c:pt>
                <c:pt idx="136">
                  <c:v>295</c:v>
                </c:pt>
                <c:pt idx="137">
                  <c:v>295</c:v>
                </c:pt>
                <c:pt idx="138">
                  <c:v>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BBF-4E43-9360-874C97366E90}"/>
            </c:ext>
          </c:extLst>
        </c:ser>
        <c:ser>
          <c:idx val="5"/>
          <c:order val="4"/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Sheet1!$F$2:$F$140</c:f>
              <c:numCache>
                <c:formatCode>General</c:formatCode>
                <c:ptCount val="139"/>
                <c:pt idx="104">
                  <c:v>334</c:v>
                </c:pt>
                <c:pt idx="105">
                  <c:v>337</c:v>
                </c:pt>
                <c:pt idx="106">
                  <c:v>331</c:v>
                </c:pt>
                <c:pt idx="107">
                  <c:v>339</c:v>
                </c:pt>
                <c:pt idx="108">
                  <c:v>355</c:v>
                </c:pt>
                <c:pt idx="109">
                  <c:v>374</c:v>
                </c:pt>
                <c:pt idx="110">
                  <c:v>395</c:v>
                </c:pt>
                <c:pt idx="111">
                  <c:v>403</c:v>
                </c:pt>
                <c:pt idx="112">
                  <c:v>410</c:v>
                </c:pt>
                <c:pt idx="113">
                  <c:v>421</c:v>
                </c:pt>
                <c:pt idx="114">
                  <c:v>441</c:v>
                </c:pt>
                <c:pt idx="115">
                  <c:v>460</c:v>
                </c:pt>
                <c:pt idx="116">
                  <c:v>477</c:v>
                </c:pt>
                <c:pt idx="117">
                  <c:v>491</c:v>
                </c:pt>
                <c:pt idx="118">
                  <c:v>505</c:v>
                </c:pt>
                <c:pt idx="119">
                  <c:v>522</c:v>
                </c:pt>
                <c:pt idx="120">
                  <c:v>542</c:v>
                </c:pt>
                <c:pt idx="121">
                  <c:v>563</c:v>
                </c:pt>
                <c:pt idx="122">
                  <c:v>582</c:v>
                </c:pt>
                <c:pt idx="123">
                  <c:v>600</c:v>
                </c:pt>
                <c:pt idx="124">
                  <c:v>620</c:v>
                </c:pt>
                <c:pt idx="125">
                  <c:v>642</c:v>
                </c:pt>
                <c:pt idx="126">
                  <c:v>665</c:v>
                </c:pt>
                <c:pt idx="127">
                  <c:v>688</c:v>
                </c:pt>
                <c:pt idx="128">
                  <c:v>712</c:v>
                </c:pt>
                <c:pt idx="129">
                  <c:v>735</c:v>
                </c:pt>
                <c:pt idx="130">
                  <c:v>760</c:v>
                </c:pt>
                <c:pt idx="131">
                  <c:v>787</c:v>
                </c:pt>
                <c:pt idx="132">
                  <c:v>814</c:v>
                </c:pt>
                <c:pt idx="133">
                  <c:v>842</c:v>
                </c:pt>
                <c:pt idx="134">
                  <c:v>871</c:v>
                </c:pt>
                <c:pt idx="135">
                  <c:v>900</c:v>
                </c:pt>
                <c:pt idx="136">
                  <c:v>931</c:v>
                </c:pt>
                <c:pt idx="137">
                  <c:v>963</c:v>
                </c:pt>
                <c:pt idx="138">
                  <c:v>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BBF-4E43-9360-874C97366E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  <c:max val="18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251231934911546E-2"/>
          <c:y val="0.13807894736842105"/>
          <c:w val="0.91692139603581668"/>
          <c:h val="0.65774488304093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Sheet1!$A$124:$A$272</c:f>
              <c:numCache>
                <c:formatCode>m/d/yyyy</c:formatCode>
                <c:ptCount val="149"/>
                <c:pt idx="0">
                  <c:v>44013</c:v>
                </c:pt>
                <c:pt idx="1">
                  <c:v>44014</c:v>
                </c:pt>
                <c:pt idx="2">
                  <c:v>44015</c:v>
                </c:pt>
                <c:pt idx="3">
                  <c:v>44016</c:v>
                </c:pt>
                <c:pt idx="4">
                  <c:v>44017</c:v>
                </c:pt>
                <c:pt idx="5">
                  <c:v>44018</c:v>
                </c:pt>
                <c:pt idx="6">
                  <c:v>44019</c:v>
                </c:pt>
                <c:pt idx="7">
                  <c:v>44020</c:v>
                </c:pt>
                <c:pt idx="8">
                  <c:v>44021</c:v>
                </c:pt>
                <c:pt idx="9">
                  <c:v>44022</c:v>
                </c:pt>
                <c:pt idx="10">
                  <c:v>44023</c:v>
                </c:pt>
                <c:pt idx="11">
                  <c:v>44024</c:v>
                </c:pt>
                <c:pt idx="12">
                  <c:v>44025</c:v>
                </c:pt>
                <c:pt idx="13">
                  <c:v>44026</c:v>
                </c:pt>
                <c:pt idx="14">
                  <c:v>44027</c:v>
                </c:pt>
                <c:pt idx="15">
                  <c:v>44028</c:v>
                </c:pt>
                <c:pt idx="16">
                  <c:v>44029</c:v>
                </c:pt>
                <c:pt idx="17">
                  <c:v>44030</c:v>
                </c:pt>
                <c:pt idx="18">
                  <c:v>44031</c:v>
                </c:pt>
                <c:pt idx="19">
                  <c:v>44032</c:v>
                </c:pt>
                <c:pt idx="20">
                  <c:v>44033</c:v>
                </c:pt>
                <c:pt idx="21">
                  <c:v>44034</c:v>
                </c:pt>
                <c:pt idx="22">
                  <c:v>44035</c:v>
                </c:pt>
                <c:pt idx="23">
                  <c:v>44036</c:v>
                </c:pt>
                <c:pt idx="24">
                  <c:v>44037</c:v>
                </c:pt>
                <c:pt idx="25">
                  <c:v>44038</c:v>
                </c:pt>
                <c:pt idx="26">
                  <c:v>44039</c:v>
                </c:pt>
                <c:pt idx="27">
                  <c:v>44040</c:v>
                </c:pt>
                <c:pt idx="28">
                  <c:v>44041</c:v>
                </c:pt>
                <c:pt idx="29">
                  <c:v>44042</c:v>
                </c:pt>
                <c:pt idx="30">
                  <c:v>44043</c:v>
                </c:pt>
                <c:pt idx="31">
                  <c:v>44044</c:v>
                </c:pt>
                <c:pt idx="32">
                  <c:v>44045</c:v>
                </c:pt>
                <c:pt idx="33">
                  <c:v>44046</c:v>
                </c:pt>
                <c:pt idx="34">
                  <c:v>44047</c:v>
                </c:pt>
                <c:pt idx="35">
                  <c:v>44048</c:v>
                </c:pt>
                <c:pt idx="36">
                  <c:v>44049</c:v>
                </c:pt>
                <c:pt idx="37">
                  <c:v>44050</c:v>
                </c:pt>
                <c:pt idx="38">
                  <c:v>44051</c:v>
                </c:pt>
                <c:pt idx="39">
                  <c:v>44052</c:v>
                </c:pt>
                <c:pt idx="40">
                  <c:v>44053</c:v>
                </c:pt>
                <c:pt idx="41">
                  <c:v>44054</c:v>
                </c:pt>
                <c:pt idx="42">
                  <c:v>44055</c:v>
                </c:pt>
                <c:pt idx="43">
                  <c:v>44056</c:v>
                </c:pt>
                <c:pt idx="44">
                  <c:v>44057</c:v>
                </c:pt>
                <c:pt idx="45">
                  <c:v>44058</c:v>
                </c:pt>
                <c:pt idx="46">
                  <c:v>44059</c:v>
                </c:pt>
                <c:pt idx="47">
                  <c:v>44060</c:v>
                </c:pt>
                <c:pt idx="48">
                  <c:v>44061</c:v>
                </c:pt>
                <c:pt idx="49">
                  <c:v>44062</c:v>
                </c:pt>
                <c:pt idx="50">
                  <c:v>44063</c:v>
                </c:pt>
                <c:pt idx="51">
                  <c:v>44064</c:v>
                </c:pt>
                <c:pt idx="52">
                  <c:v>44065</c:v>
                </c:pt>
                <c:pt idx="53">
                  <c:v>44066</c:v>
                </c:pt>
                <c:pt idx="54">
                  <c:v>44067</c:v>
                </c:pt>
                <c:pt idx="55">
                  <c:v>44068</c:v>
                </c:pt>
                <c:pt idx="56">
                  <c:v>44069</c:v>
                </c:pt>
                <c:pt idx="57">
                  <c:v>44070</c:v>
                </c:pt>
                <c:pt idx="58">
                  <c:v>44071</c:v>
                </c:pt>
                <c:pt idx="59">
                  <c:v>44072</c:v>
                </c:pt>
                <c:pt idx="60">
                  <c:v>44073</c:v>
                </c:pt>
                <c:pt idx="61">
                  <c:v>44074</c:v>
                </c:pt>
                <c:pt idx="62">
                  <c:v>44075</c:v>
                </c:pt>
                <c:pt idx="63">
                  <c:v>44076</c:v>
                </c:pt>
                <c:pt idx="64">
                  <c:v>44077</c:v>
                </c:pt>
                <c:pt idx="65">
                  <c:v>44078</c:v>
                </c:pt>
                <c:pt idx="66">
                  <c:v>44079</c:v>
                </c:pt>
                <c:pt idx="67">
                  <c:v>44080</c:v>
                </c:pt>
                <c:pt idx="68">
                  <c:v>44081</c:v>
                </c:pt>
                <c:pt idx="69">
                  <c:v>44082</c:v>
                </c:pt>
                <c:pt idx="70">
                  <c:v>44083</c:v>
                </c:pt>
                <c:pt idx="71">
                  <c:v>44084</c:v>
                </c:pt>
                <c:pt idx="72">
                  <c:v>44085</c:v>
                </c:pt>
                <c:pt idx="73">
                  <c:v>44086</c:v>
                </c:pt>
                <c:pt idx="74">
                  <c:v>44087</c:v>
                </c:pt>
                <c:pt idx="75">
                  <c:v>44088</c:v>
                </c:pt>
                <c:pt idx="76">
                  <c:v>44089</c:v>
                </c:pt>
                <c:pt idx="77">
                  <c:v>44090</c:v>
                </c:pt>
                <c:pt idx="78">
                  <c:v>44091</c:v>
                </c:pt>
                <c:pt idx="79">
                  <c:v>44092</c:v>
                </c:pt>
                <c:pt idx="80">
                  <c:v>44093</c:v>
                </c:pt>
                <c:pt idx="81">
                  <c:v>44094</c:v>
                </c:pt>
                <c:pt idx="82">
                  <c:v>44095</c:v>
                </c:pt>
                <c:pt idx="83">
                  <c:v>44096</c:v>
                </c:pt>
                <c:pt idx="84">
                  <c:v>44097</c:v>
                </c:pt>
                <c:pt idx="85">
                  <c:v>44098</c:v>
                </c:pt>
                <c:pt idx="86">
                  <c:v>44099</c:v>
                </c:pt>
                <c:pt idx="87">
                  <c:v>44100</c:v>
                </c:pt>
                <c:pt idx="88">
                  <c:v>44101</c:v>
                </c:pt>
                <c:pt idx="89">
                  <c:v>44102</c:v>
                </c:pt>
                <c:pt idx="90">
                  <c:v>44103</c:v>
                </c:pt>
                <c:pt idx="91">
                  <c:v>44104</c:v>
                </c:pt>
                <c:pt idx="92">
                  <c:v>44105</c:v>
                </c:pt>
                <c:pt idx="93">
                  <c:v>44106</c:v>
                </c:pt>
                <c:pt idx="94">
                  <c:v>44107</c:v>
                </c:pt>
                <c:pt idx="95">
                  <c:v>44108</c:v>
                </c:pt>
                <c:pt idx="96">
                  <c:v>44109</c:v>
                </c:pt>
                <c:pt idx="97">
                  <c:v>44110</c:v>
                </c:pt>
                <c:pt idx="98">
                  <c:v>44111</c:v>
                </c:pt>
                <c:pt idx="99">
                  <c:v>44112</c:v>
                </c:pt>
                <c:pt idx="100">
                  <c:v>44113</c:v>
                </c:pt>
                <c:pt idx="101">
                  <c:v>44114</c:v>
                </c:pt>
                <c:pt idx="102">
                  <c:v>44115</c:v>
                </c:pt>
                <c:pt idx="103">
                  <c:v>44116</c:v>
                </c:pt>
                <c:pt idx="104">
                  <c:v>44117</c:v>
                </c:pt>
                <c:pt idx="105">
                  <c:v>44118</c:v>
                </c:pt>
                <c:pt idx="106">
                  <c:v>44119</c:v>
                </c:pt>
                <c:pt idx="107">
                  <c:v>44120</c:v>
                </c:pt>
                <c:pt idx="108">
                  <c:v>44121</c:v>
                </c:pt>
                <c:pt idx="109">
                  <c:v>44122</c:v>
                </c:pt>
                <c:pt idx="110">
                  <c:v>44123</c:v>
                </c:pt>
                <c:pt idx="111">
                  <c:v>44124</c:v>
                </c:pt>
                <c:pt idx="112">
                  <c:v>44125</c:v>
                </c:pt>
                <c:pt idx="113">
                  <c:v>44126</c:v>
                </c:pt>
                <c:pt idx="114">
                  <c:v>44127</c:v>
                </c:pt>
                <c:pt idx="115">
                  <c:v>44128</c:v>
                </c:pt>
                <c:pt idx="116">
                  <c:v>44129</c:v>
                </c:pt>
                <c:pt idx="117">
                  <c:v>44130</c:v>
                </c:pt>
                <c:pt idx="118">
                  <c:v>44131</c:v>
                </c:pt>
                <c:pt idx="119">
                  <c:v>44132</c:v>
                </c:pt>
                <c:pt idx="120">
                  <c:v>44133</c:v>
                </c:pt>
                <c:pt idx="121">
                  <c:v>44134</c:v>
                </c:pt>
                <c:pt idx="122">
                  <c:v>44135</c:v>
                </c:pt>
                <c:pt idx="123">
                  <c:v>44136</c:v>
                </c:pt>
                <c:pt idx="124">
                  <c:v>44137</c:v>
                </c:pt>
                <c:pt idx="125">
                  <c:v>44138</c:v>
                </c:pt>
                <c:pt idx="126">
                  <c:v>44139</c:v>
                </c:pt>
                <c:pt idx="127">
                  <c:v>44140</c:v>
                </c:pt>
                <c:pt idx="128">
                  <c:v>44141</c:v>
                </c:pt>
                <c:pt idx="129">
                  <c:v>44142</c:v>
                </c:pt>
                <c:pt idx="130">
                  <c:v>44143</c:v>
                </c:pt>
                <c:pt idx="131">
                  <c:v>44144</c:v>
                </c:pt>
                <c:pt idx="132">
                  <c:v>44145</c:v>
                </c:pt>
                <c:pt idx="133">
                  <c:v>44146</c:v>
                </c:pt>
                <c:pt idx="134">
                  <c:v>44147</c:v>
                </c:pt>
                <c:pt idx="135">
                  <c:v>44148</c:v>
                </c:pt>
                <c:pt idx="136">
                  <c:v>44149</c:v>
                </c:pt>
                <c:pt idx="137">
                  <c:v>44150</c:v>
                </c:pt>
                <c:pt idx="138">
                  <c:v>44151</c:v>
                </c:pt>
                <c:pt idx="139">
                  <c:v>44152</c:v>
                </c:pt>
                <c:pt idx="140">
                  <c:v>44153</c:v>
                </c:pt>
                <c:pt idx="141">
                  <c:v>44154</c:v>
                </c:pt>
                <c:pt idx="142">
                  <c:v>44155</c:v>
                </c:pt>
                <c:pt idx="143">
                  <c:v>44156</c:v>
                </c:pt>
                <c:pt idx="144">
                  <c:v>44157</c:v>
                </c:pt>
                <c:pt idx="145">
                  <c:v>44158</c:v>
                </c:pt>
                <c:pt idx="146">
                  <c:v>44159</c:v>
                </c:pt>
                <c:pt idx="147">
                  <c:v>44160</c:v>
                </c:pt>
                <c:pt idx="148">
                  <c:v>44161</c:v>
                </c:pt>
              </c:numCache>
            </c:numRef>
          </c:cat>
          <c:val>
            <c:numRef>
              <c:f>Sheet1!$B$124:$B$272</c:f>
              <c:numCache>
                <c:formatCode>#,##0</c:formatCode>
                <c:ptCount val="149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</c:v>
                </c:pt>
                <c:pt idx="7">
                  <c:v>2</c:v>
                </c:pt>
                <c:pt idx="8">
                  <c:v>4</c:v>
                </c:pt>
                <c:pt idx="9">
                  <c:v>1</c:v>
                </c:pt>
                <c:pt idx="10">
                  <c:v>0</c:v>
                </c:pt>
                <c:pt idx="11">
                  <c:v>2</c:v>
                </c:pt>
                <c:pt idx="12">
                  <c:v>2</c:v>
                </c:pt>
                <c:pt idx="13">
                  <c:v>3</c:v>
                </c:pt>
                <c:pt idx="14">
                  <c:v>0</c:v>
                </c:pt>
                <c:pt idx="15">
                  <c:v>2</c:v>
                </c:pt>
                <c:pt idx="16">
                  <c:v>4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5</c:v>
                </c:pt>
                <c:pt idx="21">
                  <c:v>1</c:v>
                </c:pt>
                <c:pt idx="22">
                  <c:v>6</c:v>
                </c:pt>
                <c:pt idx="23">
                  <c:v>14</c:v>
                </c:pt>
                <c:pt idx="24">
                  <c:v>7</c:v>
                </c:pt>
                <c:pt idx="25">
                  <c:v>0</c:v>
                </c:pt>
                <c:pt idx="26">
                  <c:v>15</c:v>
                </c:pt>
                <c:pt idx="27">
                  <c:v>13</c:v>
                </c:pt>
                <c:pt idx="28">
                  <c:v>9</c:v>
                </c:pt>
                <c:pt idx="29">
                  <c:v>12</c:v>
                </c:pt>
                <c:pt idx="30">
                  <c:v>8</c:v>
                </c:pt>
                <c:pt idx="31">
                  <c:v>1</c:v>
                </c:pt>
                <c:pt idx="32">
                  <c:v>1</c:v>
                </c:pt>
                <c:pt idx="33">
                  <c:v>13</c:v>
                </c:pt>
                <c:pt idx="34">
                  <c:v>6</c:v>
                </c:pt>
                <c:pt idx="35">
                  <c:v>15</c:v>
                </c:pt>
                <c:pt idx="36">
                  <c:v>9</c:v>
                </c:pt>
                <c:pt idx="37">
                  <c:v>8</c:v>
                </c:pt>
                <c:pt idx="38">
                  <c:v>4</c:v>
                </c:pt>
                <c:pt idx="39">
                  <c:v>0</c:v>
                </c:pt>
                <c:pt idx="40">
                  <c:v>0</c:v>
                </c:pt>
                <c:pt idx="41">
                  <c:v>12</c:v>
                </c:pt>
                <c:pt idx="42">
                  <c:v>13</c:v>
                </c:pt>
                <c:pt idx="43">
                  <c:v>15</c:v>
                </c:pt>
                <c:pt idx="44">
                  <c:v>19</c:v>
                </c:pt>
                <c:pt idx="45">
                  <c:v>18</c:v>
                </c:pt>
                <c:pt idx="46">
                  <c:v>1</c:v>
                </c:pt>
                <c:pt idx="47">
                  <c:v>3</c:v>
                </c:pt>
                <c:pt idx="48">
                  <c:v>20</c:v>
                </c:pt>
                <c:pt idx="49">
                  <c:v>16</c:v>
                </c:pt>
                <c:pt idx="50">
                  <c:v>30</c:v>
                </c:pt>
                <c:pt idx="51">
                  <c:v>26</c:v>
                </c:pt>
                <c:pt idx="52">
                  <c:v>2</c:v>
                </c:pt>
                <c:pt idx="53">
                  <c:v>1</c:v>
                </c:pt>
                <c:pt idx="54">
                  <c:v>14</c:v>
                </c:pt>
                <c:pt idx="55">
                  <c:v>22</c:v>
                </c:pt>
                <c:pt idx="56">
                  <c:v>13</c:v>
                </c:pt>
                <c:pt idx="57">
                  <c:v>22</c:v>
                </c:pt>
                <c:pt idx="58">
                  <c:v>17</c:v>
                </c:pt>
                <c:pt idx="59">
                  <c:v>8</c:v>
                </c:pt>
                <c:pt idx="60">
                  <c:v>0</c:v>
                </c:pt>
                <c:pt idx="61">
                  <c:v>10</c:v>
                </c:pt>
                <c:pt idx="62">
                  <c:v>27</c:v>
                </c:pt>
                <c:pt idx="63">
                  <c:v>43</c:v>
                </c:pt>
                <c:pt idx="64">
                  <c:v>44</c:v>
                </c:pt>
                <c:pt idx="65">
                  <c:v>33</c:v>
                </c:pt>
                <c:pt idx="66">
                  <c:v>24</c:v>
                </c:pt>
                <c:pt idx="67">
                  <c:v>9</c:v>
                </c:pt>
                <c:pt idx="68">
                  <c:v>21</c:v>
                </c:pt>
                <c:pt idx="69">
                  <c:v>51</c:v>
                </c:pt>
                <c:pt idx="70">
                  <c:v>59</c:v>
                </c:pt>
                <c:pt idx="71">
                  <c:v>77</c:v>
                </c:pt>
                <c:pt idx="72">
                  <c:v>66</c:v>
                </c:pt>
                <c:pt idx="73">
                  <c:v>122</c:v>
                </c:pt>
                <c:pt idx="74">
                  <c:v>37</c:v>
                </c:pt>
                <c:pt idx="75">
                  <c:v>58</c:v>
                </c:pt>
                <c:pt idx="76">
                  <c:v>77</c:v>
                </c:pt>
                <c:pt idx="77">
                  <c:v>70</c:v>
                </c:pt>
                <c:pt idx="78">
                  <c:v>121</c:v>
                </c:pt>
                <c:pt idx="79">
                  <c:v>95</c:v>
                </c:pt>
                <c:pt idx="80">
                  <c:v>76</c:v>
                </c:pt>
                <c:pt idx="81">
                  <c:v>12</c:v>
                </c:pt>
                <c:pt idx="82">
                  <c:v>78</c:v>
                </c:pt>
                <c:pt idx="83">
                  <c:v>124</c:v>
                </c:pt>
                <c:pt idx="84">
                  <c:v>102</c:v>
                </c:pt>
                <c:pt idx="85">
                  <c:v>106</c:v>
                </c:pt>
                <c:pt idx="86">
                  <c:v>124</c:v>
                </c:pt>
                <c:pt idx="87">
                  <c:v>79</c:v>
                </c:pt>
                <c:pt idx="88">
                  <c:v>24</c:v>
                </c:pt>
                <c:pt idx="89">
                  <c:v>69</c:v>
                </c:pt>
                <c:pt idx="90">
                  <c:v>97</c:v>
                </c:pt>
                <c:pt idx="91">
                  <c:v>120</c:v>
                </c:pt>
                <c:pt idx="92">
                  <c:v>143</c:v>
                </c:pt>
                <c:pt idx="93">
                  <c:v>164</c:v>
                </c:pt>
                <c:pt idx="94">
                  <c:v>62</c:v>
                </c:pt>
                <c:pt idx="95">
                  <c:v>36</c:v>
                </c:pt>
                <c:pt idx="96">
                  <c:v>158</c:v>
                </c:pt>
                <c:pt idx="97">
                  <c:v>104</c:v>
                </c:pt>
                <c:pt idx="98">
                  <c:v>189</c:v>
                </c:pt>
                <c:pt idx="99">
                  <c:v>283</c:v>
                </c:pt>
                <c:pt idx="100">
                  <c:v>362</c:v>
                </c:pt>
                <c:pt idx="101">
                  <c:v>152</c:v>
                </c:pt>
                <c:pt idx="102">
                  <c:v>96</c:v>
                </c:pt>
                <c:pt idx="103">
                  <c:v>195</c:v>
                </c:pt>
                <c:pt idx="104">
                  <c:v>476</c:v>
                </c:pt>
                <c:pt idx="105">
                  <c:v>391</c:v>
                </c:pt>
                <c:pt idx="106">
                  <c:v>420</c:v>
                </c:pt>
                <c:pt idx="107">
                  <c:v>526</c:v>
                </c:pt>
                <c:pt idx="108">
                  <c:v>313</c:v>
                </c:pt>
                <c:pt idx="109">
                  <c:v>102</c:v>
                </c:pt>
                <c:pt idx="110">
                  <c:v>421</c:v>
                </c:pt>
                <c:pt idx="111">
                  <c:v>547</c:v>
                </c:pt>
                <c:pt idx="112">
                  <c:v>774</c:v>
                </c:pt>
                <c:pt idx="113">
                  <c:v>764</c:v>
                </c:pt>
                <c:pt idx="114">
                  <c:v>679</c:v>
                </c:pt>
                <c:pt idx="115">
                  <c:v>536</c:v>
                </c:pt>
                <c:pt idx="116">
                  <c:v>235</c:v>
                </c:pt>
                <c:pt idx="117">
                  <c:v>588</c:v>
                </c:pt>
                <c:pt idx="118">
                  <c:v>821</c:v>
                </c:pt>
                <c:pt idx="119">
                  <c:v>660</c:v>
                </c:pt>
                <c:pt idx="120">
                  <c:v>820</c:v>
                </c:pt>
                <c:pt idx="121">
                  <c:v>880</c:v>
                </c:pt>
                <c:pt idx="122">
                  <c:v>678</c:v>
                </c:pt>
                <c:pt idx="123">
                  <c:v>350</c:v>
                </c:pt>
                <c:pt idx="124">
                  <c:v>432</c:v>
                </c:pt>
                <c:pt idx="125">
                  <c:v>677</c:v>
                </c:pt>
                <c:pt idx="126">
                  <c:v>986</c:v>
                </c:pt>
                <c:pt idx="127">
                  <c:v>797</c:v>
                </c:pt>
                <c:pt idx="128">
                  <c:v>721</c:v>
                </c:pt>
                <c:pt idx="129">
                  <c:v>357</c:v>
                </c:pt>
                <c:pt idx="130">
                  <c:v>99</c:v>
                </c:pt>
                <c:pt idx="131">
                  <c:v>349</c:v>
                </c:pt>
                <c:pt idx="132">
                  <c:v>574</c:v>
                </c:pt>
                <c:pt idx="133">
                  <c:v>598</c:v>
                </c:pt>
                <c:pt idx="134">
                  <c:v>498</c:v>
                </c:pt>
                <c:pt idx="135">
                  <c:v>575</c:v>
                </c:pt>
                <c:pt idx="136">
                  <c:v>214</c:v>
                </c:pt>
                <c:pt idx="137">
                  <c:v>70</c:v>
                </c:pt>
                <c:pt idx="138">
                  <c:v>413</c:v>
                </c:pt>
                <c:pt idx="139">
                  <c:v>298</c:v>
                </c:pt>
                <c:pt idx="140">
                  <c:v>437</c:v>
                </c:pt>
                <c:pt idx="141">
                  <c:v>508</c:v>
                </c:pt>
                <c:pt idx="142">
                  <c:v>319</c:v>
                </c:pt>
                <c:pt idx="143">
                  <c:v>142</c:v>
                </c:pt>
                <c:pt idx="144">
                  <c:v>61</c:v>
                </c:pt>
                <c:pt idx="145">
                  <c:v>369</c:v>
                </c:pt>
                <c:pt idx="146">
                  <c:v>344</c:v>
                </c:pt>
                <c:pt idx="147">
                  <c:v>366</c:v>
                </c:pt>
                <c:pt idx="148">
                  <c:v>236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5B-4E14-BEB4-D9E52D566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24901576"/>
        <c:axId val="524901968"/>
      </c:barChart>
      <c:dateAx>
        <c:axId val="5249015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968"/>
        <c:crosses val="autoZero"/>
        <c:auto val="1"/>
        <c:lblOffset val="100"/>
        <c:baseTimeUnit val="days"/>
        <c:majorUnit val="1"/>
        <c:majorTimeUnit val="days"/>
      </c:dateAx>
      <c:valAx>
        <c:axId val="524901968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576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Sheet1!$B$2:$B$140</c:f>
              <c:numCache>
                <c:formatCode>0</c:formatCode>
                <c:ptCount val="139"/>
                <c:pt idx="0">
                  <c:v>18</c:v>
                </c:pt>
                <c:pt idx="1">
                  <c:v>1</c:v>
                </c:pt>
                <c:pt idx="2">
                  <c:v>3</c:v>
                </c:pt>
                <c:pt idx="3">
                  <c:v>20</c:v>
                </c:pt>
                <c:pt idx="4">
                  <c:v>16</c:v>
                </c:pt>
                <c:pt idx="5">
                  <c:v>30</c:v>
                </c:pt>
                <c:pt idx="6">
                  <c:v>26</c:v>
                </c:pt>
                <c:pt idx="7">
                  <c:v>2</c:v>
                </c:pt>
                <c:pt idx="8">
                  <c:v>1</c:v>
                </c:pt>
                <c:pt idx="9">
                  <c:v>14</c:v>
                </c:pt>
                <c:pt idx="10">
                  <c:v>22</c:v>
                </c:pt>
                <c:pt idx="11">
                  <c:v>13</c:v>
                </c:pt>
                <c:pt idx="12">
                  <c:v>22</c:v>
                </c:pt>
                <c:pt idx="13">
                  <c:v>17</c:v>
                </c:pt>
                <c:pt idx="14">
                  <c:v>8</c:v>
                </c:pt>
                <c:pt idx="15">
                  <c:v>0</c:v>
                </c:pt>
                <c:pt idx="16">
                  <c:v>10</c:v>
                </c:pt>
                <c:pt idx="17">
                  <c:v>27</c:v>
                </c:pt>
                <c:pt idx="18">
                  <c:v>43</c:v>
                </c:pt>
                <c:pt idx="19">
                  <c:v>44</c:v>
                </c:pt>
                <c:pt idx="20">
                  <c:v>33</c:v>
                </c:pt>
                <c:pt idx="21">
                  <c:v>24</c:v>
                </c:pt>
                <c:pt idx="22">
                  <c:v>9</c:v>
                </c:pt>
                <c:pt idx="23">
                  <c:v>21</c:v>
                </c:pt>
                <c:pt idx="24">
                  <c:v>51</c:v>
                </c:pt>
                <c:pt idx="25">
                  <c:v>59</c:v>
                </c:pt>
                <c:pt idx="26">
                  <c:v>77</c:v>
                </c:pt>
                <c:pt idx="27">
                  <c:v>66</c:v>
                </c:pt>
                <c:pt idx="28">
                  <c:v>122</c:v>
                </c:pt>
                <c:pt idx="29">
                  <c:v>37</c:v>
                </c:pt>
                <c:pt idx="30">
                  <c:v>58</c:v>
                </c:pt>
                <c:pt idx="31">
                  <c:v>77</c:v>
                </c:pt>
                <c:pt idx="32">
                  <c:v>70</c:v>
                </c:pt>
                <c:pt idx="33">
                  <c:v>121</c:v>
                </c:pt>
                <c:pt idx="34">
                  <c:v>95</c:v>
                </c:pt>
                <c:pt idx="35">
                  <c:v>76</c:v>
                </c:pt>
                <c:pt idx="36">
                  <c:v>12</c:v>
                </c:pt>
                <c:pt idx="37">
                  <c:v>78</c:v>
                </c:pt>
                <c:pt idx="38">
                  <c:v>124</c:v>
                </c:pt>
                <c:pt idx="39">
                  <c:v>102</c:v>
                </c:pt>
                <c:pt idx="40">
                  <c:v>106</c:v>
                </c:pt>
                <c:pt idx="41">
                  <c:v>124</c:v>
                </c:pt>
                <c:pt idx="42">
                  <c:v>79</c:v>
                </c:pt>
                <c:pt idx="43">
                  <c:v>24</c:v>
                </c:pt>
                <c:pt idx="44">
                  <c:v>69</c:v>
                </c:pt>
                <c:pt idx="45">
                  <c:v>97</c:v>
                </c:pt>
                <c:pt idx="46">
                  <c:v>120</c:v>
                </c:pt>
                <c:pt idx="47">
                  <c:v>143</c:v>
                </c:pt>
                <c:pt idx="48">
                  <c:v>164</c:v>
                </c:pt>
                <c:pt idx="49">
                  <c:v>62</c:v>
                </c:pt>
                <c:pt idx="50">
                  <c:v>36</c:v>
                </c:pt>
                <c:pt idx="51">
                  <c:v>158</c:v>
                </c:pt>
                <c:pt idx="52">
                  <c:v>104</c:v>
                </c:pt>
                <c:pt idx="53">
                  <c:v>189</c:v>
                </c:pt>
                <c:pt idx="54">
                  <c:v>283</c:v>
                </c:pt>
                <c:pt idx="55">
                  <c:v>362</c:v>
                </c:pt>
                <c:pt idx="56">
                  <c:v>152</c:v>
                </c:pt>
                <c:pt idx="57">
                  <c:v>96</c:v>
                </c:pt>
                <c:pt idx="58">
                  <c:v>195</c:v>
                </c:pt>
                <c:pt idx="59">
                  <c:v>476</c:v>
                </c:pt>
                <c:pt idx="60">
                  <c:v>391</c:v>
                </c:pt>
                <c:pt idx="61">
                  <c:v>420</c:v>
                </c:pt>
                <c:pt idx="62">
                  <c:v>526</c:v>
                </c:pt>
                <c:pt idx="63">
                  <c:v>313</c:v>
                </c:pt>
                <c:pt idx="64">
                  <c:v>102</c:v>
                </c:pt>
                <c:pt idx="65">
                  <c:v>421</c:v>
                </c:pt>
                <c:pt idx="66">
                  <c:v>547</c:v>
                </c:pt>
                <c:pt idx="67">
                  <c:v>774</c:v>
                </c:pt>
                <c:pt idx="68">
                  <c:v>764</c:v>
                </c:pt>
                <c:pt idx="69">
                  <c:v>679</c:v>
                </c:pt>
                <c:pt idx="70">
                  <c:v>536</c:v>
                </c:pt>
                <c:pt idx="71">
                  <c:v>235</c:v>
                </c:pt>
                <c:pt idx="72">
                  <c:v>588</c:v>
                </c:pt>
                <c:pt idx="73">
                  <c:v>821</c:v>
                </c:pt>
                <c:pt idx="74">
                  <c:v>660</c:v>
                </c:pt>
                <c:pt idx="75">
                  <c:v>820</c:v>
                </c:pt>
                <c:pt idx="76">
                  <c:v>880</c:v>
                </c:pt>
                <c:pt idx="77">
                  <c:v>678</c:v>
                </c:pt>
                <c:pt idx="78">
                  <c:v>350</c:v>
                </c:pt>
                <c:pt idx="79">
                  <c:v>432</c:v>
                </c:pt>
                <c:pt idx="80">
                  <c:v>677</c:v>
                </c:pt>
                <c:pt idx="81">
                  <c:v>986</c:v>
                </c:pt>
                <c:pt idx="82">
                  <c:v>797</c:v>
                </c:pt>
                <c:pt idx="83">
                  <c:v>721</c:v>
                </c:pt>
                <c:pt idx="84">
                  <c:v>357</c:v>
                </c:pt>
                <c:pt idx="85">
                  <c:v>99</c:v>
                </c:pt>
                <c:pt idx="86">
                  <c:v>349</c:v>
                </c:pt>
                <c:pt idx="87">
                  <c:v>574</c:v>
                </c:pt>
                <c:pt idx="88">
                  <c:v>598</c:v>
                </c:pt>
                <c:pt idx="89">
                  <c:v>498</c:v>
                </c:pt>
                <c:pt idx="90">
                  <c:v>575</c:v>
                </c:pt>
                <c:pt idx="91">
                  <c:v>214</c:v>
                </c:pt>
                <c:pt idx="92">
                  <c:v>70</c:v>
                </c:pt>
                <c:pt idx="93">
                  <c:v>413</c:v>
                </c:pt>
                <c:pt idx="94">
                  <c:v>298</c:v>
                </c:pt>
                <c:pt idx="95">
                  <c:v>437</c:v>
                </c:pt>
                <c:pt idx="96">
                  <c:v>508</c:v>
                </c:pt>
                <c:pt idx="97">
                  <c:v>319</c:v>
                </c:pt>
                <c:pt idx="98">
                  <c:v>142</c:v>
                </c:pt>
                <c:pt idx="99">
                  <c:v>61</c:v>
                </c:pt>
                <c:pt idx="100">
                  <c:v>369</c:v>
                </c:pt>
                <c:pt idx="101">
                  <c:v>344</c:v>
                </c:pt>
                <c:pt idx="102">
                  <c:v>366</c:v>
                </c:pt>
                <c:pt idx="103">
                  <c:v>236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BF-4E43-9360-874C97366E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2"/>
          <c:order val="1"/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Sheet1!$C$2:$C$140</c:f>
              <c:numCache>
                <c:formatCode>General</c:formatCode>
                <c:ptCount val="139"/>
                <c:pt idx="104">
                  <c:v>240</c:v>
                </c:pt>
                <c:pt idx="105">
                  <c:v>227</c:v>
                </c:pt>
                <c:pt idx="106">
                  <c:v>215</c:v>
                </c:pt>
                <c:pt idx="107">
                  <c:v>204</c:v>
                </c:pt>
                <c:pt idx="108">
                  <c:v>193</c:v>
                </c:pt>
                <c:pt idx="109">
                  <c:v>184</c:v>
                </c:pt>
                <c:pt idx="110">
                  <c:v>174</c:v>
                </c:pt>
                <c:pt idx="111">
                  <c:v>165</c:v>
                </c:pt>
                <c:pt idx="112">
                  <c:v>157</c:v>
                </c:pt>
                <c:pt idx="113">
                  <c:v>149</c:v>
                </c:pt>
                <c:pt idx="114">
                  <c:v>141</c:v>
                </c:pt>
                <c:pt idx="115">
                  <c:v>134</c:v>
                </c:pt>
                <c:pt idx="116">
                  <c:v>127</c:v>
                </c:pt>
                <c:pt idx="117">
                  <c:v>121</c:v>
                </c:pt>
                <c:pt idx="118">
                  <c:v>115</c:v>
                </c:pt>
                <c:pt idx="119">
                  <c:v>109</c:v>
                </c:pt>
                <c:pt idx="120">
                  <c:v>104</c:v>
                </c:pt>
                <c:pt idx="121">
                  <c:v>99</c:v>
                </c:pt>
                <c:pt idx="122">
                  <c:v>94</c:v>
                </c:pt>
                <c:pt idx="123">
                  <c:v>89</c:v>
                </c:pt>
                <c:pt idx="124">
                  <c:v>85</c:v>
                </c:pt>
                <c:pt idx="125">
                  <c:v>81</c:v>
                </c:pt>
                <c:pt idx="126">
                  <c:v>77</c:v>
                </c:pt>
                <c:pt idx="127">
                  <c:v>73</c:v>
                </c:pt>
                <c:pt idx="128">
                  <c:v>70</c:v>
                </c:pt>
                <c:pt idx="129">
                  <c:v>66</c:v>
                </c:pt>
                <c:pt idx="130">
                  <c:v>63</c:v>
                </c:pt>
                <c:pt idx="131">
                  <c:v>60</c:v>
                </c:pt>
                <c:pt idx="132">
                  <c:v>57</c:v>
                </c:pt>
                <c:pt idx="133">
                  <c:v>55</c:v>
                </c:pt>
                <c:pt idx="134">
                  <c:v>52</c:v>
                </c:pt>
                <c:pt idx="135">
                  <c:v>50</c:v>
                </c:pt>
                <c:pt idx="136">
                  <c:v>48</c:v>
                </c:pt>
                <c:pt idx="137">
                  <c:v>46</c:v>
                </c:pt>
                <c:pt idx="138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BF-4E43-9360-874C97366E90}"/>
            </c:ext>
          </c:extLst>
        </c:ser>
        <c:ser>
          <c:idx val="3"/>
          <c:order val="2"/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Sheet1!$D$2:$D$140</c:f>
              <c:numCache>
                <c:formatCode>General</c:formatCode>
                <c:ptCount val="139"/>
                <c:pt idx="104">
                  <c:v>263</c:v>
                </c:pt>
                <c:pt idx="105">
                  <c:v>254</c:v>
                </c:pt>
                <c:pt idx="106">
                  <c:v>244</c:v>
                </c:pt>
                <c:pt idx="107">
                  <c:v>236</c:v>
                </c:pt>
                <c:pt idx="108">
                  <c:v>230</c:v>
                </c:pt>
                <c:pt idx="109">
                  <c:v>225</c:v>
                </c:pt>
                <c:pt idx="110">
                  <c:v>220</c:v>
                </c:pt>
                <c:pt idx="111">
                  <c:v>214</c:v>
                </c:pt>
                <c:pt idx="112">
                  <c:v>207</c:v>
                </c:pt>
                <c:pt idx="113">
                  <c:v>201</c:v>
                </c:pt>
                <c:pt idx="114">
                  <c:v>196</c:v>
                </c:pt>
                <c:pt idx="115">
                  <c:v>191</c:v>
                </c:pt>
                <c:pt idx="116">
                  <c:v>186</c:v>
                </c:pt>
                <c:pt idx="117">
                  <c:v>181</c:v>
                </c:pt>
                <c:pt idx="118">
                  <c:v>176</c:v>
                </c:pt>
                <c:pt idx="119">
                  <c:v>171</c:v>
                </c:pt>
                <c:pt idx="120">
                  <c:v>167</c:v>
                </c:pt>
                <c:pt idx="121">
                  <c:v>163</c:v>
                </c:pt>
                <c:pt idx="122">
                  <c:v>158</c:v>
                </c:pt>
                <c:pt idx="123">
                  <c:v>154</c:v>
                </c:pt>
                <c:pt idx="124">
                  <c:v>150</c:v>
                </c:pt>
                <c:pt idx="125">
                  <c:v>146</c:v>
                </c:pt>
                <c:pt idx="126">
                  <c:v>142</c:v>
                </c:pt>
                <c:pt idx="127">
                  <c:v>139</c:v>
                </c:pt>
                <c:pt idx="128">
                  <c:v>135</c:v>
                </c:pt>
                <c:pt idx="129">
                  <c:v>131</c:v>
                </c:pt>
                <c:pt idx="130">
                  <c:v>128</c:v>
                </c:pt>
                <c:pt idx="131">
                  <c:v>125</c:v>
                </c:pt>
                <c:pt idx="132">
                  <c:v>122</c:v>
                </c:pt>
                <c:pt idx="133">
                  <c:v>118</c:v>
                </c:pt>
                <c:pt idx="134">
                  <c:v>115</c:v>
                </c:pt>
                <c:pt idx="135">
                  <c:v>113</c:v>
                </c:pt>
                <c:pt idx="136">
                  <c:v>110</c:v>
                </c:pt>
                <c:pt idx="137">
                  <c:v>107</c:v>
                </c:pt>
                <c:pt idx="138">
                  <c:v>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BBF-4E43-9360-874C97366E90}"/>
            </c:ext>
          </c:extLst>
        </c:ser>
        <c:ser>
          <c:idx val="4"/>
          <c:order val="3"/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Sheet1!$E$2:$E$140</c:f>
              <c:numCache>
                <c:formatCode>General</c:formatCode>
                <c:ptCount val="139"/>
                <c:pt idx="104">
                  <c:v>294</c:v>
                </c:pt>
                <c:pt idx="105">
                  <c:v>290</c:v>
                </c:pt>
                <c:pt idx="106">
                  <c:v>281</c:v>
                </c:pt>
                <c:pt idx="107">
                  <c:v>279</c:v>
                </c:pt>
                <c:pt idx="108">
                  <c:v>281</c:v>
                </c:pt>
                <c:pt idx="109">
                  <c:v>285</c:v>
                </c:pt>
                <c:pt idx="110">
                  <c:v>290</c:v>
                </c:pt>
                <c:pt idx="111">
                  <c:v>288</c:v>
                </c:pt>
                <c:pt idx="112">
                  <c:v>285</c:v>
                </c:pt>
                <c:pt idx="113">
                  <c:v>284</c:v>
                </c:pt>
                <c:pt idx="114">
                  <c:v>286</c:v>
                </c:pt>
                <c:pt idx="115">
                  <c:v>288</c:v>
                </c:pt>
                <c:pt idx="116">
                  <c:v>289</c:v>
                </c:pt>
                <c:pt idx="117">
                  <c:v>289</c:v>
                </c:pt>
                <c:pt idx="118">
                  <c:v>288</c:v>
                </c:pt>
                <c:pt idx="119">
                  <c:v>288</c:v>
                </c:pt>
                <c:pt idx="120">
                  <c:v>289</c:v>
                </c:pt>
                <c:pt idx="121">
                  <c:v>290</c:v>
                </c:pt>
                <c:pt idx="122">
                  <c:v>291</c:v>
                </c:pt>
                <c:pt idx="123">
                  <c:v>291</c:v>
                </c:pt>
                <c:pt idx="124">
                  <c:v>291</c:v>
                </c:pt>
                <c:pt idx="125">
                  <c:v>291</c:v>
                </c:pt>
                <c:pt idx="126">
                  <c:v>292</c:v>
                </c:pt>
                <c:pt idx="127">
                  <c:v>292</c:v>
                </c:pt>
                <c:pt idx="128">
                  <c:v>293</c:v>
                </c:pt>
                <c:pt idx="129">
                  <c:v>293</c:v>
                </c:pt>
                <c:pt idx="130">
                  <c:v>293</c:v>
                </c:pt>
                <c:pt idx="131">
                  <c:v>294</c:v>
                </c:pt>
                <c:pt idx="132">
                  <c:v>294</c:v>
                </c:pt>
                <c:pt idx="133">
                  <c:v>295</c:v>
                </c:pt>
                <c:pt idx="134">
                  <c:v>295</c:v>
                </c:pt>
                <c:pt idx="135">
                  <c:v>295</c:v>
                </c:pt>
                <c:pt idx="136">
                  <c:v>296</c:v>
                </c:pt>
                <c:pt idx="137">
                  <c:v>296</c:v>
                </c:pt>
                <c:pt idx="138">
                  <c:v>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BBF-4E43-9360-874C97366E90}"/>
            </c:ext>
          </c:extLst>
        </c:ser>
        <c:ser>
          <c:idx val="5"/>
          <c:order val="4"/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Sheet1!$F$2:$F$140</c:f>
              <c:numCache>
                <c:formatCode>General</c:formatCode>
                <c:ptCount val="139"/>
                <c:pt idx="104">
                  <c:v>335</c:v>
                </c:pt>
                <c:pt idx="105">
                  <c:v>338</c:v>
                </c:pt>
                <c:pt idx="106">
                  <c:v>331</c:v>
                </c:pt>
                <c:pt idx="107">
                  <c:v>340</c:v>
                </c:pt>
                <c:pt idx="108">
                  <c:v>356</c:v>
                </c:pt>
                <c:pt idx="109">
                  <c:v>375</c:v>
                </c:pt>
                <c:pt idx="110">
                  <c:v>396</c:v>
                </c:pt>
                <c:pt idx="111">
                  <c:v>404</c:v>
                </c:pt>
                <c:pt idx="112">
                  <c:v>411</c:v>
                </c:pt>
                <c:pt idx="113">
                  <c:v>422</c:v>
                </c:pt>
                <c:pt idx="114">
                  <c:v>442</c:v>
                </c:pt>
                <c:pt idx="115">
                  <c:v>461</c:v>
                </c:pt>
                <c:pt idx="116">
                  <c:v>478</c:v>
                </c:pt>
                <c:pt idx="117">
                  <c:v>492</c:v>
                </c:pt>
                <c:pt idx="118">
                  <c:v>506</c:v>
                </c:pt>
                <c:pt idx="119">
                  <c:v>523</c:v>
                </c:pt>
                <c:pt idx="120">
                  <c:v>543</c:v>
                </c:pt>
                <c:pt idx="121">
                  <c:v>564</c:v>
                </c:pt>
                <c:pt idx="122">
                  <c:v>584</c:v>
                </c:pt>
                <c:pt idx="123">
                  <c:v>602</c:v>
                </c:pt>
                <c:pt idx="124">
                  <c:v>622</c:v>
                </c:pt>
                <c:pt idx="125">
                  <c:v>643</c:v>
                </c:pt>
                <c:pt idx="126">
                  <c:v>667</c:v>
                </c:pt>
                <c:pt idx="127">
                  <c:v>690</c:v>
                </c:pt>
                <c:pt idx="128">
                  <c:v>714</c:v>
                </c:pt>
                <c:pt idx="129">
                  <c:v>737</c:v>
                </c:pt>
                <c:pt idx="130">
                  <c:v>762</c:v>
                </c:pt>
                <c:pt idx="131">
                  <c:v>789</c:v>
                </c:pt>
                <c:pt idx="132">
                  <c:v>816</c:v>
                </c:pt>
                <c:pt idx="133">
                  <c:v>845</c:v>
                </c:pt>
                <c:pt idx="134">
                  <c:v>873</c:v>
                </c:pt>
                <c:pt idx="135">
                  <c:v>903</c:v>
                </c:pt>
                <c:pt idx="136">
                  <c:v>934</c:v>
                </c:pt>
                <c:pt idx="137">
                  <c:v>966</c:v>
                </c:pt>
                <c:pt idx="138">
                  <c:v>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BBF-4E43-9360-874C97366E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  <c:max val="18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251231934911546E-2"/>
          <c:y val="0.13807894736842105"/>
          <c:w val="0.91692139603581668"/>
          <c:h val="0.65774488304093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Sheet1!$A$124:$A$272</c:f>
              <c:numCache>
                <c:formatCode>m/d/yyyy</c:formatCode>
                <c:ptCount val="149"/>
                <c:pt idx="0">
                  <c:v>44013</c:v>
                </c:pt>
                <c:pt idx="1">
                  <c:v>44014</c:v>
                </c:pt>
                <c:pt idx="2">
                  <c:v>44015</c:v>
                </c:pt>
                <c:pt idx="3">
                  <c:v>44016</c:v>
                </c:pt>
                <c:pt idx="4">
                  <c:v>44017</c:v>
                </c:pt>
                <c:pt idx="5">
                  <c:v>44018</c:v>
                </c:pt>
                <c:pt idx="6">
                  <c:v>44019</c:v>
                </c:pt>
                <c:pt idx="7">
                  <c:v>44020</c:v>
                </c:pt>
                <c:pt idx="8">
                  <c:v>44021</c:v>
                </c:pt>
                <c:pt idx="9">
                  <c:v>44022</c:v>
                </c:pt>
                <c:pt idx="10">
                  <c:v>44023</c:v>
                </c:pt>
                <c:pt idx="11">
                  <c:v>44024</c:v>
                </c:pt>
                <c:pt idx="12">
                  <c:v>44025</c:v>
                </c:pt>
                <c:pt idx="13">
                  <c:v>44026</c:v>
                </c:pt>
                <c:pt idx="14">
                  <c:v>44027</c:v>
                </c:pt>
                <c:pt idx="15">
                  <c:v>44028</c:v>
                </c:pt>
                <c:pt idx="16">
                  <c:v>44029</c:v>
                </c:pt>
                <c:pt idx="17">
                  <c:v>44030</c:v>
                </c:pt>
                <c:pt idx="18">
                  <c:v>44031</c:v>
                </c:pt>
                <c:pt idx="19">
                  <c:v>44032</c:v>
                </c:pt>
                <c:pt idx="20">
                  <c:v>44033</c:v>
                </c:pt>
                <c:pt idx="21">
                  <c:v>44034</c:v>
                </c:pt>
                <c:pt idx="22">
                  <c:v>44035</c:v>
                </c:pt>
                <c:pt idx="23">
                  <c:v>44036</c:v>
                </c:pt>
                <c:pt idx="24">
                  <c:v>44037</c:v>
                </c:pt>
                <c:pt idx="25">
                  <c:v>44038</c:v>
                </c:pt>
                <c:pt idx="26">
                  <c:v>44039</c:v>
                </c:pt>
                <c:pt idx="27">
                  <c:v>44040</c:v>
                </c:pt>
                <c:pt idx="28">
                  <c:v>44041</c:v>
                </c:pt>
                <c:pt idx="29">
                  <c:v>44042</c:v>
                </c:pt>
                <c:pt idx="30">
                  <c:v>44043</c:v>
                </c:pt>
                <c:pt idx="31">
                  <c:v>44044</c:v>
                </c:pt>
                <c:pt idx="32">
                  <c:v>44045</c:v>
                </c:pt>
                <c:pt idx="33">
                  <c:v>44046</c:v>
                </c:pt>
                <c:pt idx="34">
                  <c:v>44047</c:v>
                </c:pt>
                <c:pt idx="35">
                  <c:v>44048</c:v>
                </c:pt>
                <c:pt idx="36">
                  <c:v>44049</c:v>
                </c:pt>
                <c:pt idx="37">
                  <c:v>44050</c:v>
                </c:pt>
                <c:pt idx="38">
                  <c:v>44051</c:v>
                </c:pt>
                <c:pt idx="39">
                  <c:v>44052</c:v>
                </c:pt>
                <c:pt idx="40">
                  <c:v>44053</c:v>
                </c:pt>
                <c:pt idx="41">
                  <c:v>44054</c:v>
                </c:pt>
                <c:pt idx="42">
                  <c:v>44055</c:v>
                </c:pt>
                <c:pt idx="43">
                  <c:v>44056</c:v>
                </c:pt>
                <c:pt idx="44">
                  <c:v>44057</c:v>
                </c:pt>
                <c:pt idx="45">
                  <c:v>44058</c:v>
                </c:pt>
                <c:pt idx="46">
                  <c:v>44059</c:v>
                </c:pt>
                <c:pt idx="47">
                  <c:v>44060</c:v>
                </c:pt>
                <c:pt idx="48">
                  <c:v>44061</c:v>
                </c:pt>
                <c:pt idx="49">
                  <c:v>44062</c:v>
                </c:pt>
                <c:pt idx="50">
                  <c:v>44063</c:v>
                </c:pt>
                <c:pt idx="51">
                  <c:v>44064</c:v>
                </c:pt>
                <c:pt idx="52">
                  <c:v>44065</c:v>
                </c:pt>
                <c:pt idx="53">
                  <c:v>44066</c:v>
                </c:pt>
                <c:pt idx="54">
                  <c:v>44067</c:v>
                </c:pt>
                <c:pt idx="55">
                  <c:v>44068</c:v>
                </c:pt>
                <c:pt idx="56">
                  <c:v>44069</c:v>
                </c:pt>
                <c:pt idx="57">
                  <c:v>44070</c:v>
                </c:pt>
                <c:pt idx="58">
                  <c:v>44071</c:v>
                </c:pt>
                <c:pt idx="59">
                  <c:v>44072</c:v>
                </c:pt>
                <c:pt idx="60">
                  <c:v>44073</c:v>
                </c:pt>
                <c:pt idx="61">
                  <c:v>44074</c:v>
                </c:pt>
                <c:pt idx="62">
                  <c:v>44075</c:v>
                </c:pt>
                <c:pt idx="63">
                  <c:v>44076</c:v>
                </c:pt>
                <c:pt idx="64">
                  <c:v>44077</c:v>
                </c:pt>
                <c:pt idx="65">
                  <c:v>44078</c:v>
                </c:pt>
                <c:pt idx="66">
                  <c:v>44079</c:v>
                </c:pt>
                <c:pt idx="67">
                  <c:v>44080</c:v>
                </c:pt>
                <c:pt idx="68">
                  <c:v>44081</c:v>
                </c:pt>
                <c:pt idx="69">
                  <c:v>44082</c:v>
                </c:pt>
                <c:pt idx="70">
                  <c:v>44083</c:v>
                </c:pt>
                <c:pt idx="71">
                  <c:v>44084</c:v>
                </c:pt>
                <c:pt idx="72">
                  <c:v>44085</c:v>
                </c:pt>
                <c:pt idx="73">
                  <c:v>44086</c:v>
                </c:pt>
                <c:pt idx="74">
                  <c:v>44087</c:v>
                </c:pt>
                <c:pt idx="75">
                  <c:v>44088</c:v>
                </c:pt>
                <c:pt idx="76">
                  <c:v>44089</c:v>
                </c:pt>
                <c:pt idx="77">
                  <c:v>44090</c:v>
                </c:pt>
                <c:pt idx="78">
                  <c:v>44091</c:v>
                </c:pt>
                <c:pt idx="79">
                  <c:v>44092</c:v>
                </c:pt>
                <c:pt idx="80">
                  <c:v>44093</c:v>
                </c:pt>
                <c:pt idx="81">
                  <c:v>44094</c:v>
                </c:pt>
                <c:pt idx="82">
                  <c:v>44095</c:v>
                </c:pt>
                <c:pt idx="83">
                  <c:v>44096</c:v>
                </c:pt>
                <c:pt idx="84">
                  <c:v>44097</c:v>
                </c:pt>
                <c:pt idx="85">
                  <c:v>44098</c:v>
                </c:pt>
                <c:pt idx="86">
                  <c:v>44099</c:v>
                </c:pt>
                <c:pt idx="87">
                  <c:v>44100</c:v>
                </c:pt>
                <c:pt idx="88">
                  <c:v>44101</c:v>
                </c:pt>
                <c:pt idx="89">
                  <c:v>44102</c:v>
                </c:pt>
                <c:pt idx="90">
                  <c:v>44103</c:v>
                </c:pt>
                <c:pt idx="91">
                  <c:v>44104</c:v>
                </c:pt>
                <c:pt idx="92">
                  <c:v>44105</c:v>
                </c:pt>
                <c:pt idx="93">
                  <c:v>44106</c:v>
                </c:pt>
                <c:pt idx="94">
                  <c:v>44107</c:v>
                </c:pt>
                <c:pt idx="95">
                  <c:v>44108</c:v>
                </c:pt>
                <c:pt idx="96">
                  <c:v>44109</c:v>
                </c:pt>
                <c:pt idx="97">
                  <c:v>44110</c:v>
                </c:pt>
                <c:pt idx="98">
                  <c:v>44111</c:v>
                </c:pt>
                <c:pt idx="99">
                  <c:v>44112</c:v>
                </c:pt>
                <c:pt idx="100">
                  <c:v>44113</c:v>
                </c:pt>
                <c:pt idx="101">
                  <c:v>44114</c:v>
                </c:pt>
                <c:pt idx="102">
                  <c:v>44115</c:v>
                </c:pt>
                <c:pt idx="103">
                  <c:v>44116</c:v>
                </c:pt>
                <c:pt idx="104">
                  <c:v>44117</c:v>
                </c:pt>
                <c:pt idx="105">
                  <c:v>44118</c:v>
                </c:pt>
                <c:pt idx="106">
                  <c:v>44119</c:v>
                </c:pt>
                <c:pt idx="107">
                  <c:v>44120</c:v>
                </c:pt>
                <c:pt idx="108">
                  <c:v>44121</c:v>
                </c:pt>
                <c:pt idx="109">
                  <c:v>44122</c:v>
                </c:pt>
                <c:pt idx="110">
                  <c:v>44123</c:v>
                </c:pt>
                <c:pt idx="111">
                  <c:v>44124</c:v>
                </c:pt>
                <c:pt idx="112">
                  <c:v>44125</c:v>
                </c:pt>
                <c:pt idx="113">
                  <c:v>44126</c:v>
                </c:pt>
                <c:pt idx="114">
                  <c:v>44127</c:v>
                </c:pt>
                <c:pt idx="115">
                  <c:v>44128</c:v>
                </c:pt>
                <c:pt idx="116">
                  <c:v>44129</c:v>
                </c:pt>
                <c:pt idx="117">
                  <c:v>44130</c:v>
                </c:pt>
                <c:pt idx="118">
                  <c:v>44131</c:v>
                </c:pt>
                <c:pt idx="119">
                  <c:v>44132</c:v>
                </c:pt>
                <c:pt idx="120">
                  <c:v>44133</c:v>
                </c:pt>
                <c:pt idx="121">
                  <c:v>44134</c:v>
                </c:pt>
                <c:pt idx="122">
                  <c:v>44135</c:v>
                </c:pt>
                <c:pt idx="123">
                  <c:v>44136</c:v>
                </c:pt>
                <c:pt idx="124">
                  <c:v>44137</c:v>
                </c:pt>
                <c:pt idx="125">
                  <c:v>44138</c:v>
                </c:pt>
                <c:pt idx="126">
                  <c:v>44139</c:v>
                </c:pt>
                <c:pt idx="127">
                  <c:v>44140</c:v>
                </c:pt>
                <c:pt idx="128">
                  <c:v>44141</c:v>
                </c:pt>
                <c:pt idx="129">
                  <c:v>44142</c:v>
                </c:pt>
                <c:pt idx="130">
                  <c:v>44143</c:v>
                </c:pt>
                <c:pt idx="131">
                  <c:v>44144</c:v>
                </c:pt>
                <c:pt idx="132">
                  <c:v>44145</c:v>
                </c:pt>
                <c:pt idx="133">
                  <c:v>44146</c:v>
                </c:pt>
                <c:pt idx="134">
                  <c:v>44147</c:v>
                </c:pt>
                <c:pt idx="135">
                  <c:v>44148</c:v>
                </c:pt>
                <c:pt idx="136">
                  <c:v>44149</c:v>
                </c:pt>
                <c:pt idx="137">
                  <c:v>44150</c:v>
                </c:pt>
                <c:pt idx="138">
                  <c:v>44151</c:v>
                </c:pt>
                <c:pt idx="139">
                  <c:v>44152</c:v>
                </c:pt>
                <c:pt idx="140">
                  <c:v>44153</c:v>
                </c:pt>
                <c:pt idx="141">
                  <c:v>44154</c:v>
                </c:pt>
                <c:pt idx="142">
                  <c:v>44155</c:v>
                </c:pt>
                <c:pt idx="143">
                  <c:v>44156</c:v>
                </c:pt>
                <c:pt idx="144">
                  <c:v>44157</c:v>
                </c:pt>
                <c:pt idx="145">
                  <c:v>44158</c:v>
                </c:pt>
                <c:pt idx="146">
                  <c:v>44159</c:v>
                </c:pt>
                <c:pt idx="147">
                  <c:v>44160</c:v>
                </c:pt>
                <c:pt idx="148">
                  <c:v>44161</c:v>
                </c:pt>
              </c:numCache>
            </c:numRef>
          </c:cat>
          <c:val>
            <c:numRef>
              <c:f>Sheet1!$B$124:$B$272</c:f>
              <c:numCache>
                <c:formatCode>#,##0</c:formatCode>
                <c:ptCount val="149"/>
                <c:pt idx="0">
                  <c:v>9</c:v>
                </c:pt>
                <c:pt idx="1">
                  <c:v>17</c:v>
                </c:pt>
                <c:pt idx="2">
                  <c:v>13</c:v>
                </c:pt>
                <c:pt idx="3">
                  <c:v>1</c:v>
                </c:pt>
                <c:pt idx="4">
                  <c:v>8</c:v>
                </c:pt>
                <c:pt idx="5">
                  <c:v>9</c:v>
                </c:pt>
                <c:pt idx="6">
                  <c:v>5</c:v>
                </c:pt>
                <c:pt idx="7">
                  <c:v>12</c:v>
                </c:pt>
                <c:pt idx="8">
                  <c:v>21</c:v>
                </c:pt>
                <c:pt idx="9">
                  <c:v>17</c:v>
                </c:pt>
                <c:pt idx="10">
                  <c:v>7</c:v>
                </c:pt>
                <c:pt idx="11">
                  <c:v>6</c:v>
                </c:pt>
                <c:pt idx="12">
                  <c:v>12</c:v>
                </c:pt>
                <c:pt idx="13">
                  <c:v>14</c:v>
                </c:pt>
                <c:pt idx="14">
                  <c:v>14</c:v>
                </c:pt>
                <c:pt idx="15">
                  <c:v>20</c:v>
                </c:pt>
                <c:pt idx="16">
                  <c:v>13</c:v>
                </c:pt>
                <c:pt idx="17">
                  <c:v>17</c:v>
                </c:pt>
                <c:pt idx="18">
                  <c:v>27</c:v>
                </c:pt>
                <c:pt idx="19">
                  <c:v>26</c:v>
                </c:pt>
                <c:pt idx="20">
                  <c:v>65</c:v>
                </c:pt>
                <c:pt idx="21">
                  <c:v>59</c:v>
                </c:pt>
                <c:pt idx="22">
                  <c:v>55</c:v>
                </c:pt>
                <c:pt idx="23">
                  <c:v>88</c:v>
                </c:pt>
                <c:pt idx="24">
                  <c:v>43</c:v>
                </c:pt>
                <c:pt idx="25">
                  <c:v>37</c:v>
                </c:pt>
                <c:pt idx="26">
                  <c:v>47</c:v>
                </c:pt>
                <c:pt idx="27">
                  <c:v>65</c:v>
                </c:pt>
                <c:pt idx="28">
                  <c:v>68</c:v>
                </c:pt>
                <c:pt idx="29">
                  <c:v>48</c:v>
                </c:pt>
                <c:pt idx="30">
                  <c:v>59</c:v>
                </c:pt>
                <c:pt idx="31">
                  <c:v>34</c:v>
                </c:pt>
                <c:pt idx="32">
                  <c:v>26</c:v>
                </c:pt>
                <c:pt idx="33">
                  <c:v>48</c:v>
                </c:pt>
                <c:pt idx="34">
                  <c:v>83</c:v>
                </c:pt>
                <c:pt idx="35">
                  <c:v>40</c:v>
                </c:pt>
                <c:pt idx="36">
                  <c:v>56</c:v>
                </c:pt>
                <c:pt idx="37">
                  <c:v>73</c:v>
                </c:pt>
                <c:pt idx="38">
                  <c:v>49</c:v>
                </c:pt>
                <c:pt idx="39">
                  <c:v>35</c:v>
                </c:pt>
                <c:pt idx="40">
                  <c:v>55</c:v>
                </c:pt>
                <c:pt idx="41">
                  <c:v>89</c:v>
                </c:pt>
                <c:pt idx="42">
                  <c:v>87</c:v>
                </c:pt>
                <c:pt idx="43">
                  <c:v>96</c:v>
                </c:pt>
                <c:pt idx="44">
                  <c:v>79</c:v>
                </c:pt>
                <c:pt idx="45">
                  <c:v>47</c:v>
                </c:pt>
                <c:pt idx="46">
                  <c:v>41</c:v>
                </c:pt>
                <c:pt idx="47">
                  <c:v>52</c:v>
                </c:pt>
                <c:pt idx="48">
                  <c:v>75</c:v>
                </c:pt>
                <c:pt idx="49">
                  <c:v>91</c:v>
                </c:pt>
                <c:pt idx="50">
                  <c:v>48</c:v>
                </c:pt>
                <c:pt idx="51">
                  <c:v>140</c:v>
                </c:pt>
                <c:pt idx="52">
                  <c:v>88</c:v>
                </c:pt>
                <c:pt idx="53">
                  <c:v>40</c:v>
                </c:pt>
                <c:pt idx="54">
                  <c:v>65</c:v>
                </c:pt>
                <c:pt idx="55">
                  <c:v>73</c:v>
                </c:pt>
                <c:pt idx="56">
                  <c:v>117</c:v>
                </c:pt>
                <c:pt idx="57">
                  <c:v>102</c:v>
                </c:pt>
                <c:pt idx="58">
                  <c:v>142</c:v>
                </c:pt>
                <c:pt idx="59">
                  <c:v>61</c:v>
                </c:pt>
                <c:pt idx="60">
                  <c:v>138</c:v>
                </c:pt>
                <c:pt idx="61">
                  <c:v>61</c:v>
                </c:pt>
                <c:pt idx="62">
                  <c:v>125</c:v>
                </c:pt>
                <c:pt idx="63">
                  <c:v>149</c:v>
                </c:pt>
                <c:pt idx="64">
                  <c:v>196</c:v>
                </c:pt>
                <c:pt idx="65">
                  <c:v>210</c:v>
                </c:pt>
                <c:pt idx="66">
                  <c:v>130</c:v>
                </c:pt>
                <c:pt idx="67">
                  <c:v>178</c:v>
                </c:pt>
                <c:pt idx="68">
                  <c:v>134</c:v>
                </c:pt>
                <c:pt idx="69">
                  <c:v>328</c:v>
                </c:pt>
                <c:pt idx="70">
                  <c:v>307</c:v>
                </c:pt>
                <c:pt idx="71">
                  <c:v>340</c:v>
                </c:pt>
                <c:pt idx="72">
                  <c:v>302</c:v>
                </c:pt>
                <c:pt idx="73">
                  <c:v>432</c:v>
                </c:pt>
                <c:pt idx="74">
                  <c:v>262</c:v>
                </c:pt>
                <c:pt idx="75">
                  <c:v>270</c:v>
                </c:pt>
                <c:pt idx="76">
                  <c:v>294</c:v>
                </c:pt>
                <c:pt idx="77">
                  <c:v>489</c:v>
                </c:pt>
                <c:pt idx="78">
                  <c:v>771</c:v>
                </c:pt>
                <c:pt idx="79">
                  <c:v>461</c:v>
                </c:pt>
                <c:pt idx="80">
                  <c:v>522</c:v>
                </c:pt>
                <c:pt idx="81">
                  <c:v>292</c:v>
                </c:pt>
                <c:pt idx="82">
                  <c:v>311</c:v>
                </c:pt>
                <c:pt idx="83">
                  <c:v>500</c:v>
                </c:pt>
                <c:pt idx="84">
                  <c:v>481</c:v>
                </c:pt>
                <c:pt idx="85">
                  <c:v>592</c:v>
                </c:pt>
                <c:pt idx="86">
                  <c:v>505</c:v>
                </c:pt>
                <c:pt idx="87">
                  <c:v>472</c:v>
                </c:pt>
                <c:pt idx="88">
                  <c:v>322</c:v>
                </c:pt>
                <c:pt idx="89">
                  <c:v>243</c:v>
                </c:pt>
                <c:pt idx="90">
                  <c:v>353</c:v>
                </c:pt>
                <c:pt idx="91">
                  <c:v>509</c:v>
                </c:pt>
                <c:pt idx="92">
                  <c:v>655</c:v>
                </c:pt>
                <c:pt idx="93">
                  <c:v>506</c:v>
                </c:pt>
                <c:pt idx="94">
                  <c:v>459</c:v>
                </c:pt>
                <c:pt idx="95">
                  <c:v>492</c:v>
                </c:pt>
                <c:pt idx="96">
                  <c:v>457</c:v>
                </c:pt>
                <c:pt idx="97">
                  <c:v>809</c:v>
                </c:pt>
                <c:pt idx="98">
                  <c:v>830</c:v>
                </c:pt>
                <c:pt idx="99">
                  <c:v>707</c:v>
                </c:pt>
                <c:pt idx="100">
                  <c:v>1325</c:v>
                </c:pt>
                <c:pt idx="101">
                  <c:v>650</c:v>
                </c:pt>
                <c:pt idx="102">
                  <c:v>417</c:v>
                </c:pt>
                <c:pt idx="103">
                  <c:v>629</c:v>
                </c:pt>
                <c:pt idx="104">
                  <c:v>1139</c:v>
                </c:pt>
                <c:pt idx="105">
                  <c:v>1272</c:v>
                </c:pt>
                <c:pt idx="106">
                  <c:v>1144</c:v>
                </c:pt>
                <c:pt idx="107">
                  <c:v>1305</c:v>
                </c:pt>
                <c:pt idx="108">
                  <c:v>1127</c:v>
                </c:pt>
                <c:pt idx="109">
                  <c:v>648</c:v>
                </c:pt>
                <c:pt idx="110">
                  <c:v>1016</c:v>
                </c:pt>
                <c:pt idx="111">
                  <c:v>1533</c:v>
                </c:pt>
                <c:pt idx="112">
                  <c:v>1641</c:v>
                </c:pt>
                <c:pt idx="113">
                  <c:v>1705</c:v>
                </c:pt>
                <c:pt idx="114">
                  <c:v>1488</c:v>
                </c:pt>
                <c:pt idx="115">
                  <c:v>1274</c:v>
                </c:pt>
                <c:pt idx="116">
                  <c:v>731</c:v>
                </c:pt>
                <c:pt idx="117">
                  <c:v>1248</c:v>
                </c:pt>
                <c:pt idx="118">
                  <c:v>1483</c:v>
                </c:pt>
                <c:pt idx="119">
                  <c:v>1080</c:v>
                </c:pt>
                <c:pt idx="120">
                  <c:v>1334</c:v>
                </c:pt>
                <c:pt idx="121">
                  <c:v>1166</c:v>
                </c:pt>
                <c:pt idx="122">
                  <c:v>940</c:v>
                </c:pt>
                <c:pt idx="123">
                  <c:v>438</c:v>
                </c:pt>
                <c:pt idx="124">
                  <c:v>717</c:v>
                </c:pt>
                <c:pt idx="125">
                  <c:v>867</c:v>
                </c:pt>
                <c:pt idx="126">
                  <c:v>902</c:v>
                </c:pt>
                <c:pt idx="127">
                  <c:v>873</c:v>
                </c:pt>
                <c:pt idx="128">
                  <c:v>728</c:v>
                </c:pt>
                <c:pt idx="129">
                  <c:v>407</c:v>
                </c:pt>
                <c:pt idx="130">
                  <c:v>201</c:v>
                </c:pt>
                <c:pt idx="131">
                  <c:v>396</c:v>
                </c:pt>
                <c:pt idx="132">
                  <c:v>591</c:v>
                </c:pt>
                <c:pt idx="133">
                  <c:v>761</c:v>
                </c:pt>
                <c:pt idx="134">
                  <c:v>480</c:v>
                </c:pt>
                <c:pt idx="135">
                  <c:v>489</c:v>
                </c:pt>
                <c:pt idx="136">
                  <c:v>260</c:v>
                </c:pt>
                <c:pt idx="137">
                  <c:v>135</c:v>
                </c:pt>
                <c:pt idx="138">
                  <c:v>370</c:v>
                </c:pt>
                <c:pt idx="139">
                  <c:v>349</c:v>
                </c:pt>
                <c:pt idx="140">
                  <c:v>369</c:v>
                </c:pt>
                <c:pt idx="141">
                  <c:v>500</c:v>
                </c:pt>
                <c:pt idx="142">
                  <c:v>501</c:v>
                </c:pt>
                <c:pt idx="143">
                  <c:v>241</c:v>
                </c:pt>
                <c:pt idx="144">
                  <c:v>105</c:v>
                </c:pt>
                <c:pt idx="145">
                  <c:v>322</c:v>
                </c:pt>
                <c:pt idx="146">
                  <c:v>456</c:v>
                </c:pt>
                <c:pt idx="147">
                  <c:v>370</c:v>
                </c:pt>
                <c:pt idx="148">
                  <c:v>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5B-4E14-BEB4-D9E52D566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24901576"/>
        <c:axId val="524901968"/>
      </c:barChart>
      <c:dateAx>
        <c:axId val="5249015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968"/>
        <c:crosses val="autoZero"/>
        <c:auto val="1"/>
        <c:lblOffset val="100"/>
        <c:baseTimeUnit val="days"/>
        <c:majorUnit val="1"/>
        <c:majorTimeUnit val="days"/>
      </c:dateAx>
      <c:valAx>
        <c:axId val="524901968"/>
        <c:scaling>
          <c:orientation val="minMax"/>
          <c:max val="2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576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251231934911546E-2"/>
          <c:y val="0.13807894736842105"/>
          <c:w val="0.91692139603581668"/>
          <c:h val="0.65774488304093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Sheet1!$A$124:$A$272</c:f>
              <c:numCache>
                <c:formatCode>m/d/yyyy</c:formatCode>
                <c:ptCount val="149"/>
                <c:pt idx="0">
                  <c:v>44013</c:v>
                </c:pt>
                <c:pt idx="1">
                  <c:v>44014</c:v>
                </c:pt>
                <c:pt idx="2">
                  <c:v>44015</c:v>
                </c:pt>
                <c:pt idx="3">
                  <c:v>44016</c:v>
                </c:pt>
                <c:pt idx="4">
                  <c:v>44017</c:v>
                </c:pt>
                <c:pt idx="5">
                  <c:v>44018</c:v>
                </c:pt>
                <c:pt idx="6">
                  <c:v>44019</c:v>
                </c:pt>
                <c:pt idx="7">
                  <c:v>44020</c:v>
                </c:pt>
                <c:pt idx="8">
                  <c:v>44021</c:v>
                </c:pt>
                <c:pt idx="9">
                  <c:v>44022</c:v>
                </c:pt>
                <c:pt idx="10">
                  <c:v>44023</c:v>
                </c:pt>
                <c:pt idx="11">
                  <c:v>44024</c:v>
                </c:pt>
                <c:pt idx="12">
                  <c:v>44025</c:v>
                </c:pt>
                <c:pt idx="13">
                  <c:v>44026</c:v>
                </c:pt>
                <c:pt idx="14">
                  <c:v>44027</c:v>
                </c:pt>
                <c:pt idx="15">
                  <c:v>44028</c:v>
                </c:pt>
                <c:pt idx="16">
                  <c:v>44029</c:v>
                </c:pt>
                <c:pt idx="17">
                  <c:v>44030</c:v>
                </c:pt>
                <c:pt idx="18">
                  <c:v>44031</c:v>
                </c:pt>
                <c:pt idx="19">
                  <c:v>44032</c:v>
                </c:pt>
                <c:pt idx="20">
                  <c:v>44033</c:v>
                </c:pt>
                <c:pt idx="21">
                  <c:v>44034</c:v>
                </c:pt>
                <c:pt idx="22">
                  <c:v>44035</c:v>
                </c:pt>
                <c:pt idx="23">
                  <c:v>44036</c:v>
                </c:pt>
                <c:pt idx="24">
                  <c:v>44037</c:v>
                </c:pt>
                <c:pt idx="25">
                  <c:v>44038</c:v>
                </c:pt>
                <c:pt idx="26">
                  <c:v>44039</c:v>
                </c:pt>
                <c:pt idx="27">
                  <c:v>44040</c:v>
                </c:pt>
                <c:pt idx="28">
                  <c:v>44041</c:v>
                </c:pt>
                <c:pt idx="29">
                  <c:v>44042</c:v>
                </c:pt>
                <c:pt idx="30">
                  <c:v>44043</c:v>
                </c:pt>
                <c:pt idx="31">
                  <c:v>44044</c:v>
                </c:pt>
                <c:pt idx="32">
                  <c:v>44045</c:v>
                </c:pt>
                <c:pt idx="33">
                  <c:v>44046</c:v>
                </c:pt>
                <c:pt idx="34">
                  <c:v>44047</c:v>
                </c:pt>
                <c:pt idx="35">
                  <c:v>44048</c:v>
                </c:pt>
                <c:pt idx="36">
                  <c:v>44049</c:v>
                </c:pt>
                <c:pt idx="37">
                  <c:v>44050</c:v>
                </c:pt>
                <c:pt idx="38">
                  <c:v>44051</c:v>
                </c:pt>
                <c:pt idx="39">
                  <c:v>44052</c:v>
                </c:pt>
                <c:pt idx="40">
                  <c:v>44053</c:v>
                </c:pt>
                <c:pt idx="41">
                  <c:v>44054</c:v>
                </c:pt>
                <c:pt idx="42">
                  <c:v>44055</c:v>
                </c:pt>
                <c:pt idx="43">
                  <c:v>44056</c:v>
                </c:pt>
                <c:pt idx="44">
                  <c:v>44057</c:v>
                </c:pt>
                <c:pt idx="45">
                  <c:v>44058</c:v>
                </c:pt>
                <c:pt idx="46">
                  <c:v>44059</c:v>
                </c:pt>
                <c:pt idx="47">
                  <c:v>44060</c:v>
                </c:pt>
                <c:pt idx="48">
                  <c:v>44061</c:v>
                </c:pt>
                <c:pt idx="49">
                  <c:v>44062</c:v>
                </c:pt>
                <c:pt idx="50">
                  <c:v>44063</c:v>
                </c:pt>
                <c:pt idx="51">
                  <c:v>44064</c:v>
                </c:pt>
                <c:pt idx="52">
                  <c:v>44065</c:v>
                </c:pt>
                <c:pt idx="53">
                  <c:v>44066</c:v>
                </c:pt>
                <c:pt idx="54">
                  <c:v>44067</c:v>
                </c:pt>
                <c:pt idx="55">
                  <c:v>44068</c:v>
                </c:pt>
                <c:pt idx="56">
                  <c:v>44069</c:v>
                </c:pt>
                <c:pt idx="57">
                  <c:v>44070</c:v>
                </c:pt>
                <c:pt idx="58">
                  <c:v>44071</c:v>
                </c:pt>
                <c:pt idx="59">
                  <c:v>44072</c:v>
                </c:pt>
                <c:pt idx="60">
                  <c:v>44073</c:v>
                </c:pt>
                <c:pt idx="61">
                  <c:v>44074</c:v>
                </c:pt>
                <c:pt idx="62">
                  <c:v>44075</c:v>
                </c:pt>
                <c:pt idx="63">
                  <c:v>44076</c:v>
                </c:pt>
                <c:pt idx="64">
                  <c:v>44077</c:v>
                </c:pt>
                <c:pt idx="65">
                  <c:v>44078</c:v>
                </c:pt>
                <c:pt idx="66">
                  <c:v>44079</c:v>
                </c:pt>
                <c:pt idx="67">
                  <c:v>44080</c:v>
                </c:pt>
                <c:pt idx="68">
                  <c:v>44081</c:v>
                </c:pt>
                <c:pt idx="69">
                  <c:v>44082</c:v>
                </c:pt>
                <c:pt idx="70">
                  <c:v>44083</c:v>
                </c:pt>
                <c:pt idx="71">
                  <c:v>44084</c:v>
                </c:pt>
                <c:pt idx="72">
                  <c:v>44085</c:v>
                </c:pt>
                <c:pt idx="73">
                  <c:v>44086</c:v>
                </c:pt>
                <c:pt idx="74">
                  <c:v>44087</c:v>
                </c:pt>
                <c:pt idx="75">
                  <c:v>44088</c:v>
                </c:pt>
                <c:pt idx="76">
                  <c:v>44089</c:v>
                </c:pt>
                <c:pt idx="77">
                  <c:v>44090</c:v>
                </c:pt>
                <c:pt idx="78">
                  <c:v>44091</c:v>
                </c:pt>
                <c:pt idx="79">
                  <c:v>44092</c:v>
                </c:pt>
                <c:pt idx="80">
                  <c:v>44093</c:v>
                </c:pt>
                <c:pt idx="81">
                  <c:v>44094</c:v>
                </c:pt>
                <c:pt idx="82">
                  <c:v>44095</c:v>
                </c:pt>
                <c:pt idx="83">
                  <c:v>44096</c:v>
                </c:pt>
                <c:pt idx="84">
                  <c:v>44097</c:v>
                </c:pt>
                <c:pt idx="85">
                  <c:v>44098</c:v>
                </c:pt>
                <c:pt idx="86">
                  <c:v>44099</c:v>
                </c:pt>
                <c:pt idx="87">
                  <c:v>44100</c:v>
                </c:pt>
                <c:pt idx="88">
                  <c:v>44101</c:v>
                </c:pt>
                <c:pt idx="89">
                  <c:v>44102</c:v>
                </c:pt>
                <c:pt idx="90">
                  <c:v>44103</c:v>
                </c:pt>
                <c:pt idx="91">
                  <c:v>44104</c:v>
                </c:pt>
                <c:pt idx="92">
                  <c:v>44105</c:v>
                </c:pt>
                <c:pt idx="93">
                  <c:v>44106</c:v>
                </c:pt>
                <c:pt idx="94">
                  <c:v>44107</c:v>
                </c:pt>
                <c:pt idx="95">
                  <c:v>44108</c:v>
                </c:pt>
                <c:pt idx="96">
                  <c:v>44109</c:v>
                </c:pt>
                <c:pt idx="97">
                  <c:v>44110</c:v>
                </c:pt>
                <c:pt idx="98">
                  <c:v>44111</c:v>
                </c:pt>
                <c:pt idx="99">
                  <c:v>44112</c:v>
                </c:pt>
                <c:pt idx="100">
                  <c:v>44113</c:v>
                </c:pt>
                <c:pt idx="101">
                  <c:v>44114</c:v>
                </c:pt>
                <c:pt idx="102">
                  <c:v>44115</c:v>
                </c:pt>
                <c:pt idx="103">
                  <c:v>44116</c:v>
                </c:pt>
                <c:pt idx="104">
                  <c:v>44117</c:v>
                </c:pt>
                <c:pt idx="105">
                  <c:v>44118</c:v>
                </c:pt>
                <c:pt idx="106">
                  <c:v>44119</c:v>
                </c:pt>
                <c:pt idx="107">
                  <c:v>44120</c:v>
                </c:pt>
                <c:pt idx="108">
                  <c:v>44121</c:v>
                </c:pt>
                <c:pt idx="109">
                  <c:v>44122</c:v>
                </c:pt>
                <c:pt idx="110">
                  <c:v>44123</c:v>
                </c:pt>
                <c:pt idx="111">
                  <c:v>44124</c:v>
                </c:pt>
                <c:pt idx="112">
                  <c:v>44125</c:v>
                </c:pt>
                <c:pt idx="113">
                  <c:v>44126</c:v>
                </c:pt>
                <c:pt idx="114">
                  <c:v>44127</c:v>
                </c:pt>
                <c:pt idx="115">
                  <c:v>44128</c:v>
                </c:pt>
                <c:pt idx="116">
                  <c:v>44129</c:v>
                </c:pt>
                <c:pt idx="117">
                  <c:v>44130</c:v>
                </c:pt>
                <c:pt idx="118">
                  <c:v>44131</c:v>
                </c:pt>
                <c:pt idx="119">
                  <c:v>44132</c:v>
                </c:pt>
                <c:pt idx="120">
                  <c:v>44133</c:v>
                </c:pt>
                <c:pt idx="121">
                  <c:v>44134</c:v>
                </c:pt>
                <c:pt idx="122">
                  <c:v>44135</c:v>
                </c:pt>
                <c:pt idx="123">
                  <c:v>44136</c:v>
                </c:pt>
                <c:pt idx="124">
                  <c:v>44137</c:v>
                </c:pt>
                <c:pt idx="125">
                  <c:v>44138</c:v>
                </c:pt>
                <c:pt idx="126">
                  <c:v>44139</c:v>
                </c:pt>
                <c:pt idx="127">
                  <c:v>44140</c:v>
                </c:pt>
                <c:pt idx="128">
                  <c:v>44141</c:v>
                </c:pt>
                <c:pt idx="129">
                  <c:v>44142</c:v>
                </c:pt>
                <c:pt idx="130">
                  <c:v>44143</c:v>
                </c:pt>
                <c:pt idx="131">
                  <c:v>44144</c:v>
                </c:pt>
                <c:pt idx="132">
                  <c:v>44145</c:v>
                </c:pt>
                <c:pt idx="133">
                  <c:v>44146</c:v>
                </c:pt>
                <c:pt idx="134">
                  <c:v>44147</c:v>
                </c:pt>
                <c:pt idx="135">
                  <c:v>44148</c:v>
                </c:pt>
                <c:pt idx="136">
                  <c:v>44149</c:v>
                </c:pt>
                <c:pt idx="137">
                  <c:v>44150</c:v>
                </c:pt>
                <c:pt idx="138">
                  <c:v>44151</c:v>
                </c:pt>
                <c:pt idx="139">
                  <c:v>44152</c:v>
                </c:pt>
                <c:pt idx="140">
                  <c:v>44153</c:v>
                </c:pt>
                <c:pt idx="141">
                  <c:v>44154</c:v>
                </c:pt>
                <c:pt idx="142">
                  <c:v>44155</c:v>
                </c:pt>
                <c:pt idx="143">
                  <c:v>44156</c:v>
                </c:pt>
                <c:pt idx="144">
                  <c:v>44157</c:v>
                </c:pt>
                <c:pt idx="145">
                  <c:v>44158</c:v>
                </c:pt>
                <c:pt idx="146">
                  <c:v>44159</c:v>
                </c:pt>
                <c:pt idx="147">
                  <c:v>44160</c:v>
                </c:pt>
                <c:pt idx="148">
                  <c:v>44161</c:v>
                </c:pt>
              </c:numCache>
            </c:numRef>
          </c:cat>
          <c:val>
            <c:numRef>
              <c:f>Sheet1!$B$124:$B$272</c:f>
              <c:numCache>
                <c:formatCode>#,##0</c:formatCode>
                <c:ptCount val="149"/>
                <c:pt idx="0">
                  <c:v>1</c:v>
                </c:pt>
                <c:pt idx="1">
                  <c:v>0</c:v>
                </c:pt>
                <c:pt idx="2">
                  <c:v>3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13</c:v>
                </c:pt>
                <c:pt idx="7">
                  <c:v>0</c:v>
                </c:pt>
                <c:pt idx="8">
                  <c:v>2</c:v>
                </c:pt>
                <c:pt idx="9">
                  <c:v>9</c:v>
                </c:pt>
                <c:pt idx="10">
                  <c:v>1</c:v>
                </c:pt>
                <c:pt idx="11">
                  <c:v>3</c:v>
                </c:pt>
                <c:pt idx="12">
                  <c:v>0</c:v>
                </c:pt>
                <c:pt idx="13">
                  <c:v>3</c:v>
                </c:pt>
                <c:pt idx="14">
                  <c:v>3</c:v>
                </c:pt>
                <c:pt idx="15">
                  <c:v>6</c:v>
                </c:pt>
                <c:pt idx="16">
                  <c:v>0</c:v>
                </c:pt>
                <c:pt idx="17">
                  <c:v>4</c:v>
                </c:pt>
                <c:pt idx="18">
                  <c:v>4</c:v>
                </c:pt>
                <c:pt idx="19">
                  <c:v>6</c:v>
                </c:pt>
                <c:pt idx="20">
                  <c:v>5</c:v>
                </c:pt>
                <c:pt idx="21">
                  <c:v>14</c:v>
                </c:pt>
                <c:pt idx="22">
                  <c:v>28</c:v>
                </c:pt>
                <c:pt idx="23">
                  <c:v>43</c:v>
                </c:pt>
                <c:pt idx="24">
                  <c:v>16</c:v>
                </c:pt>
                <c:pt idx="25">
                  <c:v>5</c:v>
                </c:pt>
                <c:pt idx="26">
                  <c:v>3</c:v>
                </c:pt>
                <c:pt idx="27">
                  <c:v>21</c:v>
                </c:pt>
                <c:pt idx="28">
                  <c:v>4</c:v>
                </c:pt>
                <c:pt idx="29">
                  <c:v>12</c:v>
                </c:pt>
                <c:pt idx="30">
                  <c:v>11</c:v>
                </c:pt>
                <c:pt idx="31">
                  <c:v>0</c:v>
                </c:pt>
                <c:pt idx="32">
                  <c:v>5</c:v>
                </c:pt>
                <c:pt idx="33">
                  <c:v>4</c:v>
                </c:pt>
                <c:pt idx="34">
                  <c:v>12</c:v>
                </c:pt>
                <c:pt idx="35">
                  <c:v>7</c:v>
                </c:pt>
                <c:pt idx="36">
                  <c:v>5</c:v>
                </c:pt>
                <c:pt idx="37">
                  <c:v>6</c:v>
                </c:pt>
                <c:pt idx="38">
                  <c:v>2</c:v>
                </c:pt>
                <c:pt idx="39">
                  <c:v>1</c:v>
                </c:pt>
                <c:pt idx="40">
                  <c:v>1</c:v>
                </c:pt>
                <c:pt idx="41">
                  <c:v>13</c:v>
                </c:pt>
                <c:pt idx="42">
                  <c:v>5</c:v>
                </c:pt>
                <c:pt idx="43">
                  <c:v>29</c:v>
                </c:pt>
                <c:pt idx="44">
                  <c:v>14</c:v>
                </c:pt>
                <c:pt idx="45">
                  <c:v>4</c:v>
                </c:pt>
                <c:pt idx="46">
                  <c:v>7</c:v>
                </c:pt>
                <c:pt idx="47">
                  <c:v>7</c:v>
                </c:pt>
                <c:pt idx="48">
                  <c:v>12</c:v>
                </c:pt>
                <c:pt idx="49">
                  <c:v>13</c:v>
                </c:pt>
                <c:pt idx="50">
                  <c:v>12</c:v>
                </c:pt>
                <c:pt idx="51">
                  <c:v>26</c:v>
                </c:pt>
                <c:pt idx="52">
                  <c:v>20</c:v>
                </c:pt>
                <c:pt idx="53">
                  <c:v>14</c:v>
                </c:pt>
                <c:pt idx="54">
                  <c:v>33</c:v>
                </c:pt>
                <c:pt idx="55">
                  <c:v>16</c:v>
                </c:pt>
                <c:pt idx="56">
                  <c:v>12</c:v>
                </c:pt>
                <c:pt idx="57">
                  <c:v>10</c:v>
                </c:pt>
                <c:pt idx="58">
                  <c:v>21</c:v>
                </c:pt>
                <c:pt idx="59">
                  <c:v>19</c:v>
                </c:pt>
                <c:pt idx="60">
                  <c:v>2</c:v>
                </c:pt>
                <c:pt idx="61">
                  <c:v>20</c:v>
                </c:pt>
                <c:pt idx="62">
                  <c:v>29</c:v>
                </c:pt>
                <c:pt idx="63">
                  <c:v>26</c:v>
                </c:pt>
                <c:pt idx="64">
                  <c:v>39</c:v>
                </c:pt>
                <c:pt idx="65">
                  <c:v>25</c:v>
                </c:pt>
                <c:pt idx="66">
                  <c:v>44</c:v>
                </c:pt>
                <c:pt idx="67">
                  <c:v>42</c:v>
                </c:pt>
                <c:pt idx="68">
                  <c:v>40</c:v>
                </c:pt>
                <c:pt idx="69">
                  <c:v>19</c:v>
                </c:pt>
                <c:pt idx="70">
                  <c:v>58</c:v>
                </c:pt>
                <c:pt idx="71">
                  <c:v>48</c:v>
                </c:pt>
                <c:pt idx="72">
                  <c:v>62</c:v>
                </c:pt>
                <c:pt idx="73">
                  <c:v>60</c:v>
                </c:pt>
                <c:pt idx="74">
                  <c:v>19</c:v>
                </c:pt>
                <c:pt idx="75">
                  <c:v>53</c:v>
                </c:pt>
                <c:pt idx="76">
                  <c:v>60</c:v>
                </c:pt>
                <c:pt idx="77">
                  <c:v>91</c:v>
                </c:pt>
                <c:pt idx="78">
                  <c:v>145</c:v>
                </c:pt>
                <c:pt idx="79">
                  <c:v>79</c:v>
                </c:pt>
                <c:pt idx="80">
                  <c:v>66</c:v>
                </c:pt>
                <c:pt idx="81">
                  <c:v>40</c:v>
                </c:pt>
                <c:pt idx="82">
                  <c:v>87</c:v>
                </c:pt>
                <c:pt idx="83">
                  <c:v>78</c:v>
                </c:pt>
                <c:pt idx="84">
                  <c:v>123</c:v>
                </c:pt>
                <c:pt idx="85">
                  <c:v>149</c:v>
                </c:pt>
                <c:pt idx="86">
                  <c:v>148</c:v>
                </c:pt>
                <c:pt idx="87">
                  <c:v>87</c:v>
                </c:pt>
                <c:pt idx="88">
                  <c:v>65</c:v>
                </c:pt>
                <c:pt idx="89">
                  <c:v>91</c:v>
                </c:pt>
                <c:pt idx="90">
                  <c:v>108</c:v>
                </c:pt>
                <c:pt idx="91">
                  <c:v>145</c:v>
                </c:pt>
                <c:pt idx="92">
                  <c:v>174</c:v>
                </c:pt>
                <c:pt idx="93">
                  <c:v>179</c:v>
                </c:pt>
                <c:pt idx="94">
                  <c:v>100</c:v>
                </c:pt>
                <c:pt idx="95">
                  <c:v>84</c:v>
                </c:pt>
                <c:pt idx="96">
                  <c:v>132</c:v>
                </c:pt>
                <c:pt idx="97">
                  <c:v>190</c:v>
                </c:pt>
                <c:pt idx="98">
                  <c:v>230</c:v>
                </c:pt>
                <c:pt idx="99">
                  <c:v>321</c:v>
                </c:pt>
                <c:pt idx="100">
                  <c:v>455</c:v>
                </c:pt>
                <c:pt idx="101">
                  <c:v>207</c:v>
                </c:pt>
                <c:pt idx="102">
                  <c:v>158</c:v>
                </c:pt>
                <c:pt idx="103">
                  <c:v>418</c:v>
                </c:pt>
                <c:pt idx="104">
                  <c:v>375</c:v>
                </c:pt>
                <c:pt idx="105">
                  <c:v>518</c:v>
                </c:pt>
                <c:pt idx="106">
                  <c:v>189</c:v>
                </c:pt>
                <c:pt idx="107">
                  <c:v>618</c:v>
                </c:pt>
                <c:pt idx="108">
                  <c:v>582</c:v>
                </c:pt>
                <c:pt idx="109">
                  <c:v>297</c:v>
                </c:pt>
                <c:pt idx="110">
                  <c:v>354</c:v>
                </c:pt>
                <c:pt idx="111">
                  <c:v>506</c:v>
                </c:pt>
                <c:pt idx="112">
                  <c:v>670</c:v>
                </c:pt>
                <c:pt idx="113">
                  <c:v>736</c:v>
                </c:pt>
                <c:pt idx="114">
                  <c:v>600</c:v>
                </c:pt>
                <c:pt idx="115">
                  <c:v>318</c:v>
                </c:pt>
                <c:pt idx="116">
                  <c:v>387</c:v>
                </c:pt>
                <c:pt idx="117">
                  <c:v>698</c:v>
                </c:pt>
                <c:pt idx="118">
                  <c:v>733</c:v>
                </c:pt>
                <c:pt idx="119">
                  <c:v>740</c:v>
                </c:pt>
                <c:pt idx="120">
                  <c:v>597</c:v>
                </c:pt>
                <c:pt idx="121">
                  <c:v>809</c:v>
                </c:pt>
                <c:pt idx="122">
                  <c:v>454</c:v>
                </c:pt>
                <c:pt idx="123">
                  <c:v>368</c:v>
                </c:pt>
                <c:pt idx="124">
                  <c:v>846</c:v>
                </c:pt>
                <c:pt idx="125">
                  <c:v>627</c:v>
                </c:pt>
                <c:pt idx="126">
                  <c:v>865</c:v>
                </c:pt>
                <c:pt idx="127">
                  <c:v>1037</c:v>
                </c:pt>
                <c:pt idx="128">
                  <c:v>740</c:v>
                </c:pt>
                <c:pt idx="129">
                  <c:v>690</c:v>
                </c:pt>
                <c:pt idx="130">
                  <c:v>173</c:v>
                </c:pt>
                <c:pt idx="131">
                  <c:v>617</c:v>
                </c:pt>
                <c:pt idx="132">
                  <c:v>773</c:v>
                </c:pt>
                <c:pt idx="133">
                  <c:v>628</c:v>
                </c:pt>
                <c:pt idx="134">
                  <c:v>636</c:v>
                </c:pt>
                <c:pt idx="135">
                  <c:v>761</c:v>
                </c:pt>
                <c:pt idx="136">
                  <c:v>308</c:v>
                </c:pt>
                <c:pt idx="137">
                  <c:v>82</c:v>
                </c:pt>
                <c:pt idx="138">
                  <c:v>448</c:v>
                </c:pt>
                <c:pt idx="139">
                  <c:v>325</c:v>
                </c:pt>
                <c:pt idx="140">
                  <c:v>432</c:v>
                </c:pt>
                <c:pt idx="141">
                  <c:v>507</c:v>
                </c:pt>
                <c:pt idx="142">
                  <c:v>442</c:v>
                </c:pt>
                <c:pt idx="143">
                  <c:v>237</c:v>
                </c:pt>
                <c:pt idx="144">
                  <c:v>116</c:v>
                </c:pt>
                <c:pt idx="145">
                  <c:v>208</c:v>
                </c:pt>
                <c:pt idx="146">
                  <c:v>536</c:v>
                </c:pt>
                <c:pt idx="147">
                  <c:v>185</c:v>
                </c:pt>
                <c:pt idx="148">
                  <c:v>377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5B-4E14-BEB4-D9E52D566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24901576"/>
        <c:axId val="524901968"/>
      </c:barChart>
      <c:dateAx>
        <c:axId val="5249015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968"/>
        <c:crosses val="autoZero"/>
        <c:auto val="1"/>
        <c:lblOffset val="100"/>
        <c:baseTimeUnit val="days"/>
        <c:majorUnit val="1"/>
        <c:majorTimeUnit val="days"/>
      </c:dateAx>
      <c:valAx>
        <c:axId val="524901968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576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Sheet1!$B$2:$B$140</c:f>
              <c:numCache>
                <c:formatCode>0</c:formatCode>
                <c:ptCount val="139"/>
                <c:pt idx="0">
                  <c:v>4</c:v>
                </c:pt>
                <c:pt idx="1">
                  <c:v>7</c:v>
                </c:pt>
                <c:pt idx="2">
                  <c:v>7</c:v>
                </c:pt>
                <c:pt idx="3">
                  <c:v>12</c:v>
                </c:pt>
                <c:pt idx="4">
                  <c:v>13</c:v>
                </c:pt>
                <c:pt idx="5">
                  <c:v>12</c:v>
                </c:pt>
                <c:pt idx="6">
                  <c:v>26</c:v>
                </c:pt>
                <c:pt idx="7">
                  <c:v>20</c:v>
                </c:pt>
                <c:pt idx="8">
                  <c:v>14</c:v>
                </c:pt>
                <c:pt idx="9">
                  <c:v>33</c:v>
                </c:pt>
                <c:pt idx="10">
                  <c:v>16</c:v>
                </c:pt>
                <c:pt idx="11">
                  <c:v>12</c:v>
                </c:pt>
                <c:pt idx="12">
                  <c:v>10</c:v>
                </c:pt>
                <c:pt idx="13">
                  <c:v>21</c:v>
                </c:pt>
                <c:pt idx="14">
                  <c:v>19</c:v>
                </c:pt>
                <c:pt idx="15">
                  <c:v>2</c:v>
                </c:pt>
                <c:pt idx="16">
                  <c:v>20</c:v>
                </c:pt>
                <c:pt idx="17">
                  <c:v>29</c:v>
                </c:pt>
                <c:pt idx="18">
                  <c:v>26</c:v>
                </c:pt>
                <c:pt idx="19">
                  <c:v>39</c:v>
                </c:pt>
                <c:pt idx="20">
                  <c:v>25</c:v>
                </c:pt>
                <c:pt idx="21">
                  <c:v>44</c:v>
                </c:pt>
                <c:pt idx="22">
                  <c:v>42</c:v>
                </c:pt>
                <c:pt idx="23">
                  <c:v>40</c:v>
                </c:pt>
                <c:pt idx="24">
                  <c:v>19</c:v>
                </c:pt>
                <c:pt idx="25">
                  <c:v>58</c:v>
                </c:pt>
                <c:pt idx="26">
                  <c:v>48</c:v>
                </c:pt>
                <c:pt idx="27">
                  <c:v>62</c:v>
                </c:pt>
                <c:pt idx="28">
                  <c:v>60</c:v>
                </c:pt>
                <c:pt idx="29">
                  <c:v>19</c:v>
                </c:pt>
                <c:pt idx="30">
                  <c:v>53</c:v>
                </c:pt>
                <c:pt idx="31">
                  <c:v>60</c:v>
                </c:pt>
                <c:pt idx="32">
                  <c:v>91</c:v>
                </c:pt>
                <c:pt idx="33">
                  <c:v>145</c:v>
                </c:pt>
                <c:pt idx="34">
                  <c:v>79</c:v>
                </c:pt>
                <c:pt idx="35">
                  <c:v>66</c:v>
                </c:pt>
                <c:pt idx="36">
                  <c:v>40</c:v>
                </c:pt>
                <c:pt idx="37">
                  <c:v>87</c:v>
                </c:pt>
                <c:pt idx="38">
                  <c:v>78</c:v>
                </c:pt>
                <c:pt idx="39">
                  <c:v>123</c:v>
                </c:pt>
                <c:pt idx="40">
                  <c:v>149</c:v>
                </c:pt>
                <c:pt idx="41">
                  <c:v>148</c:v>
                </c:pt>
                <c:pt idx="42">
                  <c:v>87</c:v>
                </c:pt>
                <c:pt idx="43">
                  <c:v>65</c:v>
                </c:pt>
                <c:pt idx="44">
                  <c:v>91</c:v>
                </c:pt>
                <c:pt idx="45">
                  <c:v>108</c:v>
                </c:pt>
                <c:pt idx="46">
                  <c:v>145</c:v>
                </c:pt>
                <c:pt idx="47">
                  <c:v>174</c:v>
                </c:pt>
                <c:pt idx="48">
                  <c:v>179</c:v>
                </c:pt>
                <c:pt idx="49">
                  <c:v>100</c:v>
                </c:pt>
                <c:pt idx="50">
                  <c:v>84</c:v>
                </c:pt>
                <c:pt idx="51">
                  <c:v>132</c:v>
                </c:pt>
                <c:pt idx="52">
                  <c:v>190</c:v>
                </c:pt>
                <c:pt idx="53">
                  <c:v>230</c:v>
                </c:pt>
                <c:pt idx="54">
                  <c:v>321</c:v>
                </c:pt>
                <c:pt idx="55">
                  <c:v>455</c:v>
                </c:pt>
                <c:pt idx="56">
                  <c:v>207</c:v>
                </c:pt>
                <c:pt idx="57">
                  <c:v>158</c:v>
                </c:pt>
                <c:pt idx="58">
                  <c:v>418</c:v>
                </c:pt>
                <c:pt idx="59">
                  <c:v>375</c:v>
                </c:pt>
                <c:pt idx="60">
                  <c:v>518</c:v>
                </c:pt>
                <c:pt idx="61">
                  <c:v>189</c:v>
                </c:pt>
                <c:pt idx="62">
                  <c:v>618</c:v>
                </c:pt>
                <c:pt idx="63">
                  <c:v>582</c:v>
                </c:pt>
                <c:pt idx="64">
                  <c:v>297</c:v>
                </c:pt>
                <c:pt idx="65">
                  <c:v>354</c:v>
                </c:pt>
                <c:pt idx="66">
                  <c:v>506</c:v>
                </c:pt>
                <c:pt idx="67">
                  <c:v>670</c:v>
                </c:pt>
                <c:pt idx="68">
                  <c:v>736</c:v>
                </c:pt>
                <c:pt idx="69">
                  <c:v>600</c:v>
                </c:pt>
                <c:pt idx="70">
                  <c:v>318</c:v>
                </c:pt>
                <c:pt idx="71">
                  <c:v>387</c:v>
                </c:pt>
                <c:pt idx="72">
                  <c:v>698</c:v>
                </c:pt>
                <c:pt idx="73">
                  <c:v>733</c:v>
                </c:pt>
                <c:pt idx="74">
                  <c:v>740</c:v>
                </c:pt>
                <c:pt idx="75">
                  <c:v>597</c:v>
                </c:pt>
                <c:pt idx="76">
                  <c:v>809</c:v>
                </c:pt>
                <c:pt idx="77">
                  <c:v>454</c:v>
                </c:pt>
                <c:pt idx="78">
                  <c:v>368</c:v>
                </c:pt>
                <c:pt idx="79">
                  <c:v>846</c:v>
                </c:pt>
                <c:pt idx="80">
                  <c:v>627</c:v>
                </c:pt>
                <c:pt idx="81">
                  <c:v>865</c:v>
                </c:pt>
                <c:pt idx="82">
                  <c:v>1037</c:v>
                </c:pt>
                <c:pt idx="83">
                  <c:v>740</c:v>
                </c:pt>
                <c:pt idx="84">
                  <c:v>690</c:v>
                </c:pt>
                <c:pt idx="85">
                  <c:v>173</c:v>
                </c:pt>
                <c:pt idx="86">
                  <c:v>617</c:v>
                </c:pt>
                <c:pt idx="87">
                  <c:v>773</c:v>
                </c:pt>
                <c:pt idx="88">
                  <c:v>628</c:v>
                </c:pt>
                <c:pt idx="89">
                  <c:v>636</c:v>
                </c:pt>
                <c:pt idx="90">
                  <c:v>761</c:v>
                </c:pt>
                <c:pt idx="91">
                  <c:v>308</c:v>
                </c:pt>
                <c:pt idx="92">
                  <c:v>82</c:v>
                </c:pt>
                <c:pt idx="93">
                  <c:v>448</c:v>
                </c:pt>
                <c:pt idx="94">
                  <c:v>325</c:v>
                </c:pt>
                <c:pt idx="95">
                  <c:v>432</c:v>
                </c:pt>
                <c:pt idx="96">
                  <c:v>507</c:v>
                </c:pt>
                <c:pt idx="97">
                  <c:v>442</c:v>
                </c:pt>
                <c:pt idx="98">
                  <c:v>237</c:v>
                </c:pt>
                <c:pt idx="99">
                  <c:v>116</c:v>
                </c:pt>
                <c:pt idx="100">
                  <c:v>208</c:v>
                </c:pt>
                <c:pt idx="101">
                  <c:v>536</c:v>
                </c:pt>
                <c:pt idx="102">
                  <c:v>185</c:v>
                </c:pt>
                <c:pt idx="103">
                  <c:v>377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BF-4E43-9360-874C97366E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2"/>
          <c:order val="1"/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Sheet1!$C$2:$C$140</c:f>
              <c:numCache>
                <c:formatCode>General</c:formatCode>
                <c:ptCount val="139"/>
                <c:pt idx="104">
                  <c:v>274</c:v>
                </c:pt>
                <c:pt idx="105">
                  <c:v>260</c:v>
                </c:pt>
                <c:pt idx="106">
                  <c:v>246</c:v>
                </c:pt>
                <c:pt idx="107">
                  <c:v>233</c:v>
                </c:pt>
                <c:pt idx="108">
                  <c:v>221</c:v>
                </c:pt>
                <c:pt idx="109">
                  <c:v>210</c:v>
                </c:pt>
                <c:pt idx="110">
                  <c:v>199</c:v>
                </c:pt>
                <c:pt idx="111">
                  <c:v>189</c:v>
                </c:pt>
                <c:pt idx="112">
                  <c:v>179</c:v>
                </c:pt>
                <c:pt idx="113">
                  <c:v>170</c:v>
                </c:pt>
                <c:pt idx="114">
                  <c:v>161</c:v>
                </c:pt>
                <c:pt idx="115">
                  <c:v>153</c:v>
                </c:pt>
                <c:pt idx="116">
                  <c:v>146</c:v>
                </c:pt>
                <c:pt idx="117">
                  <c:v>138</c:v>
                </c:pt>
                <c:pt idx="118">
                  <c:v>131</c:v>
                </c:pt>
                <c:pt idx="119">
                  <c:v>125</c:v>
                </c:pt>
                <c:pt idx="120">
                  <c:v>119</c:v>
                </c:pt>
                <c:pt idx="121">
                  <c:v>113</c:v>
                </c:pt>
                <c:pt idx="122">
                  <c:v>107</c:v>
                </c:pt>
                <c:pt idx="123">
                  <c:v>102</c:v>
                </c:pt>
                <c:pt idx="124">
                  <c:v>97</c:v>
                </c:pt>
                <c:pt idx="125">
                  <c:v>92</c:v>
                </c:pt>
                <c:pt idx="126">
                  <c:v>88</c:v>
                </c:pt>
                <c:pt idx="127">
                  <c:v>84</c:v>
                </c:pt>
                <c:pt idx="128">
                  <c:v>80</c:v>
                </c:pt>
                <c:pt idx="129">
                  <c:v>76</c:v>
                </c:pt>
                <c:pt idx="130">
                  <c:v>72</c:v>
                </c:pt>
                <c:pt idx="131">
                  <c:v>69</c:v>
                </c:pt>
                <c:pt idx="132">
                  <c:v>66</c:v>
                </c:pt>
                <c:pt idx="133">
                  <c:v>63</c:v>
                </c:pt>
                <c:pt idx="134">
                  <c:v>60</c:v>
                </c:pt>
                <c:pt idx="135">
                  <c:v>57</c:v>
                </c:pt>
                <c:pt idx="136">
                  <c:v>54</c:v>
                </c:pt>
                <c:pt idx="137">
                  <c:v>52</c:v>
                </c:pt>
                <c:pt idx="138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BF-4E43-9360-874C97366E90}"/>
            </c:ext>
          </c:extLst>
        </c:ser>
        <c:ser>
          <c:idx val="3"/>
          <c:order val="2"/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Sheet1!$D$2:$D$140</c:f>
              <c:numCache>
                <c:formatCode>General</c:formatCode>
                <c:ptCount val="139"/>
                <c:pt idx="104">
                  <c:v>301</c:v>
                </c:pt>
                <c:pt idx="105">
                  <c:v>291</c:v>
                </c:pt>
                <c:pt idx="106">
                  <c:v>279</c:v>
                </c:pt>
                <c:pt idx="107">
                  <c:v>270</c:v>
                </c:pt>
                <c:pt idx="108">
                  <c:v>263</c:v>
                </c:pt>
                <c:pt idx="109">
                  <c:v>257</c:v>
                </c:pt>
                <c:pt idx="110">
                  <c:v>252</c:v>
                </c:pt>
                <c:pt idx="111">
                  <c:v>245</c:v>
                </c:pt>
                <c:pt idx="112">
                  <c:v>237</c:v>
                </c:pt>
                <c:pt idx="113">
                  <c:v>230</c:v>
                </c:pt>
                <c:pt idx="114">
                  <c:v>224</c:v>
                </c:pt>
                <c:pt idx="115">
                  <c:v>219</c:v>
                </c:pt>
                <c:pt idx="116">
                  <c:v>213</c:v>
                </c:pt>
                <c:pt idx="117">
                  <c:v>207</c:v>
                </c:pt>
                <c:pt idx="118">
                  <c:v>201</c:v>
                </c:pt>
                <c:pt idx="119">
                  <c:v>196</c:v>
                </c:pt>
                <c:pt idx="120">
                  <c:v>191</c:v>
                </c:pt>
                <c:pt idx="121">
                  <c:v>186</c:v>
                </c:pt>
                <c:pt idx="122">
                  <c:v>181</c:v>
                </c:pt>
                <c:pt idx="123">
                  <c:v>176</c:v>
                </c:pt>
                <c:pt idx="124">
                  <c:v>171</c:v>
                </c:pt>
                <c:pt idx="125">
                  <c:v>167</c:v>
                </c:pt>
                <c:pt idx="126">
                  <c:v>163</c:v>
                </c:pt>
                <c:pt idx="127">
                  <c:v>158</c:v>
                </c:pt>
                <c:pt idx="128">
                  <c:v>154</c:v>
                </c:pt>
                <c:pt idx="129">
                  <c:v>150</c:v>
                </c:pt>
                <c:pt idx="130">
                  <c:v>146</c:v>
                </c:pt>
                <c:pt idx="131">
                  <c:v>143</c:v>
                </c:pt>
                <c:pt idx="132">
                  <c:v>139</c:v>
                </c:pt>
                <c:pt idx="133">
                  <c:v>135</c:v>
                </c:pt>
                <c:pt idx="134">
                  <c:v>132</c:v>
                </c:pt>
                <c:pt idx="135">
                  <c:v>129</c:v>
                </c:pt>
                <c:pt idx="136">
                  <c:v>126</c:v>
                </c:pt>
                <c:pt idx="137">
                  <c:v>122</c:v>
                </c:pt>
                <c:pt idx="138">
                  <c:v>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BBF-4E43-9360-874C97366E90}"/>
            </c:ext>
          </c:extLst>
        </c:ser>
        <c:ser>
          <c:idx val="4"/>
          <c:order val="3"/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Sheet1!$E$2:$E$140</c:f>
              <c:numCache>
                <c:formatCode>General</c:formatCode>
                <c:ptCount val="139"/>
                <c:pt idx="104">
                  <c:v>336</c:v>
                </c:pt>
                <c:pt idx="105">
                  <c:v>332</c:v>
                </c:pt>
                <c:pt idx="106">
                  <c:v>322</c:v>
                </c:pt>
                <c:pt idx="107">
                  <c:v>319</c:v>
                </c:pt>
                <c:pt idx="108">
                  <c:v>322</c:v>
                </c:pt>
                <c:pt idx="109">
                  <c:v>326</c:v>
                </c:pt>
                <c:pt idx="110">
                  <c:v>331</c:v>
                </c:pt>
                <c:pt idx="111">
                  <c:v>329</c:v>
                </c:pt>
                <c:pt idx="112">
                  <c:v>326</c:v>
                </c:pt>
                <c:pt idx="113">
                  <c:v>324</c:v>
                </c:pt>
                <c:pt idx="114">
                  <c:v>327</c:v>
                </c:pt>
                <c:pt idx="115">
                  <c:v>329</c:v>
                </c:pt>
                <c:pt idx="116">
                  <c:v>330</c:v>
                </c:pt>
                <c:pt idx="117">
                  <c:v>330</c:v>
                </c:pt>
                <c:pt idx="118">
                  <c:v>329</c:v>
                </c:pt>
                <c:pt idx="119">
                  <c:v>329</c:v>
                </c:pt>
                <c:pt idx="120">
                  <c:v>330</c:v>
                </c:pt>
                <c:pt idx="121">
                  <c:v>332</c:v>
                </c:pt>
                <c:pt idx="122">
                  <c:v>332</c:v>
                </c:pt>
                <c:pt idx="123">
                  <c:v>332</c:v>
                </c:pt>
                <c:pt idx="124">
                  <c:v>332</c:v>
                </c:pt>
                <c:pt idx="125">
                  <c:v>333</c:v>
                </c:pt>
                <c:pt idx="126">
                  <c:v>334</c:v>
                </c:pt>
                <c:pt idx="127">
                  <c:v>334</c:v>
                </c:pt>
                <c:pt idx="128">
                  <c:v>335</c:v>
                </c:pt>
                <c:pt idx="129">
                  <c:v>335</c:v>
                </c:pt>
                <c:pt idx="130">
                  <c:v>335</c:v>
                </c:pt>
                <c:pt idx="131">
                  <c:v>336</c:v>
                </c:pt>
                <c:pt idx="132">
                  <c:v>336</c:v>
                </c:pt>
                <c:pt idx="133">
                  <c:v>337</c:v>
                </c:pt>
                <c:pt idx="134">
                  <c:v>337</c:v>
                </c:pt>
                <c:pt idx="135">
                  <c:v>338</c:v>
                </c:pt>
                <c:pt idx="136">
                  <c:v>338</c:v>
                </c:pt>
                <c:pt idx="137">
                  <c:v>339</c:v>
                </c:pt>
                <c:pt idx="138">
                  <c:v>339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BBF-4E43-9360-874C97366E90}"/>
            </c:ext>
          </c:extLst>
        </c:ser>
        <c:ser>
          <c:idx val="5"/>
          <c:order val="4"/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Sheet1!$F$2:$F$140</c:f>
              <c:numCache>
                <c:formatCode>General</c:formatCode>
                <c:ptCount val="139"/>
                <c:pt idx="104">
                  <c:v>383</c:v>
                </c:pt>
                <c:pt idx="105">
                  <c:v>386</c:v>
                </c:pt>
                <c:pt idx="106">
                  <c:v>379</c:v>
                </c:pt>
                <c:pt idx="107">
                  <c:v>388</c:v>
                </c:pt>
                <c:pt idx="108">
                  <c:v>407</c:v>
                </c:pt>
                <c:pt idx="109">
                  <c:v>429</c:v>
                </c:pt>
                <c:pt idx="110">
                  <c:v>453</c:v>
                </c:pt>
                <c:pt idx="111">
                  <c:v>462</c:v>
                </c:pt>
                <c:pt idx="112">
                  <c:v>470</c:v>
                </c:pt>
                <c:pt idx="113">
                  <c:v>483</c:v>
                </c:pt>
                <c:pt idx="114">
                  <c:v>505</c:v>
                </c:pt>
                <c:pt idx="115">
                  <c:v>528</c:v>
                </c:pt>
                <c:pt idx="116">
                  <c:v>547</c:v>
                </c:pt>
                <c:pt idx="117">
                  <c:v>563</c:v>
                </c:pt>
                <c:pt idx="118">
                  <c:v>579</c:v>
                </c:pt>
                <c:pt idx="119">
                  <c:v>598</c:v>
                </c:pt>
                <c:pt idx="120">
                  <c:v>621</c:v>
                </c:pt>
                <c:pt idx="121">
                  <c:v>645</c:v>
                </c:pt>
                <c:pt idx="122">
                  <c:v>667</c:v>
                </c:pt>
                <c:pt idx="123">
                  <c:v>689</c:v>
                </c:pt>
                <c:pt idx="124">
                  <c:v>711</c:v>
                </c:pt>
                <c:pt idx="125">
                  <c:v>736</c:v>
                </c:pt>
                <c:pt idx="126">
                  <c:v>762</c:v>
                </c:pt>
                <c:pt idx="127">
                  <c:v>789</c:v>
                </c:pt>
                <c:pt idx="128">
                  <c:v>816</c:v>
                </c:pt>
                <c:pt idx="129">
                  <c:v>843</c:v>
                </c:pt>
                <c:pt idx="130">
                  <c:v>872</c:v>
                </c:pt>
                <c:pt idx="131">
                  <c:v>902</c:v>
                </c:pt>
                <c:pt idx="132">
                  <c:v>934</c:v>
                </c:pt>
                <c:pt idx="133">
                  <c:v>966</c:v>
                </c:pt>
                <c:pt idx="134">
                  <c:v>999</c:v>
                </c:pt>
                <c:pt idx="135">
                  <c:v>1033</c:v>
                </c:pt>
                <c:pt idx="136">
                  <c:v>1068</c:v>
                </c:pt>
                <c:pt idx="137">
                  <c:v>1105</c:v>
                </c:pt>
                <c:pt idx="138">
                  <c:v>1143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BBF-4E43-9360-874C97366E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  <c:max val="18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251231934911546E-2"/>
          <c:y val="0.13807894736842105"/>
          <c:w val="0.91692139603581668"/>
          <c:h val="0.65774488304093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Sheet1!$A$124:$A$272</c:f>
              <c:numCache>
                <c:formatCode>m/d/yyyy</c:formatCode>
                <c:ptCount val="149"/>
                <c:pt idx="0">
                  <c:v>44013</c:v>
                </c:pt>
                <c:pt idx="1">
                  <c:v>44014</c:v>
                </c:pt>
                <c:pt idx="2">
                  <c:v>44015</c:v>
                </c:pt>
                <c:pt idx="3">
                  <c:v>44016</c:v>
                </c:pt>
                <c:pt idx="4">
                  <c:v>44017</c:v>
                </c:pt>
                <c:pt idx="5">
                  <c:v>44018</c:v>
                </c:pt>
                <c:pt idx="6">
                  <c:v>44019</c:v>
                </c:pt>
                <c:pt idx="7">
                  <c:v>44020</c:v>
                </c:pt>
                <c:pt idx="8">
                  <c:v>44021</c:v>
                </c:pt>
                <c:pt idx="9">
                  <c:v>44022</c:v>
                </c:pt>
                <c:pt idx="10">
                  <c:v>44023</c:v>
                </c:pt>
                <c:pt idx="11">
                  <c:v>44024</c:v>
                </c:pt>
                <c:pt idx="12">
                  <c:v>44025</c:v>
                </c:pt>
                <c:pt idx="13">
                  <c:v>44026</c:v>
                </c:pt>
                <c:pt idx="14">
                  <c:v>44027</c:v>
                </c:pt>
                <c:pt idx="15">
                  <c:v>44028</c:v>
                </c:pt>
                <c:pt idx="16">
                  <c:v>44029</c:v>
                </c:pt>
                <c:pt idx="17">
                  <c:v>44030</c:v>
                </c:pt>
                <c:pt idx="18">
                  <c:v>44031</c:v>
                </c:pt>
                <c:pt idx="19">
                  <c:v>44032</c:v>
                </c:pt>
                <c:pt idx="20">
                  <c:v>44033</c:v>
                </c:pt>
                <c:pt idx="21">
                  <c:v>44034</c:v>
                </c:pt>
                <c:pt idx="22">
                  <c:v>44035</c:v>
                </c:pt>
                <c:pt idx="23">
                  <c:v>44036</c:v>
                </c:pt>
                <c:pt idx="24">
                  <c:v>44037</c:v>
                </c:pt>
                <c:pt idx="25">
                  <c:v>44038</c:v>
                </c:pt>
                <c:pt idx="26">
                  <c:v>44039</c:v>
                </c:pt>
                <c:pt idx="27">
                  <c:v>44040</c:v>
                </c:pt>
                <c:pt idx="28">
                  <c:v>44041</c:v>
                </c:pt>
                <c:pt idx="29">
                  <c:v>44042</c:v>
                </c:pt>
                <c:pt idx="30">
                  <c:v>44043</c:v>
                </c:pt>
                <c:pt idx="31">
                  <c:v>44044</c:v>
                </c:pt>
                <c:pt idx="32">
                  <c:v>44045</c:v>
                </c:pt>
                <c:pt idx="33">
                  <c:v>44046</c:v>
                </c:pt>
                <c:pt idx="34">
                  <c:v>44047</c:v>
                </c:pt>
                <c:pt idx="35">
                  <c:v>44048</c:v>
                </c:pt>
                <c:pt idx="36">
                  <c:v>44049</c:v>
                </c:pt>
                <c:pt idx="37">
                  <c:v>44050</c:v>
                </c:pt>
                <c:pt idx="38">
                  <c:v>44051</c:v>
                </c:pt>
                <c:pt idx="39">
                  <c:v>44052</c:v>
                </c:pt>
                <c:pt idx="40">
                  <c:v>44053</c:v>
                </c:pt>
                <c:pt idx="41">
                  <c:v>44054</c:v>
                </c:pt>
                <c:pt idx="42">
                  <c:v>44055</c:v>
                </c:pt>
                <c:pt idx="43">
                  <c:v>44056</c:v>
                </c:pt>
                <c:pt idx="44">
                  <c:v>44057</c:v>
                </c:pt>
                <c:pt idx="45">
                  <c:v>44058</c:v>
                </c:pt>
                <c:pt idx="46">
                  <c:v>44059</c:v>
                </c:pt>
                <c:pt idx="47">
                  <c:v>44060</c:v>
                </c:pt>
                <c:pt idx="48">
                  <c:v>44061</c:v>
                </c:pt>
                <c:pt idx="49">
                  <c:v>44062</c:v>
                </c:pt>
                <c:pt idx="50">
                  <c:v>44063</c:v>
                </c:pt>
                <c:pt idx="51">
                  <c:v>44064</c:v>
                </c:pt>
                <c:pt idx="52">
                  <c:v>44065</c:v>
                </c:pt>
                <c:pt idx="53">
                  <c:v>44066</c:v>
                </c:pt>
                <c:pt idx="54">
                  <c:v>44067</c:v>
                </c:pt>
                <c:pt idx="55">
                  <c:v>44068</c:v>
                </c:pt>
                <c:pt idx="56">
                  <c:v>44069</c:v>
                </c:pt>
                <c:pt idx="57">
                  <c:v>44070</c:v>
                </c:pt>
                <c:pt idx="58">
                  <c:v>44071</c:v>
                </c:pt>
                <c:pt idx="59">
                  <c:v>44072</c:v>
                </c:pt>
                <c:pt idx="60">
                  <c:v>44073</c:v>
                </c:pt>
                <c:pt idx="61">
                  <c:v>44074</c:v>
                </c:pt>
                <c:pt idx="62">
                  <c:v>44075</c:v>
                </c:pt>
                <c:pt idx="63">
                  <c:v>44076</c:v>
                </c:pt>
                <c:pt idx="64">
                  <c:v>44077</c:v>
                </c:pt>
                <c:pt idx="65">
                  <c:v>44078</c:v>
                </c:pt>
                <c:pt idx="66">
                  <c:v>44079</c:v>
                </c:pt>
                <c:pt idx="67">
                  <c:v>44080</c:v>
                </c:pt>
                <c:pt idx="68">
                  <c:v>44081</c:v>
                </c:pt>
                <c:pt idx="69">
                  <c:v>44082</c:v>
                </c:pt>
                <c:pt idx="70">
                  <c:v>44083</c:v>
                </c:pt>
                <c:pt idx="71">
                  <c:v>44084</c:v>
                </c:pt>
                <c:pt idx="72">
                  <c:v>44085</c:v>
                </c:pt>
                <c:pt idx="73">
                  <c:v>44086</c:v>
                </c:pt>
                <c:pt idx="74">
                  <c:v>44087</c:v>
                </c:pt>
                <c:pt idx="75">
                  <c:v>44088</c:v>
                </c:pt>
                <c:pt idx="76">
                  <c:v>44089</c:v>
                </c:pt>
                <c:pt idx="77">
                  <c:v>44090</c:v>
                </c:pt>
                <c:pt idx="78">
                  <c:v>44091</c:v>
                </c:pt>
                <c:pt idx="79">
                  <c:v>44092</c:v>
                </c:pt>
                <c:pt idx="80">
                  <c:v>44093</c:v>
                </c:pt>
                <c:pt idx="81">
                  <c:v>44094</c:v>
                </c:pt>
                <c:pt idx="82">
                  <c:v>44095</c:v>
                </c:pt>
                <c:pt idx="83">
                  <c:v>44096</c:v>
                </c:pt>
                <c:pt idx="84">
                  <c:v>44097</c:v>
                </c:pt>
                <c:pt idx="85">
                  <c:v>44098</c:v>
                </c:pt>
                <c:pt idx="86">
                  <c:v>44099</c:v>
                </c:pt>
                <c:pt idx="87">
                  <c:v>44100</c:v>
                </c:pt>
                <c:pt idx="88">
                  <c:v>44101</c:v>
                </c:pt>
                <c:pt idx="89">
                  <c:v>44102</c:v>
                </c:pt>
                <c:pt idx="90">
                  <c:v>44103</c:v>
                </c:pt>
                <c:pt idx="91">
                  <c:v>44104</c:v>
                </c:pt>
                <c:pt idx="92">
                  <c:v>44105</c:v>
                </c:pt>
                <c:pt idx="93">
                  <c:v>44106</c:v>
                </c:pt>
                <c:pt idx="94">
                  <c:v>44107</c:v>
                </c:pt>
                <c:pt idx="95">
                  <c:v>44108</c:v>
                </c:pt>
                <c:pt idx="96">
                  <c:v>44109</c:v>
                </c:pt>
                <c:pt idx="97">
                  <c:v>44110</c:v>
                </c:pt>
                <c:pt idx="98">
                  <c:v>44111</c:v>
                </c:pt>
                <c:pt idx="99">
                  <c:v>44112</c:v>
                </c:pt>
                <c:pt idx="100">
                  <c:v>44113</c:v>
                </c:pt>
                <c:pt idx="101">
                  <c:v>44114</c:v>
                </c:pt>
                <c:pt idx="102">
                  <c:v>44115</c:v>
                </c:pt>
                <c:pt idx="103">
                  <c:v>44116</c:v>
                </c:pt>
                <c:pt idx="104">
                  <c:v>44117</c:v>
                </c:pt>
                <c:pt idx="105">
                  <c:v>44118</c:v>
                </c:pt>
                <c:pt idx="106">
                  <c:v>44119</c:v>
                </c:pt>
                <c:pt idx="107">
                  <c:v>44120</c:v>
                </c:pt>
                <c:pt idx="108">
                  <c:v>44121</c:v>
                </c:pt>
                <c:pt idx="109">
                  <c:v>44122</c:v>
                </c:pt>
                <c:pt idx="110">
                  <c:v>44123</c:v>
                </c:pt>
                <c:pt idx="111">
                  <c:v>44124</c:v>
                </c:pt>
                <c:pt idx="112">
                  <c:v>44125</c:v>
                </c:pt>
                <c:pt idx="113">
                  <c:v>44126</c:v>
                </c:pt>
                <c:pt idx="114">
                  <c:v>44127</c:v>
                </c:pt>
                <c:pt idx="115">
                  <c:v>44128</c:v>
                </c:pt>
                <c:pt idx="116">
                  <c:v>44129</c:v>
                </c:pt>
                <c:pt idx="117">
                  <c:v>44130</c:v>
                </c:pt>
                <c:pt idx="118">
                  <c:v>44131</c:v>
                </c:pt>
                <c:pt idx="119">
                  <c:v>44132</c:v>
                </c:pt>
                <c:pt idx="120">
                  <c:v>44133</c:v>
                </c:pt>
                <c:pt idx="121">
                  <c:v>44134</c:v>
                </c:pt>
                <c:pt idx="122">
                  <c:v>44135</c:v>
                </c:pt>
                <c:pt idx="123">
                  <c:v>44136</c:v>
                </c:pt>
                <c:pt idx="124">
                  <c:v>44137</c:v>
                </c:pt>
                <c:pt idx="125">
                  <c:v>44138</c:v>
                </c:pt>
                <c:pt idx="126">
                  <c:v>44139</c:v>
                </c:pt>
                <c:pt idx="127">
                  <c:v>44140</c:v>
                </c:pt>
                <c:pt idx="128">
                  <c:v>44141</c:v>
                </c:pt>
                <c:pt idx="129">
                  <c:v>44142</c:v>
                </c:pt>
                <c:pt idx="130">
                  <c:v>44143</c:v>
                </c:pt>
                <c:pt idx="131">
                  <c:v>44144</c:v>
                </c:pt>
                <c:pt idx="132">
                  <c:v>44145</c:v>
                </c:pt>
                <c:pt idx="133">
                  <c:v>44146</c:v>
                </c:pt>
                <c:pt idx="134">
                  <c:v>44147</c:v>
                </c:pt>
                <c:pt idx="135">
                  <c:v>44148</c:v>
                </c:pt>
                <c:pt idx="136">
                  <c:v>44149</c:v>
                </c:pt>
                <c:pt idx="137">
                  <c:v>44150</c:v>
                </c:pt>
                <c:pt idx="138">
                  <c:v>44151</c:v>
                </c:pt>
                <c:pt idx="139">
                  <c:v>44152</c:v>
                </c:pt>
                <c:pt idx="140">
                  <c:v>44153</c:v>
                </c:pt>
                <c:pt idx="141">
                  <c:v>44154</c:v>
                </c:pt>
                <c:pt idx="142">
                  <c:v>44155</c:v>
                </c:pt>
                <c:pt idx="143">
                  <c:v>44156</c:v>
                </c:pt>
                <c:pt idx="144">
                  <c:v>44157</c:v>
                </c:pt>
                <c:pt idx="145">
                  <c:v>44158</c:v>
                </c:pt>
                <c:pt idx="146">
                  <c:v>44159</c:v>
                </c:pt>
                <c:pt idx="147">
                  <c:v>44160</c:v>
                </c:pt>
                <c:pt idx="148">
                  <c:v>44161</c:v>
                </c:pt>
              </c:numCache>
            </c:numRef>
          </c:cat>
          <c:val>
            <c:numRef>
              <c:f>Sheet1!$B$124:$B$272</c:f>
              <c:numCache>
                <c:formatCode>#,##0</c:formatCode>
                <c:ptCount val="149"/>
                <c:pt idx="0">
                  <c:v>0</c:v>
                </c:pt>
                <c:pt idx="1">
                  <c:v>9</c:v>
                </c:pt>
                <c:pt idx="2">
                  <c:v>3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3</c:v>
                </c:pt>
                <c:pt idx="7">
                  <c:v>6</c:v>
                </c:pt>
                <c:pt idx="8">
                  <c:v>3</c:v>
                </c:pt>
                <c:pt idx="9">
                  <c:v>4</c:v>
                </c:pt>
                <c:pt idx="10">
                  <c:v>3</c:v>
                </c:pt>
                <c:pt idx="11">
                  <c:v>0</c:v>
                </c:pt>
                <c:pt idx="12">
                  <c:v>1</c:v>
                </c:pt>
                <c:pt idx="13">
                  <c:v>11</c:v>
                </c:pt>
                <c:pt idx="14">
                  <c:v>5</c:v>
                </c:pt>
                <c:pt idx="15">
                  <c:v>17</c:v>
                </c:pt>
                <c:pt idx="16">
                  <c:v>23</c:v>
                </c:pt>
                <c:pt idx="17">
                  <c:v>7</c:v>
                </c:pt>
                <c:pt idx="18">
                  <c:v>0</c:v>
                </c:pt>
                <c:pt idx="19">
                  <c:v>17</c:v>
                </c:pt>
                <c:pt idx="20">
                  <c:v>21</c:v>
                </c:pt>
                <c:pt idx="21">
                  <c:v>8</c:v>
                </c:pt>
                <c:pt idx="22">
                  <c:v>28</c:v>
                </c:pt>
                <c:pt idx="23">
                  <c:v>11</c:v>
                </c:pt>
                <c:pt idx="24">
                  <c:v>5</c:v>
                </c:pt>
                <c:pt idx="25">
                  <c:v>3</c:v>
                </c:pt>
                <c:pt idx="26">
                  <c:v>17</c:v>
                </c:pt>
                <c:pt idx="27">
                  <c:v>26</c:v>
                </c:pt>
                <c:pt idx="28">
                  <c:v>32</c:v>
                </c:pt>
                <c:pt idx="29">
                  <c:v>40</c:v>
                </c:pt>
                <c:pt idx="30">
                  <c:v>17</c:v>
                </c:pt>
                <c:pt idx="31">
                  <c:v>9</c:v>
                </c:pt>
                <c:pt idx="32">
                  <c:v>11</c:v>
                </c:pt>
                <c:pt idx="33">
                  <c:v>6</c:v>
                </c:pt>
                <c:pt idx="34">
                  <c:v>29</c:v>
                </c:pt>
                <c:pt idx="35">
                  <c:v>9</c:v>
                </c:pt>
                <c:pt idx="36">
                  <c:v>23</c:v>
                </c:pt>
                <c:pt idx="37">
                  <c:v>28</c:v>
                </c:pt>
                <c:pt idx="38">
                  <c:v>13</c:v>
                </c:pt>
                <c:pt idx="39">
                  <c:v>7</c:v>
                </c:pt>
                <c:pt idx="40">
                  <c:v>14</c:v>
                </c:pt>
                <c:pt idx="41">
                  <c:v>29</c:v>
                </c:pt>
                <c:pt idx="42">
                  <c:v>10</c:v>
                </c:pt>
                <c:pt idx="43">
                  <c:v>20</c:v>
                </c:pt>
                <c:pt idx="44">
                  <c:v>27</c:v>
                </c:pt>
                <c:pt idx="45">
                  <c:v>29</c:v>
                </c:pt>
                <c:pt idx="46">
                  <c:v>2</c:v>
                </c:pt>
                <c:pt idx="47">
                  <c:v>22</c:v>
                </c:pt>
                <c:pt idx="48">
                  <c:v>18</c:v>
                </c:pt>
                <c:pt idx="49">
                  <c:v>35</c:v>
                </c:pt>
                <c:pt idx="50">
                  <c:v>35</c:v>
                </c:pt>
                <c:pt idx="51">
                  <c:v>50</c:v>
                </c:pt>
                <c:pt idx="52">
                  <c:v>24</c:v>
                </c:pt>
                <c:pt idx="53">
                  <c:v>5</c:v>
                </c:pt>
                <c:pt idx="54">
                  <c:v>20</c:v>
                </c:pt>
                <c:pt idx="55">
                  <c:v>49</c:v>
                </c:pt>
                <c:pt idx="56">
                  <c:v>31</c:v>
                </c:pt>
                <c:pt idx="57">
                  <c:v>39</c:v>
                </c:pt>
                <c:pt idx="58">
                  <c:v>59</c:v>
                </c:pt>
                <c:pt idx="59">
                  <c:v>48</c:v>
                </c:pt>
                <c:pt idx="60">
                  <c:v>19</c:v>
                </c:pt>
                <c:pt idx="61">
                  <c:v>34</c:v>
                </c:pt>
                <c:pt idx="62">
                  <c:v>59</c:v>
                </c:pt>
                <c:pt idx="63">
                  <c:v>82</c:v>
                </c:pt>
                <c:pt idx="64">
                  <c:v>81</c:v>
                </c:pt>
                <c:pt idx="65">
                  <c:v>112</c:v>
                </c:pt>
                <c:pt idx="66">
                  <c:v>54</c:v>
                </c:pt>
                <c:pt idx="67">
                  <c:v>26</c:v>
                </c:pt>
                <c:pt idx="68">
                  <c:v>45</c:v>
                </c:pt>
                <c:pt idx="69">
                  <c:v>122</c:v>
                </c:pt>
                <c:pt idx="70">
                  <c:v>121</c:v>
                </c:pt>
                <c:pt idx="71">
                  <c:v>89</c:v>
                </c:pt>
                <c:pt idx="72">
                  <c:v>212</c:v>
                </c:pt>
                <c:pt idx="73">
                  <c:v>99</c:v>
                </c:pt>
                <c:pt idx="74">
                  <c:v>55</c:v>
                </c:pt>
                <c:pt idx="75">
                  <c:v>80</c:v>
                </c:pt>
                <c:pt idx="76">
                  <c:v>217</c:v>
                </c:pt>
                <c:pt idx="77">
                  <c:v>126</c:v>
                </c:pt>
                <c:pt idx="78">
                  <c:v>230</c:v>
                </c:pt>
                <c:pt idx="79">
                  <c:v>165</c:v>
                </c:pt>
                <c:pt idx="80">
                  <c:v>283</c:v>
                </c:pt>
                <c:pt idx="81">
                  <c:v>103</c:v>
                </c:pt>
                <c:pt idx="82">
                  <c:v>110</c:v>
                </c:pt>
                <c:pt idx="83">
                  <c:v>271</c:v>
                </c:pt>
                <c:pt idx="84">
                  <c:v>202</c:v>
                </c:pt>
                <c:pt idx="85">
                  <c:v>359</c:v>
                </c:pt>
                <c:pt idx="86">
                  <c:v>290</c:v>
                </c:pt>
                <c:pt idx="87">
                  <c:v>179</c:v>
                </c:pt>
                <c:pt idx="88">
                  <c:v>97</c:v>
                </c:pt>
                <c:pt idx="89">
                  <c:v>78</c:v>
                </c:pt>
                <c:pt idx="90">
                  <c:v>206</c:v>
                </c:pt>
                <c:pt idx="91">
                  <c:v>346</c:v>
                </c:pt>
                <c:pt idx="92">
                  <c:v>382</c:v>
                </c:pt>
                <c:pt idx="93">
                  <c:v>429</c:v>
                </c:pt>
                <c:pt idx="94">
                  <c:v>225</c:v>
                </c:pt>
                <c:pt idx="95">
                  <c:v>148</c:v>
                </c:pt>
                <c:pt idx="96">
                  <c:v>225</c:v>
                </c:pt>
                <c:pt idx="97">
                  <c:v>553</c:v>
                </c:pt>
                <c:pt idx="98">
                  <c:v>563</c:v>
                </c:pt>
                <c:pt idx="99">
                  <c:v>493</c:v>
                </c:pt>
                <c:pt idx="100">
                  <c:v>947</c:v>
                </c:pt>
                <c:pt idx="101">
                  <c:v>433</c:v>
                </c:pt>
                <c:pt idx="102">
                  <c:v>253</c:v>
                </c:pt>
                <c:pt idx="103">
                  <c:v>282</c:v>
                </c:pt>
                <c:pt idx="104">
                  <c:v>1040</c:v>
                </c:pt>
                <c:pt idx="105">
                  <c:v>875</c:v>
                </c:pt>
                <c:pt idx="106">
                  <c:v>1005</c:v>
                </c:pt>
                <c:pt idx="107">
                  <c:v>1116</c:v>
                </c:pt>
                <c:pt idx="108">
                  <c:v>837</c:v>
                </c:pt>
                <c:pt idx="109">
                  <c:v>218</c:v>
                </c:pt>
                <c:pt idx="110">
                  <c:v>586</c:v>
                </c:pt>
                <c:pt idx="111">
                  <c:v>1344</c:v>
                </c:pt>
                <c:pt idx="112">
                  <c:v>1409</c:v>
                </c:pt>
                <c:pt idx="113">
                  <c:v>1126</c:v>
                </c:pt>
                <c:pt idx="114">
                  <c:v>1961</c:v>
                </c:pt>
                <c:pt idx="115">
                  <c:v>1119</c:v>
                </c:pt>
                <c:pt idx="116">
                  <c:v>385</c:v>
                </c:pt>
                <c:pt idx="117">
                  <c:v>760</c:v>
                </c:pt>
                <c:pt idx="118">
                  <c:v>1835</c:v>
                </c:pt>
                <c:pt idx="119">
                  <c:v>1295</c:v>
                </c:pt>
                <c:pt idx="120">
                  <c:v>1229</c:v>
                </c:pt>
                <c:pt idx="121">
                  <c:v>1322</c:v>
                </c:pt>
                <c:pt idx="122">
                  <c:v>746</c:v>
                </c:pt>
                <c:pt idx="123">
                  <c:v>405</c:v>
                </c:pt>
                <c:pt idx="124">
                  <c:v>646</c:v>
                </c:pt>
                <c:pt idx="125">
                  <c:v>1331</c:v>
                </c:pt>
                <c:pt idx="126">
                  <c:v>2289</c:v>
                </c:pt>
                <c:pt idx="127">
                  <c:v>1379</c:v>
                </c:pt>
                <c:pt idx="128">
                  <c:v>1158</c:v>
                </c:pt>
                <c:pt idx="129">
                  <c:v>798</c:v>
                </c:pt>
                <c:pt idx="130">
                  <c:v>209</c:v>
                </c:pt>
                <c:pt idx="131">
                  <c:v>592</c:v>
                </c:pt>
                <c:pt idx="132">
                  <c:v>1055</c:v>
                </c:pt>
                <c:pt idx="133">
                  <c:v>792</c:v>
                </c:pt>
                <c:pt idx="134">
                  <c:v>750</c:v>
                </c:pt>
                <c:pt idx="135">
                  <c:v>801</c:v>
                </c:pt>
                <c:pt idx="136">
                  <c:v>342</c:v>
                </c:pt>
                <c:pt idx="137">
                  <c:v>175</c:v>
                </c:pt>
                <c:pt idx="138">
                  <c:v>504</c:v>
                </c:pt>
                <c:pt idx="139">
                  <c:v>502</c:v>
                </c:pt>
                <c:pt idx="140">
                  <c:v>445</c:v>
                </c:pt>
                <c:pt idx="141">
                  <c:v>689</c:v>
                </c:pt>
                <c:pt idx="142">
                  <c:v>575</c:v>
                </c:pt>
                <c:pt idx="143">
                  <c:v>341</c:v>
                </c:pt>
                <c:pt idx="144">
                  <c:v>131</c:v>
                </c:pt>
                <c:pt idx="145">
                  <c:v>417</c:v>
                </c:pt>
                <c:pt idx="146">
                  <c:v>631</c:v>
                </c:pt>
                <c:pt idx="147">
                  <c:v>470</c:v>
                </c:pt>
                <c:pt idx="148">
                  <c:v>363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5B-4E14-BEB4-D9E52D566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24901576"/>
        <c:axId val="524901968"/>
      </c:barChart>
      <c:dateAx>
        <c:axId val="5249015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968"/>
        <c:crosses val="autoZero"/>
        <c:auto val="1"/>
        <c:lblOffset val="100"/>
        <c:baseTimeUnit val="days"/>
        <c:majorUnit val="1"/>
        <c:majorTimeUnit val="days"/>
      </c:dateAx>
      <c:valAx>
        <c:axId val="524901968"/>
        <c:scaling>
          <c:orientation val="minMax"/>
          <c:max val="24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576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Sheet1!$B$2:$B$140</c:f>
              <c:numCache>
                <c:formatCode>0</c:formatCode>
                <c:ptCount val="139"/>
                <c:pt idx="0">
                  <c:v>29</c:v>
                </c:pt>
                <c:pt idx="1">
                  <c:v>2</c:v>
                </c:pt>
                <c:pt idx="2">
                  <c:v>22</c:v>
                </c:pt>
                <c:pt idx="3">
                  <c:v>18</c:v>
                </c:pt>
                <c:pt idx="4">
                  <c:v>35</c:v>
                </c:pt>
                <c:pt idx="5">
                  <c:v>35</c:v>
                </c:pt>
                <c:pt idx="6">
                  <c:v>50</c:v>
                </c:pt>
                <c:pt idx="7">
                  <c:v>24</c:v>
                </c:pt>
                <c:pt idx="8">
                  <c:v>5</c:v>
                </c:pt>
                <c:pt idx="9">
                  <c:v>20</c:v>
                </c:pt>
                <c:pt idx="10">
                  <c:v>49</c:v>
                </c:pt>
                <c:pt idx="11">
                  <c:v>31</c:v>
                </c:pt>
                <c:pt idx="12">
                  <c:v>39</c:v>
                </c:pt>
                <c:pt idx="13">
                  <c:v>59</c:v>
                </c:pt>
                <c:pt idx="14">
                  <c:v>48</c:v>
                </c:pt>
                <c:pt idx="15">
                  <c:v>19</c:v>
                </c:pt>
                <c:pt idx="16">
                  <c:v>34</c:v>
                </c:pt>
                <c:pt idx="17">
                  <c:v>59</c:v>
                </c:pt>
                <c:pt idx="18">
                  <c:v>82</c:v>
                </c:pt>
                <c:pt idx="19">
                  <c:v>81</c:v>
                </c:pt>
                <c:pt idx="20">
                  <c:v>112</c:v>
                </c:pt>
                <c:pt idx="21">
                  <c:v>54</c:v>
                </c:pt>
                <c:pt idx="22">
                  <c:v>26</c:v>
                </c:pt>
                <c:pt idx="23">
                  <c:v>45</c:v>
                </c:pt>
                <c:pt idx="24">
                  <c:v>122</c:v>
                </c:pt>
                <c:pt idx="25">
                  <c:v>121</c:v>
                </c:pt>
                <c:pt idx="26">
                  <c:v>89</c:v>
                </c:pt>
                <c:pt idx="27">
                  <c:v>212</c:v>
                </c:pt>
                <c:pt idx="28">
                  <c:v>99</c:v>
                </c:pt>
                <c:pt idx="29">
                  <c:v>55</c:v>
                </c:pt>
                <c:pt idx="30">
                  <c:v>80</c:v>
                </c:pt>
                <c:pt idx="31">
                  <c:v>217</c:v>
                </c:pt>
                <c:pt idx="32">
                  <c:v>126</c:v>
                </c:pt>
                <c:pt idx="33">
                  <c:v>230</c:v>
                </c:pt>
                <c:pt idx="34">
                  <c:v>165</c:v>
                </c:pt>
                <c:pt idx="35">
                  <c:v>283</c:v>
                </c:pt>
                <c:pt idx="36">
                  <c:v>103</c:v>
                </c:pt>
                <c:pt idx="37">
                  <c:v>110</c:v>
                </c:pt>
                <c:pt idx="38">
                  <c:v>271</c:v>
                </c:pt>
                <c:pt idx="39">
                  <c:v>202</c:v>
                </c:pt>
                <c:pt idx="40">
                  <c:v>359</c:v>
                </c:pt>
                <c:pt idx="41">
                  <c:v>290</c:v>
                </c:pt>
                <c:pt idx="42">
                  <c:v>179</c:v>
                </c:pt>
                <c:pt idx="43">
                  <c:v>97</c:v>
                </c:pt>
                <c:pt idx="44">
                  <c:v>78</c:v>
                </c:pt>
                <c:pt idx="45">
                  <c:v>206</c:v>
                </c:pt>
                <c:pt idx="46">
                  <c:v>346</c:v>
                </c:pt>
                <c:pt idx="47">
                  <c:v>382</c:v>
                </c:pt>
                <c:pt idx="48">
                  <c:v>429</c:v>
                </c:pt>
                <c:pt idx="49">
                  <c:v>225</c:v>
                </c:pt>
                <c:pt idx="50">
                  <c:v>148</c:v>
                </c:pt>
                <c:pt idx="51">
                  <c:v>225</c:v>
                </c:pt>
                <c:pt idx="52">
                  <c:v>553</c:v>
                </c:pt>
                <c:pt idx="53">
                  <c:v>563</c:v>
                </c:pt>
                <c:pt idx="54">
                  <c:v>493</c:v>
                </c:pt>
                <c:pt idx="55">
                  <c:v>947</c:v>
                </c:pt>
                <c:pt idx="56">
                  <c:v>433</c:v>
                </c:pt>
                <c:pt idx="57">
                  <c:v>253</c:v>
                </c:pt>
                <c:pt idx="58">
                  <c:v>282</c:v>
                </c:pt>
                <c:pt idx="59">
                  <c:v>1040</c:v>
                </c:pt>
                <c:pt idx="60">
                  <c:v>875</c:v>
                </c:pt>
                <c:pt idx="61">
                  <c:v>1005</c:v>
                </c:pt>
                <c:pt idx="62">
                  <c:v>1116</c:v>
                </c:pt>
                <c:pt idx="63">
                  <c:v>837</c:v>
                </c:pt>
                <c:pt idx="64">
                  <c:v>218</c:v>
                </c:pt>
                <c:pt idx="65">
                  <c:v>586</c:v>
                </c:pt>
                <c:pt idx="66">
                  <c:v>1344</c:v>
                </c:pt>
                <c:pt idx="67">
                  <c:v>1409</c:v>
                </c:pt>
                <c:pt idx="68">
                  <c:v>1126</c:v>
                </c:pt>
                <c:pt idx="69">
                  <c:v>1961</c:v>
                </c:pt>
                <c:pt idx="70">
                  <c:v>1119</c:v>
                </c:pt>
                <c:pt idx="71">
                  <c:v>385</c:v>
                </c:pt>
                <c:pt idx="72">
                  <c:v>760</c:v>
                </c:pt>
                <c:pt idx="73">
                  <c:v>1835</c:v>
                </c:pt>
                <c:pt idx="74">
                  <c:v>1295</c:v>
                </c:pt>
                <c:pt idx="75">
                  <c:v>1229</c:v>
                </c:pt>
                <c:pt idx="76">
                  <c:v>1322</c:v>
                </c:pt>
                <c:pt idx="77">
                  <c:v>746</c:v>
                </c:pt>
                <c:pt idx="78">
                  <c:v>405</c:v>
                </c:pt>
                <c:pt idx="79">
                  <c:v>646</c:v>
                </c:pt>
                <c:pt idx="80">
                  <c:v>1331</c:v>
                </c:pt>
                <c:pt idx="81">
                  <c:v>2289</c:v>
                </c:pt>
                <c:pt idx="82">
                  <c:v>1379</c:v>
                </c:pt>
                <c:pt idx="83">
                  <c:v>1158</c:v>
                </c:pt>
                <c:pt idx="84">
                  <c:v>798</c:v>
                </c:pt>
                <c:pt idx="85">
                  <c:v>209</c:v>
                </c:pt>
                <c:pt idx="86">
                  <c:v>592</c:v>
                </c:pt>
                <c:pt idx="87">
                  <c:v>1055</c:v>
                </c:pt>
                <c:pt idx="88">
                  <c:v>792</c:v>
                </c:pt>
                <c:pt idx="89">
                  <c:v>750</c:v>
                </c:pt>
                <c:pt idx="90">
                  <c:v>801</c:v>
                </c:pt>
                <c:pt idx="91">
                  <c:v>342</c:v>
                </c:pt>
                <c:pt idx="92">
                  <c:v>175</c:v>
                </c:pt>
                <c:pt idx="93">
                  <c:v>504</c:v>
                </c:pt>
                <c:pt idx="94">
                  <c:v>502</c:v>
                </c:pt>
                <c:pt idx="95">
                  <c:v>445</c:v>
                </c:pt>
                <c:pt idx="96">
                  <c:v>689</c:v>
                </c:pt>
                <c:pt idx="97">
                  <c:v>575</c:v>
                </c:pt>
                <c:pt idx="98">
                  <c:v>341</c:v>
                </c:pt>
                <c:pt idx="99">
                  <c:v>131</c:v>
                </c:pt>
                <c:pt idx="100">
                  <c:v>417</c:v>
                </c:pt>
                <c:pt idx="101">
                  <c:v>631</c:v>
                </c:pt>
                <c:pt idx="102">
                  <c:v>470</c:v>
                </c:pt>
                <c:pt idx="103">
                  <c:v>363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BF-4E43-9360-874C97366E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2"/>
          <c:order val="1"/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Sheet1!$C$2:$C$140</c:f>
              <c:numCache>
                <c:formatCode>General</c:formatCode>
                <c:ptCount val="139"/>
                <c:pt idx="104">
                  <c:v>382</c:v>
                </c:pt>
                <c:pt idx="105">
                  <c:v>362</c:v>
                </c:pt>
                <c:pt idx="106">
                  <c:v>343</c:v>
                </c:pt>
                <c:pt idx="107">
                  <c:v>325</c:v>
                </c:pt>
                <c:pt idx="108">
                  <c:v>308</c:v>
                </c:pt>
                <c:pt idx="109">
                  <c:v>293</c:v>
                </c:pt>
                <c:pt idx="110">
                  <c:v>278</c:v>
                </c:pt>
                <c:pt idx="111">
                  <c:v>263</c:v>
                </c:pt>
                <c:pt idx="112">
                  <c:v>250</c:v>
                </c:pt>
                <c:pt idx="113">
                  <c:v>237</c:v>
                </c:pt>
                <c:pt idx="114">
                  <c:v>225</c:v>
                </c:pt>
                <c:pt idx="115">
                  <c:v>214</c:v>
                </c:pt>
                <c:pt idx="116">
                  <c:v>203</c:v>
                </c:pt>
                <c:pt idx="117">
                  <c:v>193</c:v>
                </c:pt>
                <c:pt idx="118">
                  <c:v>183</c:v>
                </c:pt>
                <c:pt idx="119">
                  <c:v>174</c:v>
                </c:pt>
                <c:pt idx="120">
                  <c:v>165</c:v>
                </c:pt>
                <c:pt idx="121">
                  <c:v>157</c:v>
                </c:pt>
                <c:pt idx="122">
                  <c:v>149</c:v>
                </c:pt>
                <c:pt idx="123">
                  <c:v>142</c:v>
                </c:pt>
                <c:pt idx="124">
                  <c:v>135</c:v>
                </c:pt>
                <c:pt idx="125">
                  <c:v>128</c:v>
                </c:pt>
                <c:pt idx="126">
                  <c:v>122</c:v>
                </c:pt>
                <c:pt idx="127">
                  <c:v>116</c:v>
                </c:pt>
                <c:pt idx="128">
                  <c:v>111</c:v>
                </c:pt>
                <c:pt idx="129">
                  <c:v>106</c:v>
                </c:pt>
                <c:pt idx="130">
                  <c:v>101</c:v>
                </c:pt>
                <c:pt idx="131">
                  <c:v>96</c:v>
                </c:pt>
                <c:pt idx="132">
                  <c:v>92</c:v>
                </c:pt>
                <c:pt idx="133">
                  <c:v>87</c:v>
                </c:pt>
                <c:pt idx="134">
                  <c:v>83</c:v>
                </c:pt>
                <c:pt idx="135">
                  <c:v>79</c:v>
                </c:pt>
                <c:pt idx="136">
                  <c:v>76</c:v>
                </c:pt>
                <c:pt idx="137">
                  <c:v>73</c:v>
                </c:pt>
                <c:pt idx="138">
                  <c:v>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BF-4E43-9360-874C97366E90}"/>
            </c:ext>
          </c:extLst>
        </c:ser>
        <c:ser>
          <c:idx val="3"/>
          <c:order val="2"/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Sheet1!$D$2:$D$140</c:f>
              <c:numCache>
                <c:formatCode>General</c:formatCode>
                <c:ptCount val="139"/>
                <c:pt idx="104">
                  <c:v>419</c:v>
                </c:pt>
                <c:pt idx="105">
                  <c:v>405</c:v>
                </c:pt>
                <c:pt idx="106">
                  <c:v>388</c:v>
                </c:pt>
                <c:pt idx="107">
                  <c:v>376</c:v>
                </c:pt>
                <c:pt idx="108">
                  <c:v>367</c:v>
                </c:pt>
                <c:pt idx="109">
                  <c:v>359</c:v>
                </c:pt>
                <c:pt idx="110">
                  <c:v>351</c:v>
                </c:pt>
                <c:pt idx="111">
                  <c:v>341</c:v>
                </c:pt>
                <c:pt idx="112">
                  <c:v>330</c:v>
                </c:pt>
                <c:pt idx="113">
                  <c:v>320</c:v>
                </c:pt>
                <c:pt idx="114">
                  <c:v>312</c:v>
                </c:pt>
                <c:pt idx="115">
                  <c:v>305</c:v>
                </c:pt>
                <c:pt idx="116">
                  <c:v>297</c:v>
                </c:pt>
                <c:pt idx="117">
                  <c:v>289</c:v>
                </c:pt>
                <c:pt idx="118">
                  <c:v>280</c:v>
                </c:pt>
                <c:pt idx="119">
                  <c:v>273</c:v>
                </c:pt>
                <c:pt idx="120">
                  <c:v>266</c:v>
                </c:pt>
                <c:pt idx="121">
                  <c:v>259</c:v>
                </c:pt>
                <c:pt idx="122">
                  <c:v>252</c:v>
                </c:pt>
                <c:pt idx="123">
                  <c:v>246</c:v>
                </c:pt>
                <c:pt idx="124">
                  <c:v>239</c:v>
                </c:pt>
                <c:pt idx="125">
                  <c:v>233</c:v>
                </c:pt>
                <c:pt idx="126">
                  <c:v>227</c:v>
                </c:pt>
                <c:pt idx="127">
                  <c:v>221</c:v>
                </c:pt>
                <c:pt idx="128">
                  <c:v>215</c:v>
                </c:pt>
                <c:pt idx="129">
                  <c:v>210</c:v>
                </c:pt>
                <c:pt idx="130">
                  <c:v>204</c:v>
                </c:pt>
                <c:pt idx="131">
                  <c:v>199</c:v>
                </c:pt>
                <c:pt idx="132">
                  <c:v>194</c:v>
                </c:pt>
                <c:pt idx="133">
                  <c:v>189</c:v>
                </c:pt>
                <c:pt idx="134">
                  <c:v>184</c:v>
                </c:pt>
                <c:pt idx="135">
                  <c:v>179</c:v>
                </c:pt>
                <c:pt idx="136">
                  <c:v>175</c:v>
                </c:pt>
                <c:pt idx="137">
                  <c:v>170</c:v>
                </c:pt>
                <c:pt idx="138">
                  <c:v>166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BBF-4E43-9360-874C97366E90}"/>
            </c:ext>
          </c:extLst>
        </c:ser>
        <c:ser>
          <c:idx val="4"/>
          <c:order val="3"/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Sheet1!$E$2:$E$140</c:f>
              <c:numCache>
                <c:formatCode>General</c:formatCode>
                <c:ptCount val="139"/>
                <c:pt idx="104">
                  <c:v>468</c:v>
                </c:pt>
                <c:pt idx="105">
                  <c:v>462</c:v>
                </c:pt>
                <c:pt idx="106">
                  <c:v>448</c:v>
                </c:pt>
                <c:pt idx="107">
                  <c:v>445</c:v>
                </c:pt>
                <c:pt idx="108">
                  <c:v>448</c:v>
                </c:pt>
                <c:pt idx="109">
                  <c:v>454</c:v>
                </c:pt>
                <c:pt idx="110">
                  <c:v>461</c:v>
                </c:pt>
                <c:pt idx="111">
                  <c:v>459</c:v>
                </c:pt>
                <c:pt idx="112">
                  <c:v>454</c:v>
                </c:pt>
                <c:pt idx="113">
                  <c:v>452</c:v>
                </c:pt>
                <c:pt idx="114">
                  <c:v>456</c:v>
                </c:pt>
                <c:pt idx="115">
                  <c:v>459</c:v>
                </c:pt>
                <c:pt idx="116">
                  <c:v>461</c:v>
                </c:pt>
                <c:pt idx="117">
                  <c:v>460</c:v>
                </c:pt>
                <c:pt idx="118">
                  <c:v>459</c:v>
                </c:pt>
                <c:pt idx="119">
                  <c:v>459</c:v>
                </c:pt>
                <c:pt idx="120">
                  <c:v>460</c:v>
                </c:pt>
                <c:pt idx="121">
                  <c:v>462</c:v>
                </c:pt>
                <c:pt idx="122">
                  <c:v>463</c:v>
                </c:pt>
                <c:pt idx="123">
                  <c:v>463</c:v>
                </c:pt>
                <c:pt idx="124">
                  <c:v>463</c:v>
                </c:pt>
                <c:pt idx="125">
                  <c:v>464</c:v>
                </c:pt>
                <c:pt idx="126">
                  <c:v>465</c:v>
                </c:pt>
                <c:pt idx="127">
                  <c:v>466</c:v>
                </c:pt>
                <c:pt idx="128">
                  <c:v>466</c:v>
                </c:pt>
                <c:pt idx="129">
                  <c:v>467</c:v>
                </c:pt>
                <c:pt idx="130">
                  <c:v>467</c:v>
                </c:pt>
                <c:pt idx="131">
                  <c:v>468</c:v>
                </c:pt>
                <c:pt idx="132">
                  <c:v>469</c:v>
                </c:pt>
                <c:pt idx="133">
                  <c:v>470</c:v>
                </c:pt>
                <c:pt idx="134">
                  <c:v>470</c:v>
                </c:pt>
                <c:pt idx="135">
                  <c:v>471</c:v>
                </c:pt>
                <c:pt idx="136">
                  <c:v>471</c:v>
                </c:pt>
                <c:pt idx="137">
                  <c:v>472</c:v>
                </c:pt>
                <c:pt idx="138">
                  <c:v>473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BBF-4E43-9360-874C97366E90}"/>
            </c:ext>
          </c:extLst>
        </c:ser>
        <c:ser>
          <c:idx val="5"/>
          <c:order val="4"/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Sheet1!$F$2:$F$140</c:f>
              <c:numCache>
                <c:formatCode>General</c:formatCode>
                <c:ptCount val="139"/>
                <c:pt idx="104">
                  <c:v>534</c:v>
                </c:pt>
                <c:pt idx="105">
                  <c:v>538</c:v>
                </c:pt>
                <c:pt idx="106">
                  <c:v>528</c:v>
                </c:pt>
                <c:pt idx="107">
                  <c:v>541</c:v>
                </c:pt>
                <c:pt idx="108">
                  <c:v>567</c:v>
                </c:pt>
                <c:pt idx="109">
                  <c:v>598</c:v>
                </c:pt>
                <c:pt idx="110">
                  <c:v>631</c:v>
                </c:pt>
                <c:pt idx="111">
                  <c:v>644</c:v>
                </c:pt>
                <c:pt idx="112">
                  <c:v>655</c:v>
                </c:pt>
                <c:pt idx="113">
                  <c:v>673</c:v>
                </c:pt>
                <c:pt idx="114">
                  <c:v>704</c:v>
                </c:pt>
                <c:pt idx="115">
                  <c:v>735</c:v>
                </c:pt>
                <c:pt idx="116">
                  <c:v>762</c:v>
                </c:pt>
                <c:pt idx="117">
                  <c:v>785</c:v>
                </c:pt>
                <c:pt idx="118">
                  <c:v>806</c:v>
                </c:pt>
                <c:pt idx="119">
                  <c:v>834</c:v>
                </c:pt>
                <c:pt idx="120">
                  <c:v>866</c:v>
                </c:pt>
                <c:pt idx="121">
                  <c:v>899</c:v>
                </c:pt>
                <c:pt idx="122">
                  <c:v>930</c:v>
                </c:pt>
                <c:pt idx="123">
                  <c:v>960</c:v>
                </c:pt>
                <c:pt idx="124">
                  <c:v>991</c:v>
                </c:pt>
                <c:pt idx="125">
                  <c:v>1025</c:v>
                </c:pt>
                <c:pt idx="126">
                  <c:v>1062</c:v>
                </c:pt>
                <c:pt idx="127">
                  <c:v>1100</c:v>
                </c:pt>
                <c:pt idx="128">
                  <c:v>1138</c:v>
                </c:pt>
                <c:pt idx="129">
                  <c:v>1175</c:v>
                </c:pt>
                <c:pt idx="130">
                  <c:v>1215</c:v>
                </c:pt>
                <c:pt idx="131">
                  <c:v>1257</c:v>
                </c:pt>
                <c:pt idx="132">
                  <c:v>1301</c:v>
                </c:pt>
                <c:pt idx="133">
                  <c:v>1346</c:v>
                </c:pt>
                <c:pt idx="134">
                  <c:v>1392</c:v>
                </c:pt>
                <c:pt idx="135">
                  <c:v>1439</c:v>
                </c:pt>
                <c:pt idx="136">
                  <c:v>1488</c:v>
                </c:pt>
                <c:pt idx="137">
                  <c:v>1539</c:v>
                </c:pt>
                <c:pt idx="138">
                  <c:v>1592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BBF-4E43-9360-874C97366E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  <c:max val="3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251231934911546E-2"/>
          <c:y val="0.13807894736842105"/>
          <c:w val="0.91692139603581668"/>
          <c:h val="0.65774488304093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Sheet1!$A$124:$A$272</c:f>
              <c:numCache>
                <c:formatCode>m/d/yyyy</c:formatCode>
                <c:ptCount val="149"/>
                <c:pt idx="0">
                  <c:v>44013</c:v>
                </c:pt>
                <c:pt idx="1">
                  <c:v>44014</c:v>
                </c:pt>
                <c:pt idx="2">
                  <c:v>44015</c:v>
                </c:pt>
                <c:pt idx="3">
                  <c:v>44016</c:v>
                </c:pt>
                <c:pt idx="4">
                  <c:v>44017</c:v>
                </c:pt>
                <c:pt idx="5">
                  <c:v>44018</c:v>
                </c:pt>
                <c:pt idx="6">
                  <c:v>44019</c:v>
                </c:pt>
                <c:pt idx="7">
                  <c:v>44020</c:v>
                </c:pt>
                <c:pt idx="8">
                  <c:v>44021</c:v>
                </c:pt>
                <c:pt idx="9">
                  <c:v>44022</c:v>
                </c:pt>
                <c:pt idx="10">
                  <c:v>44023</c:v>
                </c:pt>
                <c:pt idx="11">
                  <c:v>44024</c:v>
                </c:pt>
                <c:pt idx="12">
                  <c:v>44025</c:v>
                </c:pt>
                <c:pt idx="13">
                  <c:v>44026</c:v>
                </c:pt>
                <c:pt idx="14">
                  <c:v>44027</c:v>
                </c:pt>
                <c:pt idx="15">
                  <c:v>44028</c:v>
                </c:pt>
                <c:pt idx="16">
                  <c:v>44029</c:v>
                </c:pt>
                <c:pt idx="17">
                  <c:v>44030</c:v>
                </c:pt>
                <c:pt idx="18">
                  <c:v>44031</c:v>
                </c:pt>
                <c:pt idx="19">
                  <c:v>44032</c:v>
                </c:pt>
                <c:pt idx="20">
                  <c:v>44033</c:v>
                </c:pt>
                <c:pt idx="21">
                  <c:v>44034</c:v>
                </c:pt>
                <c:pt idx="22">
                  <c:v>44035</c:v>
                </c:pt>
                <c:pt idx="23">
                  <c:v>44036</c:v>
                </c:pt>
                <c:pt idx="24">
                  <c:v>44037</c:v>
                </c:pt>
                <c:pt idx="25">
                  <c:v>44038</c:v>
                </c:pt>
                <c:pt idx="26">
                  <c:v>44039</c:v>
                </c:pt>
                <c:pt idx="27">
                  <c:v>44040</c:v>
                </c:pt>
                <c:pt idx="28">
                  <c:v>44041</c:v>
                </c:pt>
                <c:pt idx="29">
                  <c:v>44042</c:v>
                </c:pt>
                <c:pt idx="30">
                  <c:v>44043</c:v>
                </c:pt>
                <c:pt idx="31">
                  <c:v>44044</c:v>
                </c:pt>
                <c:pt idx="32">
                  <c:v>44045</c:v>
                </c:pt>
                <c:pt idx="33">
                  <c:v>44046</c:v>
                </c:pt>
                <c:pt idx="34">
                  <c:v>44047</c:v>
                </c:pt>
                <c:pt idx="35">
                  <c:v>44048</c:v>
                </c:pt>
                <c:pt idx="36">
                  <c:v>44049</c:v>
                </c:pt>
                <c:pt idx="37">
                  <c:v>44050</c:v>
                </c:pt>
                <c:pt idx="38">
                  <c:v>44051</c:v>
                </c:pt>
                <c:pt idx="39">
                  <c:v>44052</c:v>
                </c:pt>
                <c:pt idx="40">
                  <c:v>44053</c:v>
                </c:pt>
                <c:pt idx="41">
                  <c:v>44054</c:v>
                </c:pt>
                <c:pt idx="42">
                  <c:v>44055</c:v>
                </c:pt>
                <c:pt idx="43">
                  <c:v>44056</c:v>
                </c:pt>
                <c:pt idx="44">
                  <c:v>44057</c:v>
                </c:pt>
                <c:pt idx="45">
                  <c:v>44058</c:v>
                </c:pt>
                <c:pt idx="46">
                  <c:v>44059</c:v>
                </c:pt>
                <c:pt idx="47">
                  <c:v>44060</c:v>
                </c:pt>
                <c:pt idx="48">
                  <c:v>44061</c:v>
                </c:pt>
                <c:pt idx="49">
                  <c:v>44062</c:v>
                </c:pt>
                <c:pt idx="50">
                  <c:v>44063</c:v>
                </c:pt>
                <c:pt idx="51">
                  <c:v>44064</c:v>
                </c:pt>
                <c:pt idx="52">
                  <c:v>44065</c:v>
                </c:pt>
                <c:pt idx="53">
                  <c:v>44066</c:v>
                </c:pt>
                <c:pt idx="54">
                  <c:v>44067</c:v>
                </c:pt>
                <c:pt idx="55">
                  <c:v>44068</c:v>
                </c:pt>
                <c:pt idx="56">
                  <c:v>44069</c:v>
                </c:pt>
                <c:pt idx="57">
                  <c:v>44070</c:v>
                </c:pt>
                <c:pt idx="58">
                  <c:v>44071</c:v>
                </c:pt>
                <c:pt idx="59">
                  <c:v>44072</c:v>
                </c:pt>
                <c:pt idx="60">
                  <c:v>44073</c:v>
                </c:pt>
                <c:pt idx="61">
                  <c:v>44074</c:v>
                </c:pt>
                <c:pt idx="62">
                  <c:v>44075</c:v>
                </c:pt>
                <c:pt idx="63">
                  <c:v>44076</c:v>
                </c:pt>
                <c:pt idx="64">
                  <c:v>44077</c:v>
                </c:pt>
                <c:pt idx="65">
                  <c:v>44078</c:v>
                </c:pt>
                <c:pt idx="66">
                  <c:v>44079</c:v>
                </c:pt>
                <c:pt idx="67">
                  <c:v>44080</c:v>
                </c:pt>
                <c:pt idx="68">
                  <c:v>44081</c:v>
                </c:pt>
                <c:pt idx="69">
                  <c:v>44082</c:v>
                </c:pt>
                <c:pt idx="70">
                  <c:v>44083</c:v>
                </c:pt>
                <c:pt idx="71">
                  <c:v>44084</c:v>
                </c:pt>
                <c:pt idx="72">
                  <c:v>44085</c:v>
                </c:pt>
                <c:pt idx="73">
                  <c:v>44086</c:v>
                </c:pt>
                <c:pt idx="74">
                  <c:v>44087</c:v>
                </c:pt>
                <c:pt idx="75">
                  <c:v>44088</c:v>
                </c:pt>
                <c:pt idx="76">
                  <c:v>44089</c:v>
                </c:pt>
                <c:pt idx="77">
                  <c:v>44090</c:v>
                </c:pt>
                <c:pt idx="78">
                  <c:v>44091</c:v>
                </c:pt>
                <c:pt idx="79">
                  <c:v>44092</c:v>
                </c:pt>
                <c:pt idx="80">
                  <c:v>44093</c:v>
                </c:pt>
                <c:pt idx="81">
                  <c:v>44094</c:v>
                </c:pt>
                <c:pt idx="82">
                  <c:v>44095</c:v>
                </c:pt>
                <c:pt idx="83">
                  <c:v>44096</c:v>
                </c:pt>
                <c:pt idx="84">
                  <c:v>44097</c:v>
                </c:pt>
                <c:pt idx="85">
                  <c:v>44098</c:v>
                </c:pt>
                <c:pt idx="86">
                  <c:v>44099</c:v>
                </c:pt>
                <c:pt idx="87">
                  <c:v>44100</c:v>
                </c:pt>
                <c:pt idx="88">
                  <c:v>44101</c:v>
                </c:pt>
                <c:pt idx="89">
                  <c:v>44102</c:v>
                </c:pt>
                <c:pt idx="90">
                  <c:v>44103</c:v>
                </c:pt>
                <c:pt idx="91">
                  <c:v>44104</c:v>
                </c:pt>
                <c:pt idx="92">
                  <c:v>44105</c:v>
                </c:pt>
                <c:pt idx="93">
                  <c:v>44106</c:v>
                </c:pt>
                <c:pt idx="94">
                  <c:v>44107</c:v>
                </c:pt>
                <c:pt idx="95">
                  <c:v>44108</c:v>
                </c:pt>
                <c:pt idx="96">
                  <c:v>44109</c:v>
                </c:pt>
                <c:pt idx="97">
                  <c:v>44110</c:v>
                </c:pt>
                <c:pt idx="98">
                  <c:v>44111</c:v>
                </c:pt>
                <c:pt idx="99">
                  <c:v>44112</c:v>
                </c:pt>
                <c:pt idx="100">
                  <c:v>44113</c:v>
                </c:pt>
                <c:pt idx="101">
                  <c:v>44114</c:v>
                </c:pt>
                <c:pt idx="102">
                  <c:v>44115</c:v>
                </c:pt>
                <c:pt idx="103">
                  <c:v>44116</c:v>
                </c:pt>
                <c:pt idx="104">
                  <c:v>44117</c:v>
                </c:pt>
                <c:pt idx="105">
                  <c:v>44118</c:v>
                </c:pt>
                <c:pt idx="106">
                  <c:v>44119</c:v>
                </c:pt>
                <c:pt idx="107">
                  <c:v>44120</c:v>
                </c:pt>
                <c:pt idx="108">
                  <c:v>44121</c:v>
                </c:pt>
                <c:pt idx="109">
                  <c:v>44122</c:v>
                </c:pt>
                <c:pt idx="110">
                  <c:v>44123</c:v>
                </c:pt>
                <c:pt idx="111">
                  <c:v>44124</c:v>
                </c:pt>
                <c:pt idx="112">
                  <c:v>44125</c:v>
                </c:pt>
                <c:pt idx="113">
                  <c:v>44126</c:v>
                </c:pt>
                <c:pt idx="114">
                  <c:v>44127</c:v>
                </c:pt>
                <c:pt idx="115">
                  <c:v>44128</c:v>
                </c:pt>
                <c:pt idx="116">
                  <c:v>44129</c:v>
                </c:pt>
                <c:pt idx="117">
                  <c:v>44130</c:v>
                </c:pt>
                <c:pt idx="118">
                  <c:v>44131</c:v>
                </c:pt>
                <c:pt idx="119">
                  <c:v>44132</c:v>
                </c:pt>
                <c:pt idx="120">
                  <c:v>44133</c:v>
                </c:pt>
                <c:pt idx="121">
                  <c:v>44134</c:v>
                </c:pt>
                <c:pt idx="122">
                  <c:v>44135</c:v>
                </c:pt>
                <c:pt idx="123">
                  <c:v>44136</c:v>
                </c:pt>
                <c:pt idx="124">
                  <c:v>44137</c:v>
                </c:pt>
                <c:pt idx="125">
                  <c:v>44138</c:v>
                </c:pt>
                <c:pt idx="126">
                  <c:v>44139</c:v>
                </c:pt>
                <c:pt idx="127">
                  <c:v>44140</c:v>
                </c:pt>
                <c:pt idx="128">
                  <c:v>44141</c:v>
                </c:pt>
                <c:pt idx="129">
                  <c:v>44142</c:v>
                </c:pt>
                <c:pt idx="130">
                  <c:v>44143</c:v>
                </c:pt>
                <c:pt idx="131">
                  <c:v>44144</c:v>
                </c:pt>
                <c:pt idx="132">
                  <c:v>44145</c:v>
                </c:pt>
                <c:pt idx="133">
                  <c:v>44146</c:v>
                </c:pt>
                <c:pt idx="134">
                  <c:v>44147</c:v>
                </c:pt>
                <c:pt idx="135">
                  <c:v>44148</c:v>
                </c:pt>
                <c:pt idx="136">
                  <c:v>44149</c:v>
                </c:pt>
                <c:pt idx="137">
                  <c:v>44150</c:v>
                </c:pt>
                <c:pt idx="138">
                  <c:v>44151</c:v>
                </c:pt>
                <c:pt idx="139">
                  <c:v>44152</c:v>
                </c:pt>
                <c:pt idx="140">
                  <c:v>44153</c:v>
                </c:pt>
                <c:pt idx="141">
                  <c:v>44154</c:v>
                </c:pt>
                <c:pt idx="142">
                  <c:v>44155</c:v>
                </c:pt>
                <c:pt idx="143">
                  <c:v>44156</c:v>
                </c:pt>
                <c:pt idx="144">
                  <c:v>44157</c:v>
                </c:pt>
                <c:pt idx="145">
                  <c:v>44158</c:v>
                </c:pt>
                <c:pt idx="146">
                  <c:v>44159</c:v>
                </c:pt>
                <c:pt idx="147">
                  <c:v>44160</c:v>
                </c:pt>
                <c:pt idx="148">
                  <c:v>44161</c:v>
                </c:pt>
              </c:numCache>
            </c:numRef>
          </c:cat>
          <c:val>
            <c:numRef>
              <c:f>Sheet1!$B$124:$B$272</c:f>
              <c:numCache>
                <c:formatCode>#,##0</c:formatCode>
                <c:ptCount val="149"/>
                <c:pt idx="0">
                  <c:v>4</c:v>
                </c:pt>
                <c:pt idx="1">
                  <c:v>2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6</c:v>
                </c:pt>
                <c:pt idx="9">
                  <c:v>5</c:v>
                </c:pt>
                <c:pt idx="10">
                  <c:v>1</c:v>
                </c:pt>
                <c:pt idx="11">
                  <c:v>1</c:v>
                </c:pt>
                <c:pt idx="12">
                  <c:v>5</c:v>
                </c:pt>
                <c:pt idx="13">
                  <c:v>5</c:v>
                </c:pt>
                <c:pt idx="14">
                  <c:v>1</c:v>
                </c:pt>
                <c:pt idx="15">
                  <c:v>7</c:v>
                </c:pt>
                <c:pt idx="16">
                  <c:v>4</c:v>
                </c:pt>
                <c:pt idx="17">
                  <c:v>0</c:v>
                </c:pt>
                <c:pt idx="18">
                  <c:v>2</c:v>
                </c:pt>
                <c:pt idx="19">
                  <c:v>1</c:v>
                </c:pt>
                <c:pt idx="20">
                  <c:v>8</c:v>
                </c:pt>
                <c:pt idx="21">
                  <c:v>7</c:v>
                </c:pt>
                <c:pt idx="22">
                  <c:v>7</c:v>
                </c:pt>
                <c:pt idx="23">
                  <c:v>5</c:v>
                </c:pt>
                <c:pt idx="24">
                  <c:v>0</c:v>
                </c:pt>
                <c:pt idx="25">
                  <c:v>1</c:v>
                </c:pt>
                <c:pt idx="26">
                  <c:v>6</c:v>
                </c:pt>
                <c:pt idx="27">
                  <c:v>9</c:v>
                </c:pt>
                <c:pt idx="28">
                  <c:v>16</c:v>
                </c:pt>
                <c:pt idx="29">
                  <c:v>15</c:v>
                </c:pt>
                <c:pt idx="30">
                  <c:v>6</c:v>
                </c:pt>
                <c:pt idx="31">
                  <c:v>5</c:v>
                </c:pt>
                <c:pt idx="32">
                  <c:v>5</c:v>
                </c:pt>
                <c:pt idx="33">
                  <c:v>17</c:v>
                </c:pt>
                <c:pt idx="34">
                  <c:v>6</c:v>
                </c:pt>
                <c:pt idx="35">
                  <c:v>7</c:v>
                </c:pt>
                <c:pt idx="36">
                  <c:v>4</c:v>
                </c:pt>
                <c:pt idx="37">
                  <c:v>8</c:v>
                </c:pt>
                <c:pt idx="38">
                  <c:v>2</c:v>
                </c:pt>
                <c:pt idx="39">
                  <c:v>0</c:v>
                </c:pt>
                <c:pt idx="40">
                  <c:v>8</c:v>
                </c:pt>
                <c:pt idx="41">
                  <c:v>4</c:v>
                </c:pt>
                <c:pt idx="42">
                  <c:v>7</c:v>
                </c:pt>
                <c:pt idx="43">
                  <c:v>7</c:v>
                </c:pt>
                <c:pt idx="44">
                  <c:v>10</c:v>
                </c:pt>
                <c:pt idx="45">
                  <c:v>2</c:v>
                </c:pt>
                <c:pt idx="46">
                  <c:v>0</c:v>
                </c:pt>
                <c:pt idx="47">
                  <c:v>12</c:v>
                </c:pt>
                <c:pt idx="48">
                  <c:v>4</c:v>
                </c:pt>
                <c:pt idx="49">
                  <c:v>12</c:v>
                </c:pt>
                <c:pt idx="50">
                  <c:v>4</c:v>
                </c:pt>
                <c:pt idx="51">
                  <c:v>16</c:v>
                </c:pt>
                <c:pt idx="52">
                  <c:v>2</c:v>
                </c:pt>
                <c:pt idx="53">
                  <c:v>11</c:v>
                </c:pt>
                <c:pt idx="54">
                  <c:v>13</c:v>
                </c:pt>
                <c:pt idx="55">
                  <c:v>31</c:v>
                </c:pt>
                <c:pt idx="56">
                  <c:v>10</c:v>
                </c:pt>
                <c:pt idx="57">
                  <c:v>19</c:v>
                </c:pt>
                <c:pt idx="58">
                  <c:v>14</c:v>
                </c:pt>
                <c:pt idx="59">
                  <c:v>11</c:v>
                </c:pt>
                <c:pt idx="60">
                  <c:v>4</c:v>
                </c:pt>
                <c:pt idx="61">
                  <c:v>12</c:v>
                </c:pt>
                <c:pt idx="62">
                  <c:v>7</c:v>
                </c:pt>
                <c:pt idx="63">
                  <c:v>21</c:v>
                </c:pt>
                <c:pt idx="64">
                  <c:v>17</c:v>
                </c:pt>
                <c:pt idx="65">
                  <c:v>15</c:v>
                </c:pt>
                <c:pt idx="66">
                  <c:v>10</c:v>
                </c:pt>
                <c:pt idx="67">
                  <c:v>4</c:v>
                </c:pt>
                <c:pt idx="68">
                  <c:v>5</c:v>
                </c:pt>
                <c:pt idx="69">
                  <c:v>69</c:v>
                </c:pt>
                <c:pt idx="70">
                  <c:v>26</c:v>
                </c:pt>
                <c:pt idx="71">
                  <c:v>64</c:v>
                </c:pt>
                <c:pt idx="72">
                  <c:v>22</c:v>
                </c:pt>
                <c:pt idx="73">
                  <c:v>50</c:v>
                </c:pt>
                <c:pt idx="74">
                  <c:v>33</c:v>
                </c:pt>
                <c:pt idx="75">
                  <c:v>63</c:v>
                </c:pt>
                <c:pt idx="76">
                  <c:v>63</c:v>
                </c:pt>
                <c:pt idx="77">
                  <c:v>77</c:v>
                </c:pt>
                <c:pt idx="78">
                  <c:v>125</c:v>
                </c:pt>
                <c:pt idx="79">
                  <c:v>102</c:v>
                </c:pt>
                <c:pt idx="80">
                  <c:v>55</c:v>
                </c:pt>
                <c:pt idx="81">
                  <c:v>21</c:v>
                </c:pt>
                <c:pt idx="82">
                  <c:v>97</c:v>
                </c:pt>
                <c:pt idx="83">
                  <c:v>96</c:v>
                </c:pt>
                <c:pt idx="84">
                  <c:v>111</c:v>
                </c:pt>
                <c:pt idx="85">
                  <c:v>156</c:v>
                </c:pt>
                <c:pt idx="86">
                  <c:v>265</c:v>
                </c:pt>
                <c:pt idx="87">
                  <c:v>122</c:v>
                </c:pt>
                <c:pt idx="88">
                  <c:v>16</c:v>
                </c:pt>
                <c:pt idx="89">
                  <c:v>77</c:v>
                </c:pt>
                <c:pt idx="90">
                  <c:v>177</c:v>
                </c:pt>
                <c:pt idx="91">
                  <c:v>178</c:v>
                </c:pt>
                <c:pt idx="92">
                  <c:v>235</c:v>
                </c:pt>
                <c:pt idx="93">
                  <c:v>298</c:v>
                </c:pt>
                <c:pt idx="94">
                  <c:v>74</c:v>
                </c:pt>
                <c:pt idx="95">
                  <c:v>17</c:v>
                </c:pt>
                <c:pt idx="96">
                  <c:v>276</c:v>
                </c:pt>
                <c:pt idx="97">
                  <c:v>250</c:v>
                </c:pt>
                <c:pt idx="98">
                  <c:v>301</c:v>
                </c:pt>
                <c:pt idx="99">
                  <c:v>366</c:v>
                </c:pt>
                <c:pt idx="100">
                  <c:v>677</c:v>
                </c:pt>
                <c:pt idx="101">
                  <c:v>194</c:v>
                </c:pt>
                <c:pt idx="102">
                  <c:v>82</c:v>
                </c:pt>
                <c:pt idx="103">
                  <c:v>380</c:v>
                </c:pt>
                <c:pt idx="104">
                  <c:v>313</c:v>
                </c:pt>
                <c:pt idx="105">
                  <c:v>634</c:v>
                </c:pt>
                <c:pt idx="106">
                  <c:v>870</c:v>
                </c:pt>
                <c:pt idx="107">
                  <c:v>820</c:v>
                </c:pt>
                <c:pt idx="108">
                  <c:v>565</c:v>
                </c:pt>
                <c:pt idx="109">
                  <c:v>227</c:v>
                </c:pt>
                <c:pt idx="110">
                  <c:v>676</c:v>
                </c:pt>
                <c:pt idx="111">
                  <c:v>882</c:v>
                </c:pt>
                <c:pt idx="112">
                  <c:v>1298</c:v>
                </c:pt>
                <c:pt idx="113">
                  <c:v>888</c:v>
                </c:pt>
                <c:pt idx="114">
                  <c:v>950</c:v>
                </c:pt>
                <c:pt idx="115">
                  <c:v>557</c:v>
                </c:pt>
                <c:pt idx="116">
                  <c:v>524</c:v>
                </c:pt>
                <c:pt idx="117">
                  <c:v>478</c:v>
                </c:pt>
                <c:pt idx="118">
                  <c:v>1515</c:v>
                </c:pt>
                <c:pt idx="119">
                  <c:v>787</c:v>
                </c:pt>
                <c:pt idx="120">
                  <c:v>771</c:v>
                </c:pt>
                <c:pt idx="121">
                  <c:v>947</c:v>
                </c:pt>
                <c:pt idx="122">
                  <c:v>507</c:v>
                </c:pt>
                <c:pt idx="123">
                  <c:v>495</c:v>
                </c:pt>
                <c:pt idx="124">
                  <c:v>686</c:v>
                </c:pt>
                <c:pt idx="125">
                  <c:v>837</c:v>
                </c:pt>
                <c:pt idx="126">
                  <c:v>892</c:v>
                </c:pt>
                <c:pt idx="127">
                  <c:v>770</c:v>
                </c:pt>
                <c:pt idx="128">
                  <c:v>796</c:v>
                </c:pt>
                <c:pt idx="129">
                  <c:v>394</c:v>
                </c:pt>
                <c:pt idx="130">
                  <c:v>341</c:v>
                </c:pt>
                <c:pt idx="131">
                  <c:v>553</c:v>
                </c:pt>
                <c:pt idx="132">
                  <c:v>329</c:v>
                </c:pt>
                <c:pt idx="133">
                  <c:v>803</c:v>
                </c:pt>
                <c:pt idx="134">
                  <c:v>416</c:v>
                </c:pt>
                <c:pt idx="135">
                  <c:v>414</c:v>
                </c:pt>
                <c:pt idx="136">
                  <c:v>209</c:v>
                </c:pt>
                <c:pt idx="137">
                  <c:v>60</c:v>
                </c:pt>
                <c:pt idx="138">
                  <c:v>470</c:v>
                </c:pt>
                <c:pt idx="139">
                  <c:v>169</c:v>
                </c:pt>
                <c:pt idx="140">
                  <c:v>358</c:v>
                </c:pt>
                <c:pt idx="141">
                  <c:v>354</c:v>
                </c:pt>
                <c:pt idx="142">
                  <c:v>357</c:v>
                </c:pt>
                <c:pt idx="143">
                  <c:v>192</c:v>
                </c:pt>
                <c:pt idx="144">
                  <c:v>42</c:v>
                </c:pt>
                <c:pt idx="145">
                  <c:v>265</c:v>
                </c:pt>
                <c:pt idx="146">
                  <c:v>217</c:v>
                </c:pt>
                <c:pt idx="147">
                  <c:v>375</c:v>
                </c:pt>
                <c:pt idx="148">
                  <c:v>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5B-4E14-BEB4-D9E52D566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24901576"/>
        <c:axId val="524901968"/>
      </c:barChart>
      <c:dateAx>
        <c:axId val="5249015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968"/>
        <c:crosses val="autoZero"/>
        <c:auto val="1"/>
        <c:lblOffset val="100"/>
        <c:baseTimeUnit val="days"/>
        <c:majorUnit val="1"/>
        <c:majorTimeUnit val="days"/>
      </c:dateAx>
      <c:valAx>
        <c:axId val="524901968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576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Sheet1!$B$2:$B$140</c:f>
              <c:numCache>
                <c:formatCode>0</c:formatCode>
                <c:ptCount val="139"/>
                <c:pt idx="0">
                  <c:v>2</c:v>
                </c:pt>
                <c:pt idx="1">
                  <c:v>0</c:v>
                </c:pt>
                <c:pt idx="2">
                  <c:v>12</c:v>
                </c:pt>
                <c:pt idx="3">
                  <c:v>4</c:v>
                </c:pt>
                <c:pt idx="4">
                  <c:v>12</c:v>
                </c:pt>
                <c:pt idx="5">
                  <c:v>4</c:v>
                </c:pt>
                <c:pt idx="6">
                  <c:v>16</c:v>
                </c:pt>
                <c:pt idx="7">
                  <c:v>2</c:v>
                </c:pt>
                <c:pt idx="8">
                  <c:v>11</c:v>
                </c:pt>
                <c:pt idx="9">
                  <c:v>13</c:v>
                </c:pt>
                <c:pt idx="10">
                  <c:v>31</c:v>
                </c:pt>
                <c:pt idx="11">
                  <c:v>10</c:v>
                </c:pt>
                <c:pt idx="12">
                  <c:v>19</c:v>
                </c:pt>
                <c:pt idx="13">
                  <c:v>14</c:v>
                </c:pt>
                <c:pt idx="14">
                  <c:v>11</c:v>
                </c:pt>
                <c:pt idx="15">
                  <c:v>4</c:v>
                </c:pt>
                <c:pt idx="16">
                  <c:v>12</c:v>
                </c:pt>
                <c:pt idx="17">
                  <c:v>7</c:v>
                </c:pt>
                <c:pt idx="18">
                  <c:v>21</c:v>
                </c:pt>
                <c:pt idx="19">
                  <c:v>17</c:v>
                </c:pt>
                <c:pt idx="20">
                  <c:v>15</c:v>
                </c:pt>
                <c:pt idx="21">
                  <c:v>10</c:v>
                </c:pt>
                <c:pt idx="22">
                  <c:v>4</c:v>
                </c:pt>
                <c:pt idx="23">
                  <c:v>5</c:v>
                </c:pt>
                <c:pt idx="24">
                  <c:v>69</c:v>
                </c:pt>
                <c:pt idx="25">
                  <c:v>26</c:v>
                </c:pt>
                <c:pt idx="26">
                  <c:v>64</c:v>
                </c:pt>
                <c:pt idx="27">
                  <c:v>22</c:v>
                </c:pt>
                <c:pt idx="28">
                  <c:v>50</c:v>
                </c:pt>
                <c:pt idx="29">
                  <c:v>33</c:v>
                </c:pt>
                <c:pt idx="30">
                  <c:v>63</c:v>
                </c:pt>
                <c:pt idx="31">
                  <c:v>63</c:v>
                </c:pt>
                <c:pt idx="32">
                  <c:v>77</c:v>
                </c:pt>
                <c:pt idx="33">
                  <c:v>125</c:v>
                </c:pt>
                <c:pt idx="34">
                  <c:v>102</c:v>
                </c:pt>
                <c:pt idx="35">
                  <c:v>55</c:v>
                </c:pt>
                <c:pt idx="36">
                  <c:v>21</c:v>
                </c:pt>
                <c:pt idx="37">
                  <c:v>97</c:v>
                </c:pt>
                <c:pt idx="38">
                  <c:v>96</c:v>
                </c:pt>
                <c:pt idx="39">
                  <c:v>111</c:v>
                </c:pt>
                <c:pt idx="40">
                  <c:v>156</c:v>
                </c:pt>
                <c:pt idx="41">
                  <c:v>265</c:v>
                </c:pt>
                <c:pt idx="42">
                  <c:v>122</c:v>
                </c:pt>
                <c:pt idx="43">
                  <c:v>16</c:v>
                </c:pt>
                <c:pt idx="44">
                  <c:v>77</c:v>
                </c:pt>
                <c:pt idx="45">
                  <c:v>177</c:v>
                </c:pt>
                <c:pt idx="46">
                  <c:v>178</c:v>
                </c:pt>
                <c:pt idx="47">
                  <c:v>235</c:v>
                </c:pt>
                <c:pt idx="48">
                  <c:v>298</c:v>
                </c:pt>
                <c:pt idx="49">
                  <c:v>74</c:v>
                </c:pt>
                <c:pt idx="50">
                  <c:v>17</c:v>
                </c:pt>
                <c:pt idx="51">
                  <c:v>276</c:v>
                </c:pt>
                <c:pt idx="52">
                  <c:v>250</c:v>
                </c:pt>
                <c:pt idx="53">
                  <c:v>301</c:v>
                </c:pt>
                <c:pt idx="54">
                  <c:v>366</c:v>
                </c:pt>
                <c:pt idx="55">
                  <c:v>677</c:v>
                </c:pt>
                <c:pt idx="56">
                  <c:v>194</c:v>
                </c:pt>
                <c:pt idx="57">
                  <c:v>82</c:v>
                </c:pt>
                <c:pt idx="58">
                  <c:v>380</c:v>
                </c:pt>
                <c:pt idx="59">
                  <c:v>313</c:v>
                </c:pt>
                <c:pt idx="60">
                  <c:v>634</c:v>
                </c:pt>
                <c:pt idx="61">
                  <c:v>870</c:v>
                </c:pt>
                <c:pt idx="62">
                  <c:v>820</c:v>
                </c:pt>
                <c:pt idx="63">
                  <c:v>565</c:v>
                </c:pt>
                <c:pt idx="64">
                  <c:v>227</c:v>
                </c:pt>
                <c:pt idx="65">
                  <c:v>676</c:v>
                </c:pt>
                <c:pt idx="66">
                  <c:v>882</c:v>
                </c:pt>
                <c:pt idx="67">
                  <c:v>1298</c:v>
                </c:pt>
                <c:pt idx="68">
                  <c:v>888</c:v>
                </c:pt>
                <c:pt idx="69">
                  <c:v>950</c:v>
                </c:pt>
                <c:pt idx="70">
                  <c:v>557</c:v>
                </c:pt>
                <c:pt idx="71">
                  <c:v>524</c:v>
                </c:pt>
                <c:pt idx="72">
                  <c:v>478</c:v>
                </c:pt>
                <c:pt idx="73">
                  <c:v>1515</c:v>
                </c:pt>
                <c:pt idx="74">
                  <c:v>787</c:v>
                </c:pt>
                <c:pt idx="75">
                  <c:v>771</c:v>
                </c:pt>
                <c:pt idx="76">
                  <c:v>947</c:v>
                </c:pt>
                <c:pt idx="77">
                  <c:v>507</c:v>
                </c:pt>
                <c:pt idx="78">
                  <c:v>495</c:v>
                </c:pt>
                <c:pt idx="79">
                  <c:v>686</c:v>
                </c:pt>
                <c:pt idx="80">
                  <c:v>837</c:v>
                </c:pt>
                <c:pt idx="81">
                  <c:v>892</c:v>
                </c:pt>
                <c:pt idx="82">
                  <c:v>770</c:v>
                </c:pt>
                <c:pt idx="83">
                  <c:v>796</c:v>
                </c:pt>
                <c:pt idx="84">
                  <c:v>394</c:v>
                </c:pt>
                <c:pt idx="85">
                  <c:v>341</c:v>
                </c:pt>
                <c:pt idx="86">
                  <c:v>553</c:v>
                </c:pt>
                <c:pt idx="87">
                  <c:v>329</c:v>
                </c:pt>
                <c:pt idx="88">
                  <c:v>803</c:v>
                </c:pt>
                <c:pt idx="89">
                  <c:v>416</c:v>
                </c:pt>
                <c:pt idx="90">
                  <c:v>414</c:v>
                </c:pt>
                <c:pt idx="91">
                  <c:v>209</c:v>
                </c:pt>
                <c:pt idx="92">
                  <c:v>60</c:v>
                </c:pt>
                <c:pt idx="93">
                  <c:v>470</c:v>
                </c:pt>
                <c:pt idx="94">
                  <c:v>169</c:v>
                </c:pt>
                <c:pt idx="95">
                  <c:v>358</c:v>
                </c:pt>
                <c:pt idx="96">
                  <c:v>354</c:v>
                </c:pt>
                <c:pt idx="97">
                  <c:v>357</c:v>
                </c:pt>
                <c:pt idx="98">
                  <c:v>192</c:v>
                </c:pt>
                <c:pt idx="99">
                  <c:v>42</c:v>
                </c:pt>
                <c:pt idx="100">
                  <c:v>265</c:v>
                </c:pt>
                <c:pt idx="101">
                  <c:v>217</c:v>
                </c:pt>
                <c:pt idx="102">
                  <c:v>375</c:v>
                </c:pt>
                <c:pt idx="103">
                  <c:v>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BF-4E43-9360-874C97366E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2"/>
          <c:order val="1"/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Sheet1!$C$2:$C$140</c:f>
              <c:numCache>
                <c:formatCode>General</c:formatCode>
                <c:ptCount val="139"/>
                <c:pt idx="104">
                  <c:v>214</c:v>
                </c:pt>
                <c:pt idx="105">
                  <c:v>203</c:v>
                </c:pt>
                <c:pt idx="106">
                  <c:v>192</c:v>
                </c:pt>
                <c:pt idx="107">
                  <c:v>182</c:v>
                </c:pt>
                <c:pt idx="108">
                  <c:v>173</c:v>
                </c:pt>
                <c:pt idx="109">
                  <c:v>164</c:v>
                </c:pt>
                <c:pt idx="110">
                  <c:v>156</c:v>
                </c:pt>
                <c:pt idx="111">
                  <c:v>148</c:v>
                </c:pt>
                <c:pt idx="112">
                  <c:v>140</c:v>
                </c:pt>
                <c:pt idx="113">
                  <c:v>133</c:v>
                </c:pt>
                <c:pt idx="114">
                  <c:v>126</c:v>
                </c:pt>
                <c:pt idx="115">
                  <c:v>120</c:v>
                </c:pt>
                <c:pt idx="116">
                  <c:v>114</c:v>
                </c:pt>
                <c:pt idx="117">
                  <c:v>108</c:v>
                </c:pt>
                <c:pt idx="118">
                  <c:v>103</c:v>
                </c:pt>
                <c:pt idx="119">
                  <c:v>97</c:v>
                </c:pt>
                <c:pt idx="120">
                  <c:v>93</c:v>
                </c:pt>
                <c:pt idx="121">
                  <c:v>88</c:v>
                </c:pt>
                <c:pt idx="122">
                  <c:v>84</c:v>
                </c:pt>
                <c:pt idx="123">
                  <c:v>80</c:v>
                </c:pt>
                <c:pt idx="124">
                  <c:v>76</c:v>
                </c:pt>
                <c:pt idx="125">
                  <c:v>72</c:v>
                </c:pt>
                <c:pt idx="126">
                  <c:v>69</c:v>
                </c:pt>
                <c:pt idx="127">
                  <c:v>65</c:v>
                </c:pt>
                <c:pt idx="128">
                  <c:v>62</c:v>
                </c:pt>
                <c:pt idx="129">
                  <c:v>59</c:v>
                </c:pt>
                <c:pt idx="130">
                  <c:v>56</c:v>
                </c:pt>
                <c:pt idx="131">
                  <c:v>54</c:v>
                </c:pt>
                <c:pt idx="132">
                  <c:v>51</c:v>
                </c:pt>
                <c:pt idx="133">
                  <c:v>49</c:v>
                </c:pt>
                <c:pt idx="134">
                  <c:v>47</c:v>
                </c:pt>
                <c:pt idx="135">
                  <c:v>45</c:v>
                </c:pt>
                <c:pt idx="136">
                  <c:v>43</c:v>
                </c:pt>
                <c:pt idx="137">
                  <c:v>41</c:v>
                </c:pt>
                <c:pt idx="138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BF-4E43-9360-874C97366E90}"/>
            </c:ext>
          </c:extLst>
        </c:ser>
        <c:ser>
          <c:idx val="3"/>
          <c:order val="2"/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Sheet1!$D$2:$D$140</c:f>
              <c:numCache>
                <c:formatCode>General</c:formatCode>
                <c:ptCount val="139"/>
                <c:pt idx="104">
                  <c:v>235</c:v>
                </c:pt>
                <c:pt idx="105">
                  <c:v>227</c:v>
                </c:pt>
                <c:pt idx="106">
                  <c:v>218</c:v>
                </c:pt>
                <c:pt idx="107">
                  <c:v>211</c:v>
                </c:pt>
                <c:pt idx="108">
                  <c:v>206</c:v>
                </c:pt>
                <c:pt idx="109">
                  <c:v>201</c:v>
                </c:pt>
                <c:pt idx="110">
                  <c:v>197</c:v>
                </c:pt>
                <c:pt idx="111">
                  <c:v>191</c:v>
                </c:pt>
                <c:pt idx="112">
                  <c:v>185</c:v>
                </c:pt>
                <c:pt idx="113">
                  <c:v>179</c:v>
                </c:pt>
                <c:pt idx="114">
                  <c:v>175</c:v>
                </c:pt>
                <c:pt idx="115">
                  <c:v>171</c:v>
                </c:pt>
                <c:pt idx="116">
                  <c:v>167</c:v>
                </c:pt>
                <c:pt idx="117">
                  <c:v>162</c:v>
                </c:pt>
                <c:pt idx="118">
                  <c:v>157</c:v>
                </c:pt>
                <c:pt idx="119">
                  <c:v>153</c:v>
                </c:pt>
                <c:pt idx="120">
                  <c:v>149</c:v>
                </c:pt>
                <c:pt idx="121">
                  <c:v>145</c:v>
                </c:pt>
                <c:pt idx="122">
                  <c:v>142</c:v>
                </c:pt>
                <c:pt idx="123">
                  <c:v>138</c:v>
                </c:pt>
                <c:pt idx="124">
                  <c:v>134</c:v>
                </c:pt>
                <c:pt idx="125">
                  <c:v>130</c:v>
                </c:pt>
                <c:pt idx="126">
                  <c:v>127</c:v>
                </c:pt>
                <c:pt idx="127">
                  <c:v>124</c:v>
                </c:pt>
                <c:pt idx="128">
                  <c:v>121</c:v>
                </c:pt>
                <c:pt idx="129">
                  <c:v>117</c:v>
                </c:pt>
                <c:pt idx="130">
                  <c:v>114</c:v>
                </c:pt>
                <c:pt idx="131">
                  <c:v>111</c:v>
                </c:pt>
                <c:pt idx="132">
                  <c:v>109</c:v>
                </c:pt>
                <c:pt idx="133">
                  <c:v>106</c:v>
                </c:pt>
                <c:pt idx="134">
                  <c:v>103</c:v>
                </c:pt>
                <c:pt idx="135">
                  <c:v>101</c:v>
                </c:pt>
                <c:pt idx="136">
                  <c:v>98</c:v>
                </c:pt>
                <c:pt idx="137">
                  <c:v>96</c:v>
                </c:pt>
                <c:pt idx="138">
                  <c:v>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BBF-4E43-9360-874C97366E90}"/>
            </c:ext>
          </c:extLst>
        </c:ser>
        <c:ser>
          <c:idx val="4"/>
          <c:order val="3"/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Sheet1!$E$2:$E$140</c:f>
              <c:numCache>
                <c:formatCode>General</c:formatCode>
                <c:ptCount val="139"/>
                <c:pt idx="104">
                  <c:v>263</c:v>
                </c:pt>
                <c:pt idx="105">
                  <c:v>259</c:v>
                </c:pt>
                <c:pt idx="106">
                  <c:v>251</c:v>
                </c:pt>
                <c:pt idx="107">
                  <c:v>250</c:v>
                </c:pt>
                <c:pt idx="108">
                  <c:v>251</c:v>
                </c:pt>
                <c:pt idx="109">
                  <c:v>255</c:v>
                </c:pt>
                <c:pt idx="110">
                  <c:v>259</c:v>
                </c:pt>
                <c:pt idx="111">
                  <c:v>257</c:v>
                </c:pt>
                <c:pt idx="112">
                  <c:v>255</c:v>
                </c:pt>
                <c:pt idx="113">
                  <c:v>254</c:v>
                </c:pt>
                <c:pt idx="114">
                  <c:v>256</c:v>
                </c:pt>
                <c:pt idx="115">
                  <c:v>257</c:v>
                </c:pt>
                <c:pt idx="116">
                  <c:v>258</c:v>
                </c:pt>
                <c:pt idx="117">
                  <c:v>258</c:v>
                </c:pt>
                <c:pt idx="118">
                  <c:v>257</c:v>
                </c:pt>
                <c:pt idx="119">
                  <c:v>257</c:v>
                </c:pt>
                <c:pt idx="120">
                  <c:v>258</c:v>
                </c:pt>
                <c:pt idx="121">
                  <c:v>259</c:v>
                </c:pt>
                <c:pt idx="122">
                  <c:v>260</c:v>
                </c:pt>
                <c:pt idx="123">
                  <c:v>260</c:v>
                </c:pt>
                <c:pt idx="124">
                  <c:v>260</c:v>
                </c:pt>
                <c:pt idx="125">
                  <c:v>260</c:v>
                </c:pt>
                <c:pt idx="126">
                  <c:v>261</c:v>
                </c:pt>
                <c:pt idx="127">
                  <c:v>261</c:v>
                </c:pt>
                <c:pt idx="128">
                  <c:v>262</c:v>
                </c:pt>
                <c:pt idx="129">
                  <c:v>262</c:v>
                </c:pt>
                <c:pt idx="130">
                  <c:v>262</c:v>
                </c:pt>
                <c:pt idx="131">
                  <c:v>262</c:v>
                </c:pt>
                <c:pt idx="132">
                  <c:v>263</c:v>
                </c:pt>
                <c:pt idx="133">
                  <c:v>263</c:v>
                </c:pt>
                <c:pt idx="134">
                  <c:v>264</c:v>
                </c:pt>
                <c:pt idx="135">
                  <c:v>264</c:v>
                </c:pt>
                <c:pt idx="136">
                  <c:v>264</c:v>
                </c:pt>
                <c:pt idx="137">
                  <c:v>265</c:v>
                </c:pt>
                <c:pt idx="138">
                  <c:v>265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BBF-4E43-9360-874C97366E90}"/>
            </c:ext>
          </c:extLst>
        </c:ser>
        <c:ser>
          <c:idx val="5"/>
          <c:order val="4"/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Sheet1!$F$2:$F$140</c:f>
              <c:numCache>
                <c:formatCode>General</c:formatCode>
                <c:ptCount val="139"/>
                <c:pt idx="104">
                  <c:v>299</c:v>
                </c:pt>
                <c:pt idx="105">
                  <c:v>302</c:v>
                </c:pt>
                <c:pt idx="106">
                  <c:v>296</c:v>
                </c:pt>
                <c:pt idx="107">
                  <c:v>304</c:v>
                </c:pt>
                <c:pt idx="108">
                  <c:v>318</c:v>
                </c:pt>
                <c:pt idx="109">
                  <c:v>335</c:v>
                </c:pt>
                <c:pt idx="110">
                  <c:v>354</c:v>
                </c:pt>
                <c:pt idx="111">
                  <c:v>361</c:v>
                </c:pt>
                <c:pt idx="112">
                  <c:v>367</c:v>
                </c:pt>
                <c:pt idx="113">
                  <c:v>378</c:v>
                </c:pt>
                <c:pt idx="114">
                  <c:v>395</c:v>
                </c:pt>
                <c:pt idx="115">
                  <c:v>412</c:v>
                </c:pt>
                <c:pt idx="116">
                  <c:v>427</c:v>
                </c:pt>
                <c:pt idx="117">
                  <c:v>440</c:v>
                </c:pt>
                <c:pt idx="118">
                  <c:v>452</c:v>
                </c:pt>
                <c:pt idx="119">
                  <c:v>468</c:v>
                </c:pt>
                <c:pt idx="120">
                  <c:v>486</c:v>
                </c:pt>
                <c:pt idx="121">
                  <c:v>504</c:v>
                </c:pt>
                <c:pt idx="122">
                  <c:v>522</c:v>
                </c:pt>
                <c:pt idx="123">
                  <c:v>538</c:v>
                </c:pt>
                <c:pt idx="124">
                  <c:v>556</c:v>
                </c:pt>
                <c:pt idx="125">
                  <c:v>575</c:v>
                </c:pt>
                <c:pt idx="126">
                  <c:v>596</c:v>
                </c:pt>
                <c:pt idx="127">
                  <c:v>617</c:v>
                </c:pt>
                <c:pt idx="128">
                  <c:v>638</c:v>
                </c:pt>
                <c:pt idx="129">
                  <c:v>659</c:v>
                </c:pt>
                <c:pt idx="130">
                  <c:v>681</c:v>
                </c:pt>
                <c:pt idx="131">
                  <c:v>705</c:v>
                </c:pt>
                <c:pt idx="132">
                  <c:v>730</c:v>
                </c:pt>
                <c:pt idx="133">
                  <c:v>755</c:v>
                </c:pt>
                <c:pt idx="134">
                  <c:v>781</c:v>
                </c:pt>
                <c:pt idx="135">
                  <c:v>807</c:v>
                </c:pt>
                <c:pt idx="136">
                  <c:v>835</c:v>
                </c:pt>
                <c:pt idx="137">
                  <c:v>863</c:v>
                </c:pt>
                <c:pt idx="138">
                  <c:v>893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BBF-4E43-9360-874C97366E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  <c:max val="2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251231934911546E-2"/>
          <c:y val="0.13807894736842105"/>
          <c:w val="0.91692139603581668"/>
          <c:h val="0.65774488304093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Sheet1!$A$124:$A$272</c:f>
              <c:numCache>
                <c:formatCode>m/d/yyyy</c:formatCode>
                <c:ptCount val="149"/>
                <c:pt idx="0">
                  <c:v>44013</c:v>
                </c:pt>
                <c:pt idx="1">
                  <c:v>44014</c:v>
                </c:pt>
                <c:pt idx="2">
                  <c:v>44015</c:v>
                </c:pt>
                <c:pt idx="3">
                  <c:v>44016</c:v>
                </c:pt>
                <c:pt idx="4">
                  <c:v>44017</c:v>
                </c:pt>
                <c:pt idx="5">
                  <c:v>44018</c:v>
                </c:pt>
                <c:pt idx="6">
                  <c:v>44019</c:v>
                </c:pt>
                <c:pt idx="7">
                  <c:v>44020</c:v>
                </c:pt>
                <c:pt idx="8">
                  <c:v>44021</c:v>
                </c:pt>
                <c:pt idx="9">
                  <c:v>44022</c:v>
                </c:pt>
                <c:pt idx="10">
                  <c:v>44023</c:v>
                </c:pt>
                <c:pt idx="11">
                  <c:v>44024</c:v>
                </c:pt>
                <c:pt idx="12">
                  <c:v>44025</c:v>
                </c:pt>
                <c:pt idx="13">
                  <c:v>44026</c:v>
                </c:pt>
                <c:pt idx="14">
                  <c:v>44027</c:v>
                </c:pt>
                <c:pt idx="15">
                  <c:v>44028</c:v>
                </c:pt>
                <c:pt idx="16">
                  <c:v>44029</c:v>
                </c:pt>
                <c:pt idx="17">
                  <c:v>44030</c:v>
                </c:pt>
                <c:pt idx="18">
                  <c:v>44031</c:v>
                </c:pt>
                <c:pt idx="19">
                  <c:v>44032</c:v>
                </c:pt>
                <c:pt idx="20">
                  <c:v>44033</c:v>
                </c:pt>
                <c:pt idx="21">
                  <c:v>44034</c:v>
                </c:pt>
                <c:pt idx="22">
                  <c:v>44035</c:v>
                </c:pt>
                <c:pt idx="23">
                  <c:v>44036</c:v>
                </c:pt>
                <c:pt idx="24">
                  <c:v>44037</c:v>
                </c:pt>
                <c:pt idx="25">
                  <c:v>44038</c:v>
                </c:pt>
                <c:pt idx="26">
                  <c:v>44039</c:v>
                </c:pt>
                <c:pt idx="27">
                  <c:v>44040</c:v>
                </c:pt>
                <c:pt idx="28">
                  <c:v>44041</c:v>
                </c:pt>
                <c:pt idx="29">
                  <c:v>44042</c:v>
                </c:pt>
                <c:pt idx="30">
                  <c:v>44043</c:v>
                </c:pt>
                <c:pt idx="31">
                  <c:v>44044</c:v>
                </c:pt>
                <c:pt idx="32">
                  <c:v>44045</c:v>
                </c:pt>
                <c:pt idx="33">
                  <c:v>44046</c:v>
                </c:pt>
                <c:pt idx="34">
                  <c:v>44047</c:v>
                </c:pt>
                <c:pt idx="35">
                  <c:v>44048</c:v>
                </c:pt>
                <c:pt idx="36">
                  <c:v>44049</c:v>
                </c:pt>
                <c:pt idx="37">
                  <c:v>44050</c:v>
                </c:pt>
                <c:pt idx="38">
                  <c:v>44051</c:v>
                </c:pt>
                <c:pt idx="39">
                  <c:v>44052</c:v>
                </c:pt>
                <c:pt idx="40">
                  <c:v>44053</c:v>
                </c:pt>
                <c:pt idx="41">
                  <c:v>44054</c:v>
                </c:pt>
                <c:pt idx="42">
                  <c:v>44055</c:v>
                </c:pt>
                <c:pt idx="43">
                  <c:v>44056</c:v>
                </c:pt>
                <c:pt idx="44">
                  <c:v>44057</c:v>
                </c:pt>
                <c:pt idx="45">
                  <c:v>44058</c:v>
                </c:pt>
                <c:pt idx="46">
                  <c:v>44059</c:v>
                </c:pt>
                <c:pt idx="47">
                  <c:v>44060</c:v>
                </c:pt>
                <c:pt idx="48">
                  <c:v>44061</c:v>
                </c:pt>
                <c:pt idx="49">
                  <c:v>44062</c:v>
                </c:pt>
                <c:pt idx="50">
                  <c:v>44063</c:v>
                </c:pt>
                <c:pt idx="51">
                  <c:v>44064</c:v>
                </c:pt>
                <c:pt idx="52">
                  <c:v>44065</c:v>
                </c:pt>
                <c:pt idx="53">
                  <c:v>44066</c:v>
                </c:pt>
                <c:pt idx="54">
                  <c:v>44067</c:v>
                </c:pt>
                <c:pt idx="55">
                  <c:v>44068</c:v>
                </c:pt>
                <c:pt idx="56">
                  <c:v>44069</c:v>
                </c:pt>
                <c:pt idx="57">
                  <c:v>44070</c:v>
                </c:pt>
                <c:pt idx="58">
                  <c:v>44071</c:v>
                </c:pt>
                <c:pt idx="59">
                  <c:v>44072</c:v>
                </c:pt>
                <c:pt idx="60">
                  <c:v>44073</c:v>
                </c:pt>
                <c:pt idx="61">
                  <c:v>44074</c:v>
                </c:pt>
                <c:pt idx="62">
                  <c:v>44075</c:v>
                </c:pt>
                <c:pt idx="63">
                  <c:v>44076</c:v>
                </c:pt>
                <c:pt idx="64">
                  <c:v>44077</c:v>
                </c:pt>
                <c:pt idx="65">
                  <c:v>44078</c:v>
                </c:pt>
                <c:pt idx="66">
                  <c:v>44079</c:v>
                </c:pt>
                <c:pt idx="67">
                  <c:v>44080</c:v>
                </c:pt>
                <c:pt idx="68">
                  <c:v>44081</c:v>
                </c:pt>
                <c:pt idx="69">
                  <c:v>44082</c:v>
                </c:pt>
                <c:pt idx="70">
                  <c:v>44083</c:v>
                </c:pt>
                <c:pt idx="71">
                  <c:v>44084</c:v>
                </c:pt>
                <c:pt idx="72">
                  <c:v>44085</c:v>
                </c:pt>
                <c:pt idx="73">
                  <c:v>44086</c:v>
                </c:pt>
                <c:pt idx="74">
                  <c:v>44087</c:v>
                </c:pt>
                <c:pt idx="75">
                  <c:v>44088</c:v>
                </c:pt>
                <c:pt idx="76">
                  <c:v>44089</c:v>
                </c:pt>
                <c:pt idx="77">
                  <c:v>44090</c:v>
                </c:pt>
                <c:pt idx="78">
                  <c:v>44091</c:v>
                </c:pt>
                <c:pt idx="79">
                  <c:v>44092</c:v>
                </c:pt>
                <c:pt idx="80">
                  <c:v>44093</c:v>
                </c:pt>
                <c:pt idx="81">
                  <c:v>44094</c:v>
                </c:pt>
                <c:pt idx="82">
                  <c:v>44095</c:v>
                </c:pt>
                <c:pt idx="83">
                  <c:v>44096</c:v>
                </c:pt>
                <c:pt idx="84">
                  <c:v>44097</c:v>
                </c:pt>
                <c:pt idx="85">
                  <c:v>44098</c:v>
                </c:pt>
                <c:pt idx="86">
                  <c:v>44099</c:v>
                </c:pt>
                <c:pt idx="87">
                  <c:v>44100</c:v>
                </c:pt>
                <c:pt idx="88">
                  <c:v>44101</c:v>
                </c:pt>
                <c:pt idx="89">
                  <c:v>44102</c:v>
                </c:pt>
                <c:pt idx="90">
                  <c:v>44103</c:v>
                </c:pt>
                <c:pt idx="91">
                  <c:v>44104</c:v>
                </c:pt>
                <c:pt idx="92">
                  <c:v>44105</c:v>
                </c:pt>
                <c:pt idx="93">
                  <c:v>44106</c:v>
                </c:pt>
                <c:pt idx="94">
                  <c:v>44107</c:v>
                </c:pt>
                <c:pt idx="95">
                  <c:v>44108</c:v>
                </c:pt>
                <c:pt idx="96">
                  <c:v>44109</c:v>
                </c:pt>
                <c:pt idx="97">
                  <c:v>44110</c:v>
                </c:pt>
                <c:pt idx="98">
                  <c:v>44111</c:v>
                </c:pt>
                <c:pt idx="99">
                  <c:v>44112</c:v>
                </c:pt>
                <c:pt idx="100">
                  <c:v>44113</c:v>
                </c:pt>
                <c:pt idx="101">
                  <c:v>44114</c:v>
                </c:pt>
                <c:pt idx="102">
                  <c:v>44115</c:v>
                </c:pt>
                <c:pt idx="103">
                  <c:v>44116</c:v>
                </c:pt>
                <c:pt idx="104">
                  <c:v>44117</c:v>
                </c:pt>
                <c:pt idx="105">
                  <c:v>44118</c:v>
                </c:pt>
                <c:pt idx="106">
                  <c:v>44119</c:v>
                </c:pt>
                <c:pt idx="107">
                  <c:v>44120</c:v>
                </c:pt>
                <c:pt idx="108">
                  <c:v>44121</c:v>
                </c:pt>
                <c:pt idx="109">
                  <c:v>44122</c:v>
                </c:pt>
                <c:pt idx="110">
                  <c:v>44123</c:v>
                </c:pt>
                <c:pt idx="111">
                  <c:v>44124</c:v>
                </c:pt>
                <c:pt idx="112">
                  <c:v>44125</c:v>
                </c:pt>
                <c:pt idx="113">
                  <c:v>44126</c:v>
                </c:pt>
                <c:pt idx="114">
                  <c:v>44127</c:v>
                </c:pt>
                <c:pt idx="115">
                  <c:v>44128</c:v>
                </c:pt>
                <c:pt idx="116">
                  <c:v>44129</c:v>
                </c:pt>
                <c:pt idx="117">
                  <c:v>44130</c:v>
                </c:pt>
                <c:pt idx="118">
                  <c:v>44131</c:v>
                </c:pt>
                <c:pt idx="119">
                  <c:v>44132</c:v>
                </c:pt>
                <c:pt idx="120">
                  <c:v>44133</c:v>
                </c:pt>
                <c:pt idx="121">
                  <c:v>44134</c:v>
                </c:pt>
                <c:pt idx="122">
                  <c:v>44135</c:v>
                </c:pt>
                <c:pt idx="123">
                  <c:v>44136</c:v>
                </c:pt>
                <c:pt idx="124">
                  <c:v>44137</c:v>
                </c:pt>
                <c:pt idx="125">
                  <c:v>44138</c:v>
                </c:pt>
                <c:pt idx="126">
                  <c:v>44139</c:v>
                </c:pt>
                <c:pt idx="127">
                  <c:v>44140</c:v>
                </c:pt>
                <c:pt idx="128">
                  <c:v>44141</c:v>
                </c:pt>
                <c:pt idx="129">
                  <c:v>44142</c:v>
                </c:pt>
                <c:pt idx="130">
                  <c:v>44143</c:v>
                </c:pt>
                <c:pt idx="131">
                  <c:v>44144</c:v>
                </c:pt>
                <c:pt idx="132">
                  <c:v>44145</c:v>
                </c:pt>
                <c:pt idx="133">
                  <c:v>44146</c:v>
                </c:pt>
                <c:pt idx="134">
                  <c:v>44147</c:v>
                </c:pt>
                <c:pt idx="135">
                  <c:v>44148</c:v>
                </c:pt>
                <c:pt idx="136">
                  <c:v>44149</c:v>
                </c:pt>
                <c:pt idx="137">
                  <c:v>44150</c:v>
                </c:pt>
                <c:pt idx="138">
                  <c:v>44151</c:v>
                </c:pt>
                <c:pt idx="139">
                  <c:v>44152</c:v>
                </c:pt>
                <c:pt idx="140">
                  <c:v>44153</c:v>
                </c:pt>
                <c:pt idx="141">
                  <c:v>44154</c:v>
                </c:pt>
                <c:pt idx="142">
                  <c:v>44155</c:v>
                </c:pt>
                <c:pt idx="143">
                  <c:v>44156</c:v>
                </c:pt>
                <c:pt idx="144">
                  <c:v>44157</c:v>
                </c:pt>
                <c:pt idx="145">
                  <c:v>44158</c:v>
                </c:pt>
                <c:pt idx="146">
                  <c:v>44159</c:v>
                </c:pt>
                <c:pt idx="147">
                  <c:v>44160</c:v>
                </c:pt>
                <c:pt idx="148">
                  <c:v>44161</c:v>
                </c:pt>
              </c:numCache>
            </c:numRef>
          </c:cat>
          <c:val>
            <c:numRef>
              <c:f>Sheet1!$B$124:$B$272</c:f>
              <c:numCache>
                <c:formatCode>#,##0</c:formatCode>
                <c:ptCount val="149"/>
                <c:pt idx="0">
                  <c:v>1</c:v>
                </c:pt>
                <c:pt idx="1">
                  <c:v>0</c:v>
                </c:pt>
                <c:pt idx="2">
                  <c:v>2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  <c:pt idx="9">
                  <c:v>3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15</c:v>
                </c:pt>
                <c:pt idx="14">
                  <c:v>6</c:v>
                </c:pt>
                <c:pt idx="15">
                  <c:v>8</c:v>
                </c:pt>
                <c:pt idx="16">
                  <c:v>10</c:v>
                </c:pt>
                <c:pt idx="17">
                  <c:v>2</c:v>
                </c:pt>
                <c:pt idx="18">
                  <c:v>10</c:v>
                </c:pt>
                <c:pt idx="19">
                  <c:v>1</c:v>
                </c:pt>
                <c:pt idx="20">
                  <c:v>6</c:v>
                </c:pt>
                <c:pt idx="21">
                  <c:v>3</c:v>
                </c:pt>
                <c:pt idx="22">
                  <c:v>7</c:v>
                </c:pt>
                <c:pt idx="23">
                  <c:v>5</c:v>
                </c:pt>
                <c:pt idx="24">
                  <c:v>5</c:v>
                </c:pt>
                <c:pt idx="25">
                  <c:v>2</c:v>
                </c:pt>
                <c:pt idx="26">
                  <c:v>8</c:v>
                </c:pt>
                <c:pt idx="27">
                  <c:v>5</c:v>
                </c:pt>
                <c:pt idx="28">
                  <c:v>9</c:v>
                </c:pt>
                <c:pt idx="29">
                  <c:v>7</c:v>
                </c:pt>
                <c:pt idx="30">
                  <c:v>9</c:v>
                </c:pt>
                <c:pt idx="31">
                  <c:v>6</c:v>
                </c:pt>
                <c:pt idx="32">
                  <c:v>8</c:v>
                </c:pt>
                <c:pt idx="33">
                  <c:v>4</c:v>
                </c:pt>
                <c:pt idx="34">
                  <c:v>7</c:v>
                </c:pt>
                <c:pt idx="35">
                  <c:v>4</c:v>
                </c:pt>
                <c:pt idx="36">
                  <c:v>4</c:v>
                </c:pt>
                <c:pt idx="37">
                  <c:v>8</c:v>
                </c:pt>
                <c:pt idx="38">
                  <c:v>4</c:v>
                </c:pt>
                <c:pt idx="39">
                  <c:v>1</c:v>
                </c:pt>
                <c:pt idx="40">
                  <c:v>7</c:v>
                </c:pt>
                <c:pt idx="41">
                  <c:v>18</c:v>
                </c:pt>
                <c:pt idx="42">
                  <c:v>12</c:v>
                </c:pt>
                <c:pt idx="43">
                  <c:v>17</c:v>
                </c:pt>
                <c:pt idx="44">
                  <c:v>16</c:v>
                </c:pt>
                <c:pt idx="45">
                  <c:v>15</c:v>
                </c:pt>
                <c:pt idx="46">
                  <c:v>3</c:v>
                </c:pt>
                <c:pt idx="47">
                  <c:v>4</c:v>
                </c:pt>
                <c:pt idx="48">
                  <c:v>31</c:v>
                </c:pt>
                <c:pt idx="49">
                  <c:v>3</c:v>
                </c:pt>
                <c:pt idx="50">
                  <c:v>8</c:v>
                </c:pt>
                <c:pt idx="51">
                  <c:v>19</c:v>
                </c:pt>
                <c:pt idx="52">
                  <c:v>7</c:v>
                </c:pt>
                <c:pt idx="53">
                  <c:v>0</c:v>
                </c:pt>
                <c:pt idx="54">
                  <c:v>7</c:v>
                </c:pt>
                <c:pt idx="55">
                  <c:v>13</c:v>
                </c:pt>
                <c:pt idx="56">
                  <c:v>24</c:v>
                </c:pt>
                <c:pt idx="57">
                  <c:v>10</c:v>
                </c:pt>
                <c:pt idx="58">
                  <c:v>11</c:v>
                </c:pt>
                <c:pt idx="59">
                  <c:v>20</c:v>
                </c:pt>
                <c:pt idx="60">
                  <c:v>3</c:v>
                </c:pt>
                <c:pt idx="61">
                  <c:v>7</c:v>
                </c:pt>
                <c:pt idx="62">
                  <c:v>18</c:v>
                </c:pt>
                <c:pt idx="63">
                  <c:v>14</c:v>
                </c:pt>
                <c:pt idx="64">
                  <c:v>17</c:v>
                </c:pt>
                <c:pt idx="65">
                  <c:v>28</c:v>
                </c:pt>
                <c:pt idx="66">
                  <c:v>15</c:v>
                </c:pt>
                <c:pt idx="67">
                  <c:v>2</c:v>
                </c:pt>
                <c:pt idx="68">
                  <c:v>13</c:v>
                </c:pt>
                <c:pt idx="69">
                  <c:v>38</c:v>
                </c:pt>
                <c:pt idx="70">
                  <c:v>40</c:v>
                </c:pt>
                <c:pt idx="71">
                  <c:v>89</c:v>
                </c:pt>
                <c:pt idx="72">
                  <c:v>77</c:v>
                </c:pt>
                <c:pt idx="73">
                  <c:v>92</c:v>
                </c:pt>
                <c:pt idx="74">
                  <c:v>24</c:v>
                </c:pt>
                <c:pt idx="75">
                  <c:v>26</c:v>
                </c:pt>
                <c:pt idx="76">
                  <c:v>109</c:v>
                </c:pt>
                <c:pt idx="77">
                  <c:v>162</c:v>
                </c:pt>
                <c:pt idx="78">
                  <c:v>209</c:v>
                </c:pt>
                <c:pt idx="79">
                  <c:v>89</c:v>
                </c:pt>
                <c:pt idx="80">
                  <c:v>96</c:v>
                </c:pt>
                <c:pt idx="81">
                  <c:v>76</c:v>
                </c:pt>
                <c:pt idx="82">
                  <c:v>55</c:v>
                </c:pt>
                <c:pt idx="83">
                  <c:v>83</c:v>
                </c:pt>
                <c:pt idx="84">
                  <c:v>126</c:v>
                </c:pt>
                <c:pt idx="85">
                  <c:v>155</c:v>
                </c:pt>
                <c:pt idx="86">
                  <c:v>187</c:v>
                </c:pt>
                <c:pt idx="87">
                  <c:v>121</c:v>
                </c:pt>
                <c:pt idx="88">
                  <c:v>65</c:v>
                </c:pt>
                <c:pt idx="89">
                  <c:v>151</c:v>
                </c:pt>
                <c:pt idx="90">
                  <c:v>148</c:v>
                </c:pt>
                <c:pt idx="91">
                  <c:v>200</c:v>
                </c:pt>
                <c:pt idx="92">
                  <c:v>229</c:v>
                </c:pt>
                <c:pt idx="93">
                  <c:v>318</c:v>
                </c:pt>
                <c:pt idx="94">
                  <c:v>204</c:v>
                </c:pt>
                <c:pt idx="95">
                  <c:v>98</c:v>
                </c:pt>
                <c:pt idx="96">
                  <c:v>232</c:v>
                </c:pt>
                <c:pt idx="97">
                  <c:v>270</c:v>
                </c:pt>
                <c:pt idx="98">
                  <c:v>370</c:v>
                </c:pt>
                <c:pt idx="99">
                  <c:v>429</c:v>
                </c:pt>
                <c:pt idx="100">
                  <c:v>669</c:v>
                </c:pt>
                <c:pt idx="101">
                  <c:v>289</c:v>
                </c:pt>
                <c:pt idx="102">
                  <c:v>345</c:v>
                </c:pt>
                <c:pt idx="103">
                  <c:v>282</c:v>
                </c:pt>
                <c:pt idx="104">
                  <c:v>509</c:v>
                </c:pt>
                <c:pt idx="105">
                  <c:v>783</c:v>
                </c:pt>
                <c:pt idx="106">
                  <c:v>807</c:v>
                </c:pt>
                <c:pt idx="107">
                  <c:v>825</c:v>
                </c:pt>
                <c:pt idx="108">
                  <c:v>709</c:v>
                </c:pt>
                <c:pt idx="109">
                  <c:v>433</c:v>
                </c:pt>
                <c:pt idx="110">
                  <c:v>601</c:v>
                </c:pt>
                <c:pt idx="111">
                  <c:v>855</c:v>
                </c:pt>
                <c:pt idx="112">
                  <c:v>1183</c:v>
                </c:pt>
                <c:pt idx="113">
                  <c:v>1001</c:v>
                </c:pt>
                <c:pt idx="114">
                  <c:v>1199</c:v>
                </c:pt>
                <c:pt idx="115">
                  <c:v>1113</c:v>
                </c:pt>
                <c:pt idx="116">
                  <c:v>593</c:v>
                </c:pt>
                <c:pt idx="117">
                  <c:v>635</c:v>
                </c:pt>
                <c:pt idx="118">
                  <c:v>1157</c:v>
                </c:pt>
                <c:pt idx="119">
                  <c:v>1005</c:v>
                </c:pt>
                <c:pt idx="120">
                  <c:v>798</c:v>
                </c:pt>
                <c:pt idx="121">
                  <c:v>1024</c:v>
                </c:pt>
                <c:pt idx="122">
                  <c:v>908</c:v>
                </c:pt>
                <c:pt idx="123">
                  <c:v>515</c:v>
                </c:pt>
                <c:pt idx="124">
                  <c:v>575</c:v>
                </c:pt>
                <c:pt idx="125">
                  <c:v>987</c:v>
                </c:pt>
                <c:pt idx="126">
                  <c:v>1115</c:v>
                </c:pt>
                <c:pt idx="127">
                  <c:v>974</c:v>
                </c:pt>
                <c:pt idx="128">
                  <c:v>715</c:v>
                </c:pt>
                <c:pt idx="129">
                  <c:v>457</c:v>
                </c:pt>
                <c:pt idx="130">
                  <c:v>366</c:v>
                </c:pt>
                <c:pt idx="131">
                  <c:v>467</c:v>
                </c:pt>
                <c:pt idx="132">
                  <c:v>554</c:v>
                </c:pt>
                <c:pt idx="133">
                  <c:v>617</c:v>
                </c:pt>
                <c:pt idx="134">
                  <c:v>469</c:v>
                </c:pt>
                <c:pt idx="135">
                  <c:v>376</c:v>
                </c:pt>
                <c:pt idx="136">
                  <c:v>288</c:v>
                </c:pt>
                <c:pt idx="137">
                  <c:v>167</c:v>
                </c:pt>
                <c:pt idx="138">
                  <c:v>351</c:v>
                </c:pt>
                <c:pt idx="139">
                  <c:v>407</c:v>
                </c:pt>
                <c:pt idx="140">
                  <c:v>271</c:v>
                </c:pt>
                <c:pt idx="141">
                  <c:v>432</c:v>
                </c:pt>
                <c:pt idx="142">
                  <c:v>355</c:v>
                </c:pt>
                <c:pt idx="143">
                  <c:v>257</c:v>
                </c:pt>
                <c:pt idx="144">
                  <c:v>159</c:v>
                </c:pt>
                <c:pt idx="145">
                  <c:v>250</c:v>
                </c:pt>
                <c:pt idx="146">
                  <c:v>406</c:v>
                </c:pt>
                <c:pt idx="147">
                  <c:v>317</c:v>
                </c:pt>
                <c:pt idx="148">
                  <c:v>295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5B-4E14-BEB4-D9E52D566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24901576"/>
        <c:axId val="524901968"/>
      </c:barChart>
      <c:dateAx>
        <c:axId val="5249015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968"/>
        <c:crosses val="autoZero"/>
        <c:auto val="1"/>
        <c:lblOffset val="100"/>
        <c:baseTimeUnit val="days"/>
        <c:majorUnit val="1"/>
        <c:majorTimeUnit val="days"/>
      </c:dateAx>
      <c:valAx>
        <c:axId val="524901968"/>
        <c:scaling>
          <c:orientation val="minMax"/>
          <c:max val="14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576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Sheet1!$B$2:$B$140</c:f>
              <c:numCache>
                <c:formatCode>0</c:formatCode>
                <c:ptCount val="139"/>
                <c:pt idx="0">
                  <c:v>15</c:v>
                </c:pt>
                <c:pt idx="1">
                  <c:v>3</c:v>
                </c:pt>
                <c:pt idx="2">
                  <c:v>4</c:v>
                </c:pt>
                <c:pt idx="3">
                  <c:v>31</c:v>
                </c:pt>
                <c:pt idx="4">
                  <c:v>3</c:v>
                </c:pt>
                <c:pt idx="5">
                  <c:v>8</c:v>
                </c:pt>
                <c:pt idx="6">
                  <c:v>19</c:v>
                </c:pt>
                <c:pt idx="7">
                  <c:v>7</c:v>
                </c:pt>
                <c:pt idx="8">
                  <c:v>0</c:v>
                </c:pt>
                <c:pt idx="9">
                  <c:v>7</c:v>
                </c:pt>
                <c:pt idx="10">
                  <c:v>13</c:v>
                </c:pt>
                <c:pt idx="11">
                  <c:v>24</c:v>
                </c:pt>
                <c:pt idx="12">
                  <c:v>10</c:v>
                </c:pt>
                <c:pt idx="13">
                  <c:v>11</c:v>
                </c:pt>
                <c:pt idx="14">
                  <c:v>20</c:v>
                </c:pt>
                <c:pt idx="15">
                  <c:v>3</c:v>
                </c:pt>
                <c:pt idx="16">
                  <c:v>7</c:v>
                </c:pt>
                <c:pt idx="17">
                  <c:v>18</c:v>
                </c:pt>
                <c:pt idx="18">
                  <c:v>14</c:v>
                </c:pt>
                <c:pt idx="19">
                  <c:v>17</c:v>
                </c:pt>
                <c:pt idx="20">
                  <c:v>28</c:v>
                </c:pt>
                <c:pt idx="21">
                  <c:v>15</c:v>
                </c:pt>
                <c:pt idx="22">
                  <c:v>2</c:v>
                </c:pt>
                <c:pt idx="23">
                  <c:v>13</c:v>
                </c:pt>
                <c:pt idx="24">
                  <c:v>38</c:v>
                </c:pt>
                <c:pt idx="25">
                  <c:v>40</c:v>
                </c:pt>
                <c:pt idx="26">
                  <c:v>89</c:v>
                </c:pt>
                <c:pt idx="27">
                  <c:v>77</c:v>
                </c:pt>
                <c:pt idx="28">
                  <c:v>92</c:v>
                </c:pt>
                <c:pt idx="29">
                  <c:v>24</c:v>
                </c:pt>
                <c:pt idx="30">
                  <c:v>26</c:v>
                </c:pt>
                <c:pt idx="31">
                  <c:v>109</c:v>
                </c:pt>
                <c:pt idx="32">
                  <c:v>162</c:v>
                </c:pt>
                <c:pt idx="33">
                  <c:v>209</c:v>
                </c:pt>
                <c:pt idx="34">
                  <c:v>89</c:v>
                </c:pt>
                <c:pt idx="35">
                  <c:v>96</c:v>
                </c:pt>
                <c:pt idx="36">
                  <c:v>76</c:v>
                </c:pt>
                <c:pt idx="37">
                  <c:v>55</c:v>
                </c:pt>
                <c:pt idx="38">
                  <c:v>83</c:v>
                </c:pt>
                <c:pt idx="39">
                  <c:v>126</c:v>
                </c:pt>
                <c:pt idx="40">
                  <c:v>155</c:v>
                </c:pt>
                <c:pt idx="41">
                  <c:v>187</c:v>
                </c:pt>
                <c:pt idx="42">
                  <c:v>121</c:v>
                </c:pt>
                <c:pt idx="43">
                  <c:v>65</c:v>
                </c:pt>
                <c:pt idx="44">
                  <c:v>151</c:v>
                </c:pt>
                <c:pt idx="45">
                  <c:v>148</c:v>
                </c:pt>
                <c:pt idx="46">
                  <c:v>200</c:v>
                </c:pt>
                <c:pt idx="47">
                  <c:v>229</c:v>
                </c:pt>
                <c:pt idx="48">
                  <c:v>318</c:v>
                </c:pt>
                <c:pt idx="49">
                  <c:v>204</c:v>
                </c:pt>
                <c:pt idx="50">
                  <c:v>98</c:v>
                </c:pt>
                <c:pt idx="51">
                  <c:v>232</c:v>
                </c:pt>
                <c:pt idx="52">
                  <c:v>270</c:v>
                </c:pt>
                <c:pt idx="53">
                  <c:v>370</c:v>
                </c:pt>
                <c:pt idx="54">
                  <c:v>429</c:v>
                </c:pt>
                <c:pt idx="55">
                  <c:v>669</c:v>
                </c:pt>
                <c:pt idx="56">
                  <c:v>289</c:v>
                </c:pt>
                <c:pt idx="57">
                  <c:v>345</c:v>
                </c:pt>
                <c:pt idx="58">
                  <c:v>282</c:v>
                </c:pt>
                <c:pt idx="59">
                  <c:v>509</c:v>
                </c:pt>
                <c:pt idx="60">
                  <c:v>783</c:v>
                </c:pt>
                <c:pt idx="61">
                  <c:v>807</c:v>
                </c:pt>
                <c:pt idx="62">
                  <c:v>825</c:v>
                </c:pt>
                <c:pt idx="63">
                  <c:v>709</c:v>
                </c:pt>
                <c:pt idx="64">
                  <c:v>433</c:v>
                </c:pt>
                <c:pt idx="65">
                  <c:v>601</c:v>
                </c:pt>
                <c:pt idx="66">
                  <c:v>855</c:v>
                </c:pt>
                <c:pt idx="67">
                  <c:v>1183</c:v>
                </c:pt>
                <c:pt idx="68">
                  <c:v>1001</c:v>
                </c:pt>
                <c:pt idx="69">
                  <c:v>1199</c:v>
                </c:pt>
                <c:pt idx="70">
                  <c:v>1113</c:v>
                </c:pt>
                <c:pt idx="71">
                  <c:v>593</c:v>
                </c:pt>
                <c:pt idx="72">
                  <c:v>635</c:v>
                </c:pt>
                <c:pt idx="73">
                  <c:v>1157</c:v>
                </c:pt>
                <c:pt idx="74">
                  <c:v>1005</c:v>
                </c:pt>
                <c:pt idx="75">
                  <c:v>798</c:v>
                </c:pt>
                <c:pt idx="76">
                  <c:v>1024</c:v>
                </c:pt>
                <c:pt idx="77">
                  <c:v>908</c:v>
                </c:pt>
                <c:pt idx="78">
                  <c:v>515</c:v>
                </c:pt>
                <c:pt idx="79">
                  <c:v>575</c:v>
                </c:pt>
                <c:pt idx="80">
                  <c:v>987</c:v>
                </c:pt>
                <c:pt idx="81">
                  <c:v>1115</c:v>
                </c:pt>
                <c:pt idx="82">
                  <c:v>974</c:v>
                </c:pt>
                <c:pt idx="83">
                  <c:v>715</c:v>
                </c:pt>
                <c:pt idx="84">
                  <c:v>457</c:v>
                </c:pt>
                <c:pt idx="85">
                  <c:v>366</c:v>
                </c:pt>
                <c:pt idx="86">
                  <c:v>467</c:v>
                </c:pt>
                <c:pt idx="87">
                  <c:v>554</c:v>
                </c:pt>
                <c:pt idx="88">
                  <c:v>617</c:v>
                </c:pt>
                <c:pt idx="89">
                  <c:v>469</c:v>
                </c:pt>
                <c:pt idx="90">
                  <c:v>376</c:v>
                </c:pt>
                <c:pt idx="91">
                  <c:v>288</c:v>
                </c:pt>
                <c:pt idx="92">
                  <c:v>167</c:v>
                </c:pt>
                <c:pt idx="93">
                  <c:v>351</c:v>
                </c:pt>
                <c:pt idx="94">
                  <c:v>407</c:v>
                </c:pt>
                <c:pt idx="95">
                  <c:v>271</c:v>
                </c:pt>
                <c:pt idx="96">
                  <c:v>432</c:v>
                </c:pt>
                <c:pt idx="97">
                  <c:v>355</c:v>
                </c:pt>
                <c:pt idx="98">
                  <c:v>257</c:v>
                </c:pt>
                <c:pt idx="99">
                  <c:v>159</c:v>
                </c:pt>
                <c:pt idx="100">
                  <c:v>250</c:v>
                </c:pt>
                <c:pt idx="101">
                  <c:v>406</c:v>
                </c:pt>
                <c:pt idx="102">
                  <c:v>317</c:v>
                </c:pt>
                <c:pt idx="103">
                  <c:v>295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BF-4E43-9360-874C97366E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2"/>
          <c:order val="1"/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Sheet1!$C$2:$C$140</c:f>
              <c:numCache>
                <c:formatCode>General</c:formatCode>
                <c:ptCount val="139"/>
                <c:pt idx="104">
                  <c:v>266</c:v>
                </c:pt>
                <c:pt idx="105">
                  <c:v>252</c:v>
                </c:pt>
                <c:pt idx="106">
                  <c:v>239</c:v>
                </c:pt>
                <c:pt idx="107">
                  <c:v>226</c:v>
                </c:pt>
                <c:pt idx="108">
                  <c:v>215</c:v>
                </c:pt>
                <c:pt idx="109">
                  <c:v>204</c:v>
                </c:pt>
                <c:pt idx="110">
                  <c:v>193</c:v>
                </c:pt>
                <c:pt idx="111">
                  <c:v>183</c:v>
                </c:pt>
                <c:pt idx="112">
                  <c:v>174</c:v>
                </c:pt>
                <c:pt idx="113">
                  <c:v>165</c:v>
                </c:pt>
                <c:pt idx="114">
                  <c:v>157</c:v>
                </c:pt>
                <c:pt idx="115">
                  <c:v>149</c:v>
                </c:pt>
                <c:pt idx="116">
                  <c:v>141</c:v>
                </c:pt>
                <c:pt idx="117">
                  <c:v>134</c:v>
                </c:pt>
                <c:pt idx="118">
                  <c:v>127</c:v>
                </c:pt>
                <c:pt idx="119">
                  <c:v>121</c:v>
                </c:pt>
                <c:pt idx="120">
                  <c:v>115</c:v>
                </c:pt>
                <c:pt idx="121">
                  <c:v>109</c:v>
                </c:pt>
                <c:pt idx="122">
                  <c:v>104</c:v>
                </c:pt>
                <c:pt idx="123">
                  <c:v>99</c:v>
                </c:pt>
                <c:pt idx="124">
                  <c:v>94</c:v>
                </c:pt>
                <c:pt idx="125">
                  <c:v>89</c:v>
                </c:pt>
                <c:pt idx="126">
                  <c:v>85</c:v>
                </c:pt>
                <c:pt idx="127">
                  <c:v>81</c:v>
                </c:pt>
                <c:pt idx="128">
                  <c:v>77</c:v>
                </c:pt>
                <c:pt idx="129">
                  <c:v>74</c:v>
                </c:pt>
                <c:pt idx="130">
                  <c:v>70</c:v>
                </c:pt>
                <c:pt idx="131">
                  <c:v>67</c:v>
                </c:pt>
                <c:pt idx="132">
                  <c:v>64</c:v>
                </c:pt>
                <c:pt idx="133">
                  <c:v>61</c:v>
                </c:pt>
                <c:pt idx="134">
                  <c:v>58</c:v>
                </c:pt>
                <c:pt idx="135">
                  <c:v>55</c:v>
                </c:pt>
                <c:pt idx="136">
                  <c:v>53</c:v>
                </c:pt>
                <c:pt idx="137">
                  <c:v>51</c:v>
                </c:pt>
                <c:pt idx="138">
                  <c:v>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BF-4E43-9360-874C97366E90}"/>
            </c:ext>
          </c:extLst>
        </c:ser>
        <c:ser>
          <c:idx val="3"/>
          <c:order val="2"/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Sheet1!$D$2:$D$140</c:f>
              <c:numCache>
                <c:formatCode>General</c:formatCode>
                <c:ptCount val="139"/>
                <c:pt idx="104">
                  <c:v>292</c:v>
                </c:pt>
                <c:pt idx="105">
                  <c:v>282</c:v>
                </c:pt>
                <c:pt idx="106">
                  <c:v>271</c:v>
                </c:pt>
                <c:pt idx="107">
                  <c:v>262</c:v>
                </c:pt>
                <c:pt idx="108">
                  <c:v>255</c:v>
                </c:pt>
                <c:pt idx="109">
                  <c:v>250</c:v>
                </c:pt>
                <c:pt idx="110">
                  <c:v>245</c:v>
                </c:pt>
                <c:pt idx="111">
                  <c:v>237</c:v>
                </c:pt>
                <c:pt idx="112">
                  <c:v>230</c:v>
                </c:pt>
                <c:pt idx="113">
                  <c:v>223</c:v>
                </c:pt>
                <c:pt idx="114">
                  <c:v>217</c:v>
                </c:pt>
                <c:pt idx="115">
                  <c:v>212</c:v>
                </c:pt>
                <c:pt idx="116">
                  <c:v>207</c:v>
                </c:pt>
                <c:pt idx="117">
                  <c:v>201</c:v>
                </c:pt>
                <c:pt idx="118">
                  <c:v>195</c:v>
                </c:pt>
                <c:pt idx="119">
                  <c:v>190</c:v>
                </c:pt>
                <c:pt idx="120">
                  <c:v>185</c:v>
                </c:pt>
                <c:pt idx="121">
                  <c:v>180</c:v>
                </c:pt>
                <c:pt idx="122">
                  <c:v>176</c:v>
                </c:pt>
                <c:pt idx="123">
                  <c:v>171</c:v>
                </c:pt>
                <c:pt idx="124">
                  <c:v>166</c:v>
                </c:pt>
                <c:pt idx="125">
                  <c:v>162</c:v>
                </c:pt>
                <c:pt idx="126">
                  <c:v>158</c:v>
                </c:pt>
                <c:pt idx="127">
                  <c:v>154</c:v>
                </c:pt>
                <c:pt idx="128">
                  <c:v>150</c:v>
                </c:pt>
                <c:pt idx="129">
                  <c:v>146</c:v>
                </c:pt>
                <c:pt idx="130">
                  <c:v>142</c:v>
                </c:pt>
                <c:pt idx="131">
                  <c:v>138</c:v>
                </c:pt>
                <c:pt idx="132">
                  <c:v>135</c:v>
                </c:pt>
                <c:pt idx="133">
                  <c:v>131</c:v>
                </c:pt>
                <c:pt idx="134">
                  <c:v>128</c:v>
                </c:pt>
                <c:pt idx="135">
                  <c:v>125</c:v>
                </c:pt>
                <c:pt idx="136">
                  <c:v>122</c:v>
                </c:pt>
                <c:pt idx="137">
                  <c:v>119</c:v>
                </c:pt>
                <c:pt idx="138">
                  <c:v>116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BBF-4E43-9360-874C97366E90}"/>
            </c:ext>
          </c:extLst>
        </c:ser>
        <c:ser>
          <c:idx val="4"/>
          <c:order val="3"/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Sheet1!$E$2:$E$140</c:f>
              <c:numCache>
                <c:formatCode>General</c:formatCode>
                <c:ptCount val="139"/>
                <c:pt idx="104">
                  <c:v>326</c:v>
                </c:pt>
                <c:pt idx="105">
                  <c:v>322</c:v>
                </c:pt>
                <c:pt idx="106">
                  <c:v>312</c:v>
                </c:pt>
                <c:pt idx="107">
                  <c:v>310</c:v>
                </c:pt>
                <c:pt idx="108">
                  <c:v>312</c:v>
                </c:pt>
                <c:pt idx="109">
                  <c:v>316</c:v>
                </c:pt>
                <c:pt idx="110">
                  <c:v>321</c:v>
                </c:pt>
                <c:pt idx="111">
                  <c:v>319</c:v>
                </c:pt>
                <c:pt idx="112">
                  <c:v>316</c:v>
                </c:pt>
                <c:pt idx="113">
                  <c:v>315</c:v>
                </c:pt>
                <c:pt idx="114">
                  <c:v>317</c:v>
                </c:pt>
                <c:pt idx="115">
                  <c:v>320</c:v>
                </c:pt>
                <c:pt idx="116">
                  <c:v>321</c:v>
                </c:pt>
                <c:pt idx="117">
                  <c:v>320</c:v>
                </c:pt>
                <c:pt idx="118">
                  <c:v>319</c:v>
                </c:pt>
                <c:pt idx="119">
                  <c:v>319</c:v>
                </c:pt>
                <c:pt idx="120">
                  <c:v>321</c:v>
                </c:pt>
                <c:pt idx="121">
                  <c:v>322</c:v>
                </c:pt>
                <c:pt idx="122">
                  <c:v>323</c:v>
                </c:pt>
                <c:pt idx="123">
                  <c:v>323</c:v>
                </c:pt>
                <c:pt idx="124">
                  <c:v>322</c:v>
                </c:pt>
                <c:pt idx="125">
                  <c:v>323</c:v>
                </c:pt>
                <c:pt idx="126">
                  <c:v>324</c:v>
                </c:pt>
                <c:pt idx="127">
                  <c:v>324</c:v>
                </c:pt>
                <c:pt idx="128">
                  <c:v>325</c:v>
                </c:pt>
                <c:pt idx="129">
                  <c:v>325</c:v>
                </c:pt>
                <c:pt idx="130">
                  <c:v>325</c:v>
                </c:pt>
                <c:pt idx="131">
                  <c:v>326</c:v>
                </c:pt>
                <c:pt idx="132">
                  <c:v>326</c:v>
                </c:pt>
                <c:pt idx="133">
                  <c:v>327</c:v>
                </c:pt>
                <c:pt idx="134">
                  <c:v>327</c:v>
                </c:pt>
                <c:pt idx="135">
                  <c:v>328</c:v>
                </c:pt>
                <c:pt idx="136">
                  <c:v>328</c:v>
                </c:pt>
                <c:pt idx="137">
                  <c:v>329</c:v>
                </c:pt>
                <c:pt idx="138">
                  <c:v>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BBF-4E43-9360-874C97366E90}"/>
            </c:ext>
          </c:extLst>
        </c:ser>
        <c:ser>
          <c:idx val="5"/>
          <c:order val="4"/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Sheet1!$F$2:$F$140</c:f>
              <c:numCache>
                <c:formatCode>General</c:formatCode>
                <c:ptCount val="139"/>
                <c:pt idx="104">
                  <c:v>372</c:v>
                </c:pt>
                <c:pt idx="105">
                  <c:v>375</c:v>
                </c:pt>
                <c:pt idx="106">
                  <c:v>368</c:v>
                </c:pt>
                <c:pt idx="107">
                  <c:v>377</c:v>
                </c:pt>
                <c:pt idx="108">
                  <c:v>395</c:v>
                </c:pt>
                <c:pt idx="109">
                  <c:v>416</c:v>
                </c:pt>
                <c:pt idx="110">
                  <c:v>440</c:v>
                </c:pt>
                <c:pt idx="111">
                  <c:v>449</c:v>
                </c:pt>
                <c:pt idx="112">
                  <c:v>456</c:v>
                </c:pt>
                <c:pt idx="113">
                  <c:v>469</c:v>
                </c:pt>
                <c:pt idx="114">
                  <c:v>491</c:v>
                </c:pt>
                <c:pt idx="115">
                  <c:v>512</c:v>
                </c:pt>
                <c:pt idx="116">
                  <c:v>531</c:v>
                </c:pt>
                <c:pt idx="117">
                  <c:v>546</c:v>
                </c:pt>
                <c:pt idx="118">
                  <c:v>562</c:v>
                </c:pt>
                <c:pt idx="119">
                  <c:v>581</c:v>
                </c:pt>
                <c:pt idx="120">
                  <c:v>603</c:v>
                </c:pt>
                <c:pt idx="121">
                  <c:v>626</c:v>
                </c:pt>
                <c:pt idx="122">
                  <c:v>648</c:v>
                </c:pt>
                <c:pt idx="123">
                  <c:v>668</c:v>
                </c:pt>
                <c:pt idx="124">
                  <c:v>690</c:v>
                </c:pt>
                <c:pt idx="125">
                  <c:v>714</c:v>
                </c:pt>
                <c:pt idx="126">
                  <c:v>740</c:v>
                </c:pt>
                <c:pt idx="127">
                  <c:v>766</c:v>
                </c:pt>
                <c:pt idx="128">
                  <c:v>792</c:v>
                </c:pt>
                <c:pt idx="129">
                  <c:v>818</c:v>
                </c:pt>
                <c:pt idx="130">
                  <c:v>846</c:v>
                </c:pt>
                <c:pt idx="131">
                  <c:v>875</c:v>
                </c:pt>
                <c:pt idx="132">
                  <c:v>906</c:v>
                </c:pt>
                <c:pt idx="133">
                  <c:v>937</c:v>
                </c:pt>
                <c:pt idx="134">
                  <c:v>969</c:v>
                </c:pt>
                <c:pt idx="135">
                  <c:v>1002</c:v>
                </c:pt>
                <c:pt idx="136">
                  <c:v>1036</c:v>
                </c:pt>
                <c:pt idx="137">
                  <c:v>1072</c:v>
                </c:pt>
                <c:pt idx="138">
                  <c:v>1109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BBF-4E43-9360-874C97366E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  <c:max val="2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251231934911546E-2"/>
          <c:y val="0.13807894736842105"/>
          <c:w val="0.91692139603581668"/>
          <c:h val="0.65774488304093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Sheet1!$A$124:$A$272</c:f>
              <c:numCache>
                <c:formatCode>m/d/yyyy</c:formatCode>
                <c:ptCount val="149"/>
                <c:pt idx="0">
                  <c:v>44013</c:v>
                </c:pt>
                <c:pt idx="1">
                  <c:v>44014</c:v>
                </c:pt>
                <c:pt idx="2">
                  <c:v>44015</c:v>
                </c:pt>
                <c:pt idx="3">
                  <c:v>44016</c:v>
                </c:pt>
                <c:pt idx="4">
                  <c:v>44017</c:v>
                </c:pt>
                <c:pt idx="5">
                  <c:v>44018</c:v>
                </c:pt>
                <c:pt idx="6">
                  <c:v>44019</c:v>
                </c:pt>
                <c:pt idx="7">
                  <c:v>44020</c:v>
                </c:pt>
                <c:pt idx="8">
                  <c:v>44021</c:v>
                </c:pt>
                <c:pt idx="9">
                  <c:v>44022</c:v>
                </c:pt>
                <c:pt idx="10">
                  <c:v>44023</c:v>
                </c:pt>
                <c:pt idx="11">
                  <c:v>44024</c:v>
                </c:pt>
                <c:pt idx="12">
                  <c:v>44025</c:v>
                </c:pt>
                <c:pt idx="13">
                  <c:v>44026</c:v>
                </c:pt>
                <c:pt idx="14">
                  <c:v>44027</c:v>
                </c:pt>
                <c:pt idx="15">
                  <c:v>44028</c:v>
                </c:pt>
                <c:pt idx="16">
                  <c:v>44029</c:v>
                </c:pt>
                <c:pt idx="17">
                  <c:v>44030</c:v>
                </c:pt>
                <c:pt idx="18">
                  <c:v>44031</c:v>
                </c:pt>
                <c:pt idx="19">
                  <c:v>44032</c:v>
                </c:pt>
                <c:pt idx="20">
                  <c:v>44033</c:v>
                </c:pt>
                <c:pt idx="21">
                  <c:v>44034</c:v>
                </c:pt>
                <c:pt idx="22">
                  <c:v>44035</c:v>
                </c:pt>
                <c:pt idx="23">
                  <c:v>44036</c:v>
                </c:pt>
                <c:pt idx="24">
                  <c:v>44037</c:v>
                </c:pt>
                <c:pt idx="25">
                  <c:v>44038</c:v>
                </c:pt>
                <c:pt idx="26">
                  <c:v>44039</c:v>
                </c:pt>
                <c:pt idx="27">
                  <c:v>44040</c:v>
                </c:pt>
                <c:pt idx="28">
                  <c:v>44041</c:v>
                </c:pt>
                <c:pt idx="29">
                  <c:v>44042</c:v>
                </c:pt>
                <c:pt idx="30">
                  <c:v>44043</c:v>
                </c:pt>
                <c:pt idx="31">
                  <c:v>44044</c:v>
                </c:pt>
                <c:pt idx="32">
                  <c:v>44045</c:v>
                </c:pt>
                <c:pt idx="33">
                  <c:v>44046</c:v>
                </c:pt>
                <c:pt idx="34">
                  <c:v>44047</c:v>
                </c:pt>
                <c:pt idx="35">
                  <c:v>44048</c:v>
                </c:pt>
                <c:pt idx="36">
                  <c:v>44049</c:v>
                </c:pt>
                <c:pt idx="37">
                  <c:v>44050</c:v>
                </c:pt>
                <c:pt idx="38">
                  <c:v>44051</c:v>
                </c:pt>
                <c:pt idx="39">
                  <c:v>44052</c:v>
                </c:pt>
                <c:pt idx="40">
                  <c:v>44053</c:v>
                </c:pt>
                <c:pt idx="41">
                  <c:v>44054</c:v>
                </c:pt>
                <c:pt idx="42">
                  <c:v>44055</c:v>
                </c:pt>
                <c:pt idx="43">
                  <c:v>44056</c:v>
                </c:pt>
                <c:pt idx="44">
                  <c:v>44057</c:v>
                </c:pt>
                <c:pt idx="45">
                  <c:v>44058</c:v>
                </c:pt>
                <c:pt idx="46">
                  <c:v>44059</c:v>
                </c:pt>
                <c:pt idx="47">
                  <c:v>44060</c:v>
                </c:pt>
                <c:pt idx="48">
                  <c:v>44061</c:v>
                </c:pt>
                <c:pt idx="49">
                  <c:v>44062</c:v>
                </c:pt>
                <c:pt idx="50">
                  <c:v>44063</c:v>
                </c:pt>
                <c:pt idx="51">
                  <c:v>44064</c:v>
                </c:pt>
                <c:pt idx="52">
                  <c:v>44065</c:v>
                </c:pt>
                <c:pt idx="53">
                  <c:v>44066</c:v>
                </c:pt>
                <c:pt idx="54">
                  <c:v>44067</c:v>
                </c:pt>
                <c:pt idx="55">
                  <c:v>44068</c:v>
                </c:pt>
                <c:pt idx="56">
                  <c:v>44069</c:v>
                </c:pt>
                <c:pt idx="57">
                  <c:v>44070</c:v>
                </c:pt>
                <c:pt idx="58">
                  <c:v>44071</c:v>
                </c:pt>
                <c:pt idx="59">
                  <c:v>44072</c:v>
                </c:pt>
                <c:pt idx="60">
                  <c:v>44073</c:v>
                </c:pt>
                <c:pt idx="61">
                  <c:v>44074</c:v>
                </c:pt>
                <c:pt idx="62">
                  <c:v>44075</c:v>
                </c:pt>
                <c:pt idx="63">
                  <c:v>44076</c:v>
                </c:pt>
                <c:pt idx="64">
                  <c:v>44077</c:v>
                </c:pt>
                <c:pt idx="65">
                  <c:v>44078</c:v>
                </c:pt>
                <c:pt idx="66">
                  <c:v>44079</c:v>
                </c:pt>
                <c:pt idx="67">
                  <c:v>44080</c:v>
                </c:pt>
                <c:pt idx="68">
                  <c:v>44081</c:v>
                </c:pt>
                <c:pt idx="69">
                  <c:v>44082</c:v>
                </c:pt>
                <c:pt idx="70">
                  <c:v>44083</c:v>
                </c:pt>
                <c:pt idx="71">
                  <c:v>44084</c:v>
                </c:pt>
                <c:pt idx="72">
                  <c:v>44085</c:v>
                </c:pt>
                <c:pt idx="73">
                  <c:v>44086</c:v>
                </c:pt>
                <c:pt idx="74">
                  <c:v>44087</c:v>
                </c:pt>
                <c:pt idx="75">
                  <c:v>44088</c:v>
                </c:pt>
                <c:pt idx="76">
                  <c:v>44089</c:v>
                </c:pt>
                <c:pt idx="77">
                  <c:v>44090</c:v>
                </c:pt>
                <c:pt idx="78">
                  <c:v>44091</c:v>
                </c:pt>
                <c:pt idx="79">
                  <c:v>44092</c:v>
                </c:pt>
                <c:pt idx="80">
                  <c:v>44093</c:v>
                </c:pt>
                <c:pt idx="81">
                  <c:v>44094</c:v>
                </c:pt>
                <c:pt idx="82">
                  <c:v>44095</c:v>
                </c:pt>
                <c:pt idx="83">
                  <c:v>44096</c:v>
                </c:pt>
                <c:pt idx="84">
                  <c:v>44097</c:v>
                </c:pt>
                <c:pt idx="85">
                  <c:v>44098</c:v>
                </c:pt>
                <c:pt idx="86">
                  <c:v>44099</c:v>
                </c:pt>
                <c:pt idx="87">
                  <c:v>44100</c:v>
                </c:pt>
                <c:pt idx="88">
                  <c:v>44101</c:v>
                </c:pt>
                <c:pt idx="89">
                  <c:v>44102</c:v>
                </c:pt>
                <c:pt idx="90">
                  <c:v>44103</c:v>
                </c:pt>
                <c:pt idx="91">
                  <c:v>44104</c:v>
                </c:pt>
                <c:pt idx="92">
                  <c:v>44105</c:v>
                </c:pt>
                <c:pt idx="93">
                  <c:v>44106</c:v>
                </c:pt>
                <c:pt idx="94">
                  <c:v>44107</c:v>
                </c:pt>
                <c:pt idx="95">
                  <c:v>44108</c:v>
                </c:pt>
                <c:pt idx="96">
                  <c:v>44109</c:v>
                </c:pt>
                <c:pt idx="97">
                  <c:v>44110</c:v>
                </c:pt>
                <c:pt idx="98">
                  <c:v>44111</c:v>
                </c:pt>
                <c:pt idx="99">
                  <c:v>44112</c:v>
                </c:pt>
                <c:pt idx="100">
                  <c:v>44113</c:v>
                </c:pt>
                <c:pt idx="101">
                  <c:v>44114</c:v>
                </c:pt>
                <c:pt idx="102">
                  <c:v>44115</c:v>
                </c:pt>
                <c:pt idx="103">
                  <c:v>44116</c:v>
                </c:pt>
                <c:pt idx="104">
                  <c:v>44117</c:v>
                </c:pt>
                <c:pt idx="105">
                  <c:v>44118</c:v>
                </c:pt>
                <c:pt idx="106">
                  <c:v>44119</c:v>
                </c:pt>
                <c:pt idx="107">
                  <c:v>44120</c:v>
                </c:pt>
                <c:pt idx="108">
                  <c:v>44121</c:v>
                </c:pt>
                <c:pt idx="109">
                  <c:v>44122</c:v>
                </c:pt>
                <c:pt idx="110">
                  <c:v>44123</c:v>
                </c:pt>
                <c:pt idx="111">
                  <c:v>44124</c:v>
                </c:pt>
                <c:pt idx="112">
                  <c:v>44125</c:v>
                </c:pt>
                <c:pt idx="113">
                  <c:v>44126</c:v>
                </c:pt>
                <c:pt idx="114">
                  <c:v>44127</c:v>
                </c:pt>
                <c:pt idx="115">
                  <c:v>44128</c:v>
                </c:pt>
                <c:pt idx="116">
                  <c:v>44129</c:v>
                </c:pt>
                <c:pt idx="117">
                  <c:v>44130</c:v>
                </c:pt>
                <c:pt idx="118">
                  <c:v>44131</c:v>
                </c:pt>
                <c:pt idx="119">
                  <c:v>44132</c:v>
                </c:pt>
                <c:pt idx="120">
                  <c:v>44133</c:v>
                </c:pt>
                <c:pt idx="121">
                  <c:v>44134</c:v>
                </c:pt>
                <c:pt idx="122">
                  <c:v>44135</c:v>
                </c:pt>
                <c:pt idx="123">
                  <c:v>44136</c:v>
                </c:pt>
                <c:pt idx="124">
                  <c:v>44137</c:v>
                </c:pt>
                <c:pt idx="125">
                  <c:v>44138</c:v>
                </c:pt>
                <c:pt idx="126">
                  <c:v>44139</c:v>
                </c:pt>
                <c:pt idx="127">
                  <c:v>44140</c:v>
                </c:pt>
                <c:pt idx="128">
                  <c:v>44141</c:v>
                </c:pt>
                <c:pt idx="129">
                  <c:v>44142</c:v>
                </c:pt>
                <c:pt idx="130">
                  <c:v>44143</c:v>
                </c:pt>
                <c:pt idx="131">
                  <c:v>44144</c:v>
                </c:pt>
                <c:pt idx="132">
                  <c:v>44145</c:v>
                </c:pt>
                <c:pt idx="133">
                  <c:v>44146</c:v>
                </c:pt>
                <c:pt idx="134">
                  <c:v>44147</c:v>
                </c:pt>
                <c:pt idx="135">
                  <c:v>44148</c:v>
                </c:pt>
                <c:pt idx="136">
                  <c:v>44149</c:v>
                </c:pt>
                <c:pt idx="137">
                  <c:v>44150</c:v>
                </c:pt>
                <c:pt idx="138">
                  <c:v>44151</c:v>
                </c:pt>
                <c:pt idx="139">
                  <c:v>44152</c:v>
                </c:pt>
                <c:pt idx="140">
                  <c:v>44153</c:v>
                </c:pt>
                <c:pt idx="141">
                  <c:v>44154</c:v>
                </c:pt>
                <c:pt idx="142">
                  <c:v>44155</c:v>
                </c:pt>
                <c:pt idx="143">
                  <c:v>44156</c:v>
                </c:pt>
                <c:pt idx="144">
                  <c:v>44157</c:v>
                </c:pt>
                <c:pt idx="145">
                  <c:v>44158</c:v>
                </c:pt>
                <c:pt idx="146">
                  <c:v>44159</c:v>
                </c:pt>
                <c:pt idx="147">
                  <c:v>44160</c:v>
                </c:pt>
                <c:pt idx="148">
                  <c:v>44161</c:v>
                </c:pt>
              </c:numCache>
            </c:numRef>
          </c:cat>
          <c:val>
            <c:numRef>
              <c:f>Sheet1!$B$124:$B$272</c:f>
              <c:numCache>
                <c:formatCode>#,##0</c:formatCode>
                <c:ptCount val="149"/>
                <c:pt idx="0">
                  <c:v>50</c:v>
                </c:pt>
                <c:pt idx="1">
                  <c:v>85</c:v>
                </c:pt>
                <c:pt idx="2">
                  <c:v>80</c:v>
                </c:pt>
                <c:pt idx="3">
                  <c:v>87</c:v>
                </c:pt>
                <c:pt idx="4">
                  <c:v>51</c:v>
                </c:pt>
                <c:pt idx="5">
                  <c:v>37</c:v>
                </c:pt>
                <c:pt idx="6">
                  <c:v>74</c:v>
                </c:pt>
                <c:pt idx="7">
                  <c:v>69</c:v>
                </c:pt>
                <c:pt idx="8">
                  <c:v>41</c:v>
                </c:pt>
                <c:pt idx="9">
                  <c:v>65</c:v>
                </c:pt>
                <c:pt idx="10">
                  <c:v>35</c:v>
                </c:pt>
                <c:pt idx="11">
                  <c:v>37</c:v>
                </c:pt>
                <c:pt idx="12">
                  <c:v>31</c:v>
                </c:pt>
                <c:pt idx="13">
                  <c:v>38</c:v>
                </c:pt>
                <c:pt idx="14">
                  <c:v>61</c:v>
                </c:pt>
                <c:pt idx="15">
                  <c:v>49</c:v>
                </c:pt>
                <c:pt idx="16">
                  <c:v>32</c:v>
                </c:pt>
                <c:pt idx="17">
                  <c:v>57</c:v>
                </c:pt>
                <c:pt idx="18">
                  <c:v>29</c:v>
                </c:pt>
                <c:pt idx="19">
                  <c:v>66</c:v>
                </c:pt>
                <c:pt idx="20">
                  <c:v>50</c:v>
                </c:pt>
                <c:pt idx="21">
                  <c:v>73</c:v>
                </c:pt>
                <c:pt idx="22">
                  <c:v>44</c:v>
                </c:pt>
                <c:pt idx="23">
                  <c:v>33</c:v>
                </c:pt>
                <c:pt idx="24">
                  <c:v>27</c:v>
                </c:pt>
                <c:pt idx="25">
                  <c:v>27</c:v>
                </c:pt>
                <c:pt idx="26">
                  <c:v>32</c:v>
                </c:pt>
                <c:pt idx="27">
                  <c:v>36</c:v>
                </c:pt>
                <c:pt idx="28">
                  <c:v>32</c:v>
                </c:pt>
                <c:pt idx="29">
                  <c:v>28</c:v>
                </c:pt>
                <c:pt idx="30">
                  <c:v>36</c:v>
                </c:pt>
                <c:pt idx="31">
                  <c:v>27</c:v>
                </c:pt>
                <c:pt idx="32">
                  <c:v>23</c:v>
                </c:pt>
                <c:pt idx="33">
                  <c:v>45</c:v>
                </c:pt>
                <c:pt idx="34">
                  <c:v>76</c:v>
                </c:pt>
                <c:pt idx="35">
                  <c:v>82</c:v>
                </c:pt>
                <c:pt idx="36">
                  <c:v>31</c:v>
                </c:pt>
                <c:pt idx="37">
                  <c:v>53</c:v>
                </c:pt>
                <c:pt idx="38">
                  <c:v>32</c:v>
                </c:pt>
                <c:pt idx="39">
                  <c:v>23</c:v>
                </c:pt>
                <c:pt idx="40">
                  <c:v>11</c:v>
                </c:pt>
                <c:pt idx="41">
                  <c:v>34</c:v>
                </c:pt>
                <c:pt idx="42">
                  <c:v>38</c:v>
                </c:pt>
                <c:pt idx="43">
                  <c:v>44</c:v>
                </c:pt>
                <c:pt idx="44">
                  <c:v>24</c:v>
                </c:pt>
                <c:pt idx="45">
                  <c:v>29</c:v>
                </c:pt>
                <c:pt idx="46">
                  <c:v>19</c:v>
                </c:pt>
                <c:pt idx="47">
                  <c:v>28</c:v>
                </c:pt>
                <c:pt idx="48">
                  <c:v>19</c:v>
                </c:pt>
                <c:pt idx="49">
                  <c:v>35</c:v>
                </c:pt>
                <c:pt idx="50">
                  <c:v>24</c:v>
                </c:pt>
                <c:pt idx="51">
                  <c:v>61</c:v>
                </c:pt>
                <c:pt idx="52">
                  <c:v>17</c:v>
                </c:pt>
                <c:pt idx="53">
                  <c:v>22</c:v>
                </c:pt>
                <c:pt idx="54">
                  <c:v>22</c:v>
                </c:pt>
                <c:pt idx="55">
                  <c:v>28</c:v>
                </c:pt>
                <c:pt idx="56">
                  <c:v>27</c:v>
                </c:pt>
                <c:pt idx="57">
                  <c:v>16</c:v>
                </c:pt>
                <c:pt idx="58">
                  <c:v>36</c:v>
                </c:pt>
                <c:pt idx="59">
                  <c:v>44</c:v>
                </c:pt>
                <c:pt idx="60">
                  <c:v>20</c:v>
                </c:pt>
                <c:pt idx="61">
                  <c:v>22</c:v>
                </c:pt>
                <c:pt idx="62">
                  <c:v>24</c:v>
                </c:pt>
                <c:pt idx="63">
                  <c:v>37</c:v>
                </c:pt>
                <c:pt idx="64">
                  <c:v>32</c:v>
                </c:pt>
                <c:pt idx="65">
                  <c:v>36</c:v>
                </c:pt>
                <c:pt idx="66">
                  <c:v>25</c:v>
                </c:pt>
                <c:pt idx="67">
                  <c:v>20</c:v>
                </c:pt>
                <c:pt idx="68">
                  <c:v>42</c:v>
                </c:pt>
                <c:pt idx="69">
                  <c:v>51</c:v>
                </c:pt>
                <c:pt idx="70">
                  <c:v>71</c:v>
                </c:pt>
                <c:pt idx="71">
                  <c:v>97</c:v>
                </c:pt>
                <c:pt idx="72">
                  <c:v>82</c:v>
                </c:pt>
                <c:pt idx="73">
                  <c:v>57</c:v>
                </c:pt>
                <c:pt idx="74">
                  <c:v>53</c:v>
                </c:pt>
                <c:pt idx="75">
                  <c:v>75</c:v>
                </c:pt>
                <c:pt idx="76">
                  <c:v>76</c:v>
                </c:pt>
                <c:pt idx="77">
                  <c:v>200</c:v>
                </c:pt>
                <c:pt idx="78">
                  <c:v>218</c:v>
                </c:pt>
                <c:pt idx="79">
                  <c:v>108</c:v>
                </c:pt>
                <c:pt idx="80">
                  <c:v>145</c:v>
                </c:pt>
                <c:pt idx="81">
                  <c:v>46</c:v>
                </c:pt>
                <c:pt idx="82">
                  <c:v>87</c:v>
                </c:pt>
                <c:pt idx="83">
                  <c:v>187</c:v>
                </c:pt>
                <c:pt idx="84">
                  <c:v>156</c:v>
                </c:pt>
                <c:pt idx="85">
                  <c:v>204</c:v>
                </c:pt>
                <c:pt idx="86">
                  <c:v>200</c:v>
                </c:pt>
                <c:pt idx="87">
                  <c:v>148</c:v>
                </c:pt>
                <c:pt idx="88">
                  <c:v>128</c:v>
                </c:pt>
                <c:pt idx="89">
                  <c:v>89</c:v>
                </c:pt>
                <c:pt idx="90">
                  <c:v>105</c:v>
                </c:pt>
                <c:pt idx="91">
                  <c:v>278</c:v>
                </c:pt>
                <c:pt idx="92">
                  <c:v>317</c:v>
                </c:pt>
                <c:pt idx="93">
                  <c:v>397</c:v>
                </c:pt>
                <c:pt idx="94">
                  <c:v>258</c:v>
                </c:pt>
                <c:pt idx="95">
                  <c:v>242</c:v>
                </c:pt>
                <c:pt idx="96">
                  <c:v>316</c:v>
                </c:pt>
                <c:pt idx="97">
                  <c:v>403</c:v>
                </c:pt>
                <c:pt idx="98">
                  <c:v>567</c:v>
                </c:pt>
                <c:pt idx="99">
                  <c:v>557</c:v>
                </c:pt>
                <c:pt idx="100">
                  <c:v>936</c:v>
                </c:pt>
                <c:pt idx="101">
                  <c:v>474</c:v>
                </c:pt>
                <c:pt idx="102">
                  <c:v>539</c:v>
                </c:pt>
                <c:pt idx="103">
                  <c:v>385</c:v>
                </c:pt>
                <c:pt idx="104">
                  <c:v>599</c:v>
                </c:pt>
                <c:pt idx="105">
                  <c:v>1020</c:v>
                </c:pt>
                <c:pt idx="106">
                  <c:v>1009</c:v>
                </c:pt>
                <c:pt idx="107">
                  <c:v>963</c:v>
                </c:pt>
                <c:pt idx="108">
                  <c:v>603</c:v>
                </c:pt>
                <c:pt idx="109">
                  <c:v>670</c:v>
                </c:pt>
                <c:pt idx="110">
                  <c:v>812</c:v>
                </c:pt>
                <c:pt idx="111">
                  <c:v>766</c:v>
                </c:pt>
                <c:pt idx="112">
                  <c:v>1438</c:v>
                </c:pt>
                <c:pt idx="113">
                  <c:v>1482</c:v>
                </c:pt>
                <c:pt idx="114">
                  <c:v>1548</c:v>
                </c:pt>
                <c:pt idx="115">
                  <c:v>1141</c:v>
                </c:pt>
                <c:pt idx="116">
                  <c:v>817</c:v>
                </c:pt>
                <c:pt idx="117">
                  <c:v>1274</c:v>
                </c:pt>
                <c:pt idx="118">
                  <c:v>1331</c:v>
                </c:pt>
                <c:pt idx="119">
                  <c:v>1523</c:v>
                </c:pt>
                <c:pt idx="120">
                  <c:v>1014</c:v>
                </c:pt>
                <c:pt idx="121">
                  <c:v>1381</c:v>
                </c:pt>
                <c:pt idx="122">
                  <c:v>1334</c:v>
                </c:pt>
                <c:pt idx="123">
                  <c:v>1105</c:v>
                </c:pt>
                <c:pt idx="124">
                  <c:v>1106</c:v>
                </c:pt>
                <c:pt idx="125">
                  <c:v>1315</c:v>
                </c:pt>
                <c:pt idx="126">
                  <c:v>1763</c:v>
                </c:pt>
                <c:pt idx="127">
                  <c:v>1599</c:v>
                </c:pt>
                <c:pt idx="128">
                  <c:v>1189</c:v>
                </c:pt>
                <c:pt idx="129">
                  <c:v>1068</c:v>
                </c:pt>
                <c:pt idx="130">
                  <c:v>630</c:v>
                </c:pt>
                <c:pt idx="131">
                  <c:v>836</c:v>
                </c:pt>
                <c:pt idx="132">
                  <c:v>908</c:v>
                </c:pt>
                <c:pt idx="133">
                  <c:v>1068</c:v>
                </c:pt>
                <c:pt idx="134">
                  <c:v>828</c:v>
                </c:pt>
                <c:pt idx="135">
                  <c:v>903</c:v>
                </c:pt>
                <c:pt idx="136">
                  <c:v>601</c:v>
                </c:pt>
                <c:pt idx="137">
                  <c:v>479</c:v>
                </c:pt>
                <c:pt idx="138">
                  <c:v>535</c:v>
                </c:pt>
                <c:pt idx="139">
                  <c:v>424</c:v>
                </c:pt>
                <c:pt idx="140">
                  <c:v>667</c:v>
                </c:pt>
                <c:pt idx="141">
                  <c:v>660</c:v>
                </c:pt>
                <c:pt idx="142">
                  <c:v>713</c:v>
                </c:pt>
                <c:pt idx="143">
                  <c:v>368</c:v>
                </c:pt>
                <c:pt idx="144">
                  <c:v>294</c:v>
                </c:pt>
                <c:pt idx="145">
                  <c:v>416</c:v>
                </c:pt>
                <c:pt idx="146">
                  <c:v>707</c:v>
                </c:pt>
                <c:pt idx="147">
                  <c:v>629</c:v>
                </c:pt>
                <c:pt idx="148">
                  <c:v>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5B-4E14-BEB4-D9E52D566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24901576"/>
        <c:axId val="524901968"/>
      </c:barChart>
      <c:dateAx>
        <c:axId val="5249015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968"/>
        <c:crosses val="autoZero"/>
        <c:auto val="1"/>
        <c:lblOffset val="100"/>
        <c:baseTimeUnit val="days"/>
        <c:majorUnit val="1"/>
        <c:majorTimeUnit val="days"/>
      </c:dateAx>
      <c:valAx>
        <c:axId val="524901968"/>
        <c:scaling>
          <c:orientation val="minMax"/>
          <c:max val="24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576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Sheet1!$B$2:$B$140</c:f>
              <c:numCache>
                <c:formatCode>0</c:formatCode>
                <c:ptCount val="139"/>
                <c:pt idx="0">
                  <c:v>29</c:v>
                </c:pt>
                <c:pt idx="1">
                  <c:v>19</c:v>
                </c:pt>
                <c:pt idx="2">
                  <c:v>28</c:v>
                </c:pt>
                <c:pt idx="3">
                  <c:v>19</c:v>
                </c:pt>
                <c:pt idx="4">
                  <c:v>35</c:v>
                </c:pt>
                <c:pt idx="5">
                  <c:v>24</c:v>
                </c:pt>
                <c:pt idx="6">
                  <c:v>61</c:v>
                </c:pt>
                <c:pt idx="7">
                  <c:v>17</c:v>
                </c:pt>
                <c:pt idx="8">
                  <c:v>22</c:v>
                </c:pt>
                <c:pt idx="9">
                  <c:v>22</c:v>
                </c:pt>
                <c:pt idx="10">
                  <c:v>28</c:v>
                </c:pt>
                <c:pt idx="11">
                  <c:v>27</c:v>
                </c:pt>
                <c:pt idx="12">
                  <c:v>16</c:v>
                </c:pt>
                <c:pt idx="13">
                  <c:v>36</c:v>
                </c:pt>
                <c:pt idx="14">
                  <c:v>44</c:v>
                </c:pt>
                <c:pt idx="15">
                  <c:v>20</c:v>
                </c:pt>
                <c:pt idx="16">
                  <c:v>22</c:v>
                </c:pt>
                <c:pt idx="17">
                  <c:v>24</c:v>
                </c:pt>
                <c:pt idx="18">
                  <c:v>37</c:v>
                </c:pt>
                <c:pt idx="19">
                  <c:v>32</c:v>
                </c:pt>
                <c:pt idx="20">
                  <c:v>36</c:v>
                </c:pt>
                <c:pt idx="21">
                  <c:v>25</c:v>
                </c:pt>
                <c:pt idx="22">
                  <c:v>20</c:v>
                </c:pt>
                <c:pt idx="23">
                  <c:v>42</c:v>
                </c:pt>
                <c:pt idx="24">
                  <c:v>51</c:v>
                </c:pt>
                <c:pt idx="25">
                  <c:v>71</c:v>
                </c:pt>
                <c:pt idx="26">
                  <c:v>97</c:v>
                </c:pt>
                <c:pt idx="27">
                  <c:v>82</c:v>
                </c:pt>
                <c:pt idx="28">
                  <c:v>57</c:v>
                </c:pt>
                <c:pt idx="29">
                  <c:v>53</c:v>
                </c:pt>
                <c:pt idx="30">
                  <c:v>75</c:v>
                </c:pt>
                <c:pt idx="31">
                  <c:v>76</c:v>
                </c:pt>
                <c:pt idx="32">
                  <c:v>200</c:v>
                </c:pt>
                <c:pt idx="33">
                  <c:v>218</c:v>
                </c:pt>
                <c:pt idx="34">
                  <c:v>108</c:v>
                </c:pt>
                <c:pt idx="35">
                  <c:v>145</c:v>
                </c:pt>
                <c:pt idx="36">
                  <c:v>46</c:v>
                </c:pt>
                <c:pt idx="37">
                  <c:v>87</c:v>
                </c:pt>
                <c:pt idx="38">
                  <c:v>187</c:v>
                </c:pt>
                <c:pt idx="39">
                  <c:v>156</c:v>
                </c:pt>
                <c:pt idx="40">
                  <c:v>204</c:v>
                </c:pt>
                <c:pt idx="41">
                  <c:v>200</c:v>
                </c:pt>
                <c:pt idx="42">
                  <c:v>148</c:v>
                </c:pt>
                <c:pt idx="43">
                  <c:v>128</c:v>
                </c:pt>
                <c:pt idx="44">
                  <c:v>89</c:v>
                </c:pt>
                <c:pt idx="45">
                  <c:v>105</c:v>
                </c:pt>
                <c:pt idx="46">
                  <c:v>278</c:v>
                </c:pt>
                <c:pt idx="47">
                  <c:v>317</c:v>
                </c:pt>
                <c:pt idx="48">
                  <c:v>397</c:v>
                </c:pt>
                <c:pt idx="49">
                  <c:v>258</c:v>
                </c:pt>
                <c:pt idx="50">
                  <c:v>242</c:v>
                </c:pt>
                <c:pt idx="51">
                  <c:v>316</c:v>
                </c:pt>
                <c:pt idx="52">
                  <c:v>403</c:v>
                </c:pt>
                <c:pt idx="53">
                  <c:v>567</c:v>
                </c:pt>
                <c:pt idx="54">
                  <c:v>557</c:v>
                </c:pt>
                <c:pt idx="55">
                  <c:v>936</c:v>
                </c:pt>
                <c:pt idx="56">
                  <c:v>474</c:v>
                </c:pt>
                <c:pt idx="57">
                  <c:v>539</c:v>
                </c:pt>
                <c:pt idx="58">
                  <c:v>385</c:v>
                </c:pt>
                <c:pt idx="59">
                  <c:v>599</c:v>
                </c:pt>
                <c:pt idx="60">
                  <c:v>1020</c:v>
                </c:pt>
                <c:pt idx="61">
                  <c:v>1009</c:v>
                </c:pt>
                <c:pt idx="62">
                  <c:v>963</c:v>
                </c:pt>
                <c:pt idx="63">
                  <c:v>603</c:v>
                </c:pt>
                <c:pt idx="64">
                  <c:v>670</c:v>
                </c:pt>
                <c:pt idx="65">
                  <c:v>812</c:v>
                </c:pt>
                <c:pt idx="66">
                  <c:v>766</c:v>
                </c:pt>
                <c:pt idx="67">
                  <c:v>1438</c:v>
                </c:pt>
                <c:pt idx="68">
                  <c:v>1482</c:v>
                </c:pt>
                <c:pt idx="69">
                  <c:v>1548</c:v>
                </c:pt>
                <c:pt idx="70">
                  <c:v>1141</c:v>
                </c:pt>
                <c:pt idx="71">
                  <c:v>817</c:v>
                </c:pt>
                <c:pt idx="72">
                  <c:v>1274</c:v>
                </c:pt>
                <c:pt idx="73">
                  <c:v>1331</c:v>
                </c:pt>
                <c:pt idx="74">
                  <c:v>1523</c:v>
                </c:pt>
                <c:pt idx="75">
                  <c:v>1014</c:v>
                </c:pt>
                <c:pt idx="76">
                  <c:v>1381</c:v>
                </c:pt>
                <c:pt idx="77">
                  <c:v>1334</c:v>
                </c:pt>
                <c:pt idx="78">
                  <c:v>1105</c:v>
                </c:pt>
                <c:pt idx="79">
                  <c:v>1106</c:v>
                </c:pt>
                <c:pt idx="80">
                  <c:v>1315</c:v>
                </c:pt>
                <c:pt idx="81">
                  <c:v>1763</c:v>
                </c:pt>
                <c:pt idx="82">
                  <c:v>1599</c:v>
                </c:pt>
                <c:pt idx="83">
                  <c:v>1189</c:v>
                </c:pt>
                <c:pt idx="84">
                  <c:v>1068</c:v>
                </c:pt>
                <c:pt idx="85">
                  <c:v>630</c:v>
                </c:pt>
                <c:pt idx="86">
                  <c:v>836</c:v>
                </c:pt>
                <c:pt idx="87">
                  <c:v>908</c:v>
                </c:pt>
                <c:pt idx="88">
                  <c:v>1068</c:v>
                </c:pt>
                <c:pt idx="89">
                  <c:v>828</c:v>
                </c:pt>
                <c:pt idx="90">
                  <c:v>903</c:v>
                </c:pt>
                <c:pt idx="91">
                  <c:v>601</c:v>
                </c:pt>
                <c:pt idx="92">
                  <c:v>479</c:v>
                </c:pt>
                <c:pt idx="93">
                  <c:v>535</c:v>
                </c:pt>
                <c:pt idx="94">
                  <c:v>424</c:v>
                </c:pt>
                <c:pt idx="95">
                  <c:v>667</c:v>
                </c:pt>
                <c:pt idx="96">
                  <c:v>660</c:v>
                </c:pt>
                <c:pt idx="97">
                  <c:v>713</c:v>
                </c:pt>
                <c:pt idx="98">
                  <c:v>368</c:v>
                </c:pt>
                <c:pt idx="99">
                  <c:v>294</c:v>
                </c:pt>
                <c:pt idx="100">
                  <c:v>416</c:v>
                </c:pt>
                <c:pt idx="101">
                  <c:v>707</c:v>
                </c:pt>
                <c:pt idx="102">
                  <c:v>629</c:v>
                </c:pt>
                <c:pt idx="103">
                  <c:v>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BF-4E43-9360-874C97366E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2"/>
          <c:order val="1"/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Sheet1!$C$2:$C$140</c:f>
              <c:numCache>
                <c:formatCode>General</c:formatCode>
                <c:ptCount val="139"/>
                <c:pt idx="104">
                  <c:v>474</c:v>
                </c:pt>
                <c:pt idx="105">
                  <c:v>449</c:v>
                </c:pt>
                <c:pt idx="106">
                  <c:v>425</c:v>
                </c:pt>
                <c:pt idx="107">
                  <c:v>403</c:v>
                </c:pt>
                <c:pt idx="108">
                  <c:v>382</c:v>
                </c:pt>
                <c:pt idx="109">
                  <c:v>363</c:v>
                </c:pt>
                <c:pt idx="110">
                  <c:v>344</c:v>
                </c:pt>
                <c:pt idx="111">
                  <c:v>327</c:v>
                </c:pt>
                <c:pt idx="112">
                  <c:v>310</c:v>
                </c:pt>
                <c:pt idx="113">
                  <c:v>294</c:v>
                </c:pt>
                <c:pt idx="114">
                  <c:v>279</c:v>
                </c:pt>
                <c:pt idx="115">
                  <c:v>265</c:v>
                </c:pt>
                <c:pt idx="116">
                  <c:v>252</c:v>
                </c:pt>
                <c:pt idx="117">
                  <c:v>239</c:v>
                </c:pt>
                <c:pt idx="118">
                  <c:v>227</c:v>
                </c:pt>
                <c:pt idx="119">
                  <c:v>215</c:v>
                </c:pt>
                <c:pt idx="120">
                  <c:v>205</c:v>
                </c:pt>
                <c:pt idx="121">
                  <c:v>195</c:v>
                </c:pt>
                <c:pt idx="122">
                  <c:v>185</c:v>
                </c:pt>
                <c:pt idx="123">
                  <c:v>176</c:v>
                </c:pt>
                <c:pt idx="124">
                  <c:v>167</c:v>
                </c:pt>
                <c:pt idx="125">
                  <c:v>159</c:v>
                </c:pt>
                <c:pt idx="126">
                  <c:v>152</c:v>
                </c:pt>
                <c:pt idx="127">
                  <c:v>144</c:v>
                </c:pt>
                <c:pt idx="128">
                  <c:v>137</c:v>
                </c:pt>
                <c:pt idx="129">
                  <c:v>131</c:v>
                </c:pt>
                <c:pt idx="130">
                  <c:v>125</c:v>
                </c:pt>
                <c:pt idx="131">
                  <c:v>119</c:v>
                </c:pt>
                <c:pt idx="132">
                  <c:v>113</c:v>
                </c:pt>
                <c:pt idx="133">
                  <c:v>108</c:v>
                </c:pt>
                <c:pt idx="134">
                  <c:v>103</c:v>
                </c:pt>
                <c:pt idx="135">
                  <c:v>99</c:v>
                </c:pt>
                <c:pt idx="136">
                  <c:v>94</c:v>
                </c:pt>
                <c:pt idx="137">
                  <c:v>90</c:v>
                </c:pt>
                <c:pt idx="138">
                  <c:v>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BF-4E43-9360-874C97366E90}"/>
            </c:ext>
          </c:extLst>
        </c:ser>
        <c:ser>
          <c:idx val="3"/>
          <c:order val="2"/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Sheet1!$D$2:$D$140</c:f>
              <c:numCache>
                <c:formatCode>General</c:formatCode>
                <c:ptCount val="139"/>
                <c:pt idx="104">
                  <c:v>520</c:v>
                </c:pt>
                <c:pt idx="105">
                  <c:v>502</c:v>
                </c:pt>
                <c:pt idx="106">
                  <c:v>482</c:v>
                </c:pt>
                <c:pt idx="107">
                  <c:v>466</c:v>
                </c:pt>
                <c:pt idx="108">
                  <c:v>454</c:v>
                </c:pt>
                <c:pt idx="109">
                  <c:v>444</c:v>
                </c:pt>
                <c:pt idx="110">
                  <c:v>436</c:v>
                </c:pt>
                <c:pt idx="111">
                  <c:v>423</c:v>
                </c:pt>
                <c:pt idx="112">
                  <c:v>409</c:v>
                </c:pt>
                <c:pt idx="113">
                  <c:v>397</c:v>
                </c:pt>
                <c:pt idx="114">
                  <c:v>387</c:v>
                </c:pt>
                <c:pt idx="115">
                  <c:v>378</c:v>
                </c:pt>
                <c:pt idx="116">
                  <c:v>368</c:v>
                </c:pt>
                <c:pt idx="117">
                  <c:v>358</c:v>
                </c:pt>
                <c:pt idx="118">
                  <c:v>348</c:v>
                </c:pt>
                <c:pt idx="119">
                  <c:v>338</c:v>
                </c:pt>
                <c:pt idx="120">
                  <c:v>329</c:v>
                </c:pt>
                <c:pt idx="121">
                  <c:v>321</c:v>
                </c:pt>
                <c:pt idx="122">
                  <c:v>313</c:v>
                </c:pt>
                <c:pt idx="123">
                  <c:v>304</c:v>
                </c:pt>
                <c:pt idx="124">
                  <c:v>296</c:v>
                </c:pt>
                <c:pt idx="125">
                  <c:v>288</c:v>
                </c:pt>
                <c:pt idx="126">
                  <c:v>281</c:v>
                </c:pt>
                <c:pt idx="127">
                  <c:v>274</c:v>
                </c:pt>
                <c:pt idx="128">
                  <c:v>267</c:v>
                </c:pt>
                <c:pt idx="129">
                  <c:v>260</c:v>
                </c:pt>
                <c:pt idx="130">
                  <c:v>253</c:v>
                </c:pt>
                <c:pt idx="131">
                  <c:v>246</c:v>
                </c:pt>
                <c:pt idx="132">
                  <c:v>240</c:v>
                </c:pt>
                <c:pt idx="133">
                  <c:v>234</c:v>
                </c:pt>
                <c:pt idx="134">
                  <c:v>228</c:v>
                </c:pt>
                <c:pt idx="135">
                  <c:v>222</c:v>
                </c:pt>
                <c:pt idx="136">
                  <c:v>217</c:v>
                </c:pt>
                <c:pt idx="137">
                  <c:v>211</c:v>
                </c:pt>
                <c:pt idx="138">
                  <c:v>206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BBF-4E43-9360-874C97366E90}"/>
            </c:ext>
          </c:extLst>
        </c:ser>
        <c:ser>
          <c:idx val="4"/>
          <c:order val="3"/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Sheet1!$E$2:$E$140</c:f>
              <c:numCache>
                <c:formatCode>General</c:formatCode>
                <c:ptCount val="139"/>
                <c:pt idx="104">
                  <c:v>581</c:v>
                </c:pt>
                <c:pt idx="105">
                  <c:v>573</c:v>
                </c:pt>
                <c:pt idx="106">
                  <c:v>556</c:v>
                </c:pt>
                <c:pt idx="107">
                  <c:v>552</c:v>
                </c:pt>
                <c:pt idx="108">
                  <c:v>556</c:v>
                </c:pt>
                <c:pt idx="109">
                  <c:v>563</c:v>
                </c:pt>
                <c:pt idx="110">
                  <c:v>572</c:v>
                </c:pt>
                <c:pt idx="111">
                  <c:v>569</c:v>
                </c:pt>
                <c:pt idx="112">
                  <c:v>563</c:v>
                </c:pt>
                <c:pt idx="113">
                  <c:v>561</c:v>
                </c:pt>
                <c:pt idx="114">
                  <c:v>565</c:v>
                </c:pt>
                <c:pt idx="115">
                  <c:v>569</c:v>
                </c:pt>
                <c:pt idx="116">
                  <c:v>571</c:v>
                </c:pt>
                <c:pt idx="117">
                  <c:v>570</c:v>
                </c:pt>
                <c:pt idx="118">
                  <c:v>569</c:v>
                </c:pt>
                <c:pt idx="119">
                  <c:v>569</c:v>
                </c:pt>
                <c:pt idx="120">
                  <c:v>571</c:v>
                </c:pt>
                <c:pt idx="121">
                  <c:v>573</c:v>
                </c:pt>
                <c:pt idx="122">
                  <c:v>574</c:v>
                </c:pt>
                <c:pt idx="123">
                  <c:v>574</c:v>
                </c:pt>
                <c:pt idx="124">
                  <c:v>574</c:v>
                </c:pt>
                <c:pt idx="125">
                  <c:v>575</c:v>
                </c:pt>
                <c:pt idx="126">
                  <c:v>576</c:v>
                </c:pt>
                <c:pt idx="127">
                  <c:v>577</c:v>
                </c:pt>
                <c:pt idx="128">
                  <c:v>578</c:v>
                </c:pt>
                <c:pt idx="129">
                  <c:v>579</c:v>
                </c:pt>
                <c:pt idx="130">
                  <c:v>579</c:v>
                </c:pt>
                <c:pt idx="131">
                  <c:v>580</c:v>
                </c:pt>
                <c:pt idx="132">
                  <c:v>581</c:v>
                </c:pt>
                <c:pt idx="133">
                  <c:v>582</c:v>
                </c:pt>
                <c:pt idx="134">
                  <c:v>583</c:v>
                </c:pt>
                <c:pt idx="135">
                  <c:v>583</c:v>
                </c:pt>
                <c:pt idx="136">
                  <c:v>584</c:v>
                </c:pt>
                <c:pt idx="137">
                  <c:v>585</c:v>
                </c:pt>
                <c:pt idx="138">
                  <c:v>586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BBF-4E43-9360-874C97366E90}"/>
            </c:ext>
          </c:extLst>
        </c:ser>
        <c:ser>
          <c:idx val="5"/>
          <c:order val="4"/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Sheet1!$F$2:$F$140</c:f>
              <c:numCache>
                <c:formatCode>General</c:formatCode>
                <c:ptCount val="139"/>
                <c:pt idx="104">
                  <c:v>662</c:v>
                </c:pt>
                <c:pt idx="105">
                  <c:v>667</c:v>
                </c:pt>
                <c:pt idx="106">
                  <c:v>655</c:v>
                </c:pt>
                <c:pt idx="107">
                  <c:v>671</c:v>
                </c:pt>
                <c:pt idx="108">
                  <c:v>703</c:v>
                </c:pt>
                <c:pt idx="109">
                  <c:v>741</c:v>
                </c:pt>
                <c:pt idx="110">
                  <c:v>783</c:v>
                </c:pt>
                <c:pt idx="111">
                  <c:v>799</c:v>
                </c:pt>
                <c:pt idx="112">
                  <c:v>812</c:v>
                </c:pt>
                <c:pt idx="113">
                  <c:v>835</c:v>
                </c:pt>
                <c:pt idx="114">
                  <c:v>873</c:v>
                </c:pt>
                <c:pt idx="115">
                  <c:v>912</c:v>
                </c:pt>
                <c:pt idx="116">
                  <c:v>945</c:v>
                </c:pt>
                <c:pt idx="117">
                  <c:v>973</c:v>
                </c:pt>
                <c:pt idx="118">
                  <c:v>1000</c:v>
                </c:pt>
                <c:pt idx="119">
                  <c:v>1034</c:v>
                </c:pt>
                <c:pt idx="120">
                  <c:v>1074</c:v>
                </c:pt>
                <c:pt idx="121">
                  <c:v>1115</c:v>
                </c:pt>
                <c:pt idx="122">
                  <c:v>1153</c:v>
                </c:pt>
                <c:pt idx="123">
                  <c:v>1190</c:v>
                </c:pt>
                <c:pt idx="124">
                  <c:v>1228</c:v>
                </c:pt>
                <c:pt idx="125">
                  <c:v>1271</c:v>
                </c:pt>
                <c:pt idx="126">
                  <c:v>1317</c:v>
                </c:pt>
                <c:pt idx="127">
                  <c:v>1364</c:v>
                </c:pt>
                <c:pt idx="128">
                  <c:v>1410</c:v>
                </c:pt>
                <c:pt idx="129">
                  <c:v>1457</c:v>
                </c:pt>
                <c:pt idx="130">
                  <c:v>1506</c:v>
                </c:pt>
                <c:pt idx="131">
                  <c:v>1559</c:v>
                </c:pt>
                <c:pt idx="132">
                  <c:v>1613</c:v>
                </c:pt>
                <c:pt idx="133">
                  <c:v>1669</c:v>
                </c:pt>
                <c:pt idx="134">
                  <c:v>1726</c:v>
                </c:pt>
                <c:pt idx="135">
                  <c:v>1784</c:v>
                </c:pt>
                <c:pt idx="136">
                  <c:v>1845</c:v>
                </c:pt>
                <c:pt idx="137">
                  <c:v>1908</c:v>
                </c:pt>
                <c:pt idx="138">
                  <c:v>1974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BBF-4E43-9360-874C97366E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  <c:max val="3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Sheet1!$B$2:$B$140</c:f>
              <c:numCache>
                <c:formatCode>0</c:formatCode>
                <c:ptCount val="139"/>
                <c:pt idx="0">
                  <c:v>47</c:v>
                </c:pt>
                <c:pt idx="1">
                  <c:v>41</c:v>
                </c:pt>
                <c:pt idx="2">
                  <c:v>52</c:v>
                </c:pt>
                <c:pt idx="3">
                  <c:v>75</c:v>
                </c:pt>
                <c:pt idx="4">
                  <c:v>91</c:v>
                </c:pt>
                <c:pt idx="5">
                  <c:v>48</c:v>
                </c:pt>
                <c:pt idx="6">
                  <c:v>140</c:v>
                </c:pt>
                <c:pt idx="7">
                  <c:v>88</c:v>
                </c:pt>
                <c:pt idx="8">
                  <c:v>40</c:v>
                </c:pt>
                <c:pt idx="9">
                  <c:v>65</c:v>
                </c:pt>
                <c:pt idx="10">
                  <c:v>73</c:v>
                </c:pt>
                <c:pt idx="11">
                  <c:v>117</c:v>
                </c:pt>
                <c:pt idx="12">
                  <c:v>102</c:v>
                </c:pt>
                <c:pt idx="13">
                  <c:v>142</c:v>
                </c:pt>
                <c:pt idx="14">
                  <c:v>61</c:v>
                </c:pt>
                <c:pt idx="15">
                  <c:v>138</c:v>
                </c:pt>
                <c:pt idx="16">
                  <c:v>61</c:v>
                </c:pt>
                <c:pt idx="17">
                  <c:v>125</c:v>
                </c:pt>
                <c:pt idx="18">
                  <c:v>149</c:v>
                </c:pt>
                <c:pt idx="19">
                  <c:v>196</c:v>
                </c:pt>
                <c:pt idx="20">
                  <c:v>210</c:v>
                </c:pt>
                <c:pt idx="21">
                  <c:v>130</c:v>
                </c:pt>
                <c:pt idx="22">
                  <c:v>178</c:v>
                </c:pt>
                <c:pt idx="23">
                  <c:v>134</c:v>
                </c:pt>
                <c:pt idx="24">
                  <c:v>328</c:v>
                </c:pt>
                <c:pt idx="25">
                  <c:v>307</c:v>
                </c:pt>
                <c:pt idx="26">
                  <c:v>340</c:v>
                </c:pt>
                <c:pt idx="27">
                  <c:v>302</c:v>
                </c:pt>
                <c:pt idx="28">
                  <c:v>432</c:v>
                </c:pt>
                <c:pt idx="29">
                  <c:v>262</c:v>
                </c:pt>
                <c:pt idx="30">
                  <c:v>270</c:v>
                </c:pt>
                <c:pt idx="31">
                  <c:v>294</c:v>
                </c:pt>
                <c:pt idx="32">
                  <c:v>489</c:v>
                </c:pt>
                <c:pt idx="33">
                  <c:v>771</c:v>
                </c:pt>
                <c:pt idx="34">
                  <c:v>461</c:v>
                </c:pt>
                <c:pt idx="35">
                  <c:v>522</c:v>
                </c:pt>
                <c:pt idx="36">
                  <c:v>292</c:v>
                </c:pt>
                <c:pt idx="37">
                  <c:v>311</c:v>
                </c:pt>
                <c:pt idx="38">
                  <c:v>500</c:v>
                </c:pt>
                <c:pt idx="39">
                  <c:v>481</c:v>
                </c:pt>
                <c:pt idx="40">
                  <c:v>592</c:v>
                </c:pt>
                <c:pt idx="41">
                  <c:v>505</c:v>
                </c:pt>
                <c:pt idx="42">
                  <c:v>472</c:v>
                </c:pt>
                <c:pt idx="43">
                  <c:v>322</c:v>
                </c:pt>
                <c:pt idx="44">
                  <c:v>243</c:v>
                </c:pt>
                <c:pt idx="45">
                  <c:v>353</c:v>
                </c:pt>
                <c:pt idx="46">
                  <c:v>509</c:v>
                </c:pt>
                <c:pt idx="47">
                  <c:v>655</c:v>
                </c:pt>
                <c:pt idx="48">
                  <c:v>506</c:v>
                </c:pt>
                <c:pt idx="49">
                  <c:v>459</c:v>
                </c:pt>
                <c:pt idx="50">
                  <c:v>492</c:v>
                </c:pt>
                <c:pt idx="51">
                  <c:v>457</c:v>
                </c:pt>
                <c:pt idx="52">
                  <c:v>809</c:v>
                </c:pt>
                <c:pt idx="53">
                  <c:v>830</c:v>
                </c:pt>
                <c:pt idx="54">
                  <c:v>707</c:v>
                </c:pt>
                <c:pt idx="55">
                  <c:v>1325</c:v>
                </c:pt>
                <c:pt idx="56">
                  <c:v>650</c:v>
                </c:pt>
                <c:pt idx="57">
                  <c:v>417</c:v>
                </c:pt>
                <c:pt idx="58">
                  <c:v>629</c:v>
                </c:pt>
                <c:pt idx="59">
                  <c:v>1139</c:v>
                </c:pt>
                <c:pt idx="60">
                  <c:v>1272</c:v>
                </c:pt>
                <c:pt idx="61">
                  <c:v>1144</c:v>
                </c:pt>
                <c:pt idx="62">
                  <c:v>1305</c:v>
                </c:pt>
                <c:pt idx="63">
                  <c:v>1127</c:v>
                </c:pt>
                <c:pt idx="64">
                  <c:v>648</c:v>
                </c:pt>
                <c:pt idx="65">
                  <c:v>1016</c:v>
                </c:pt>
                <c:pt idx="66">
                  <c:v>1533</c:v>
                </c:pt>
                <c:pt idx="67">
                  <c:v>1641</c:v>
                </c:pt>
                <c:pt idx="68">
                  <c:v>1705</c:v>
                </c:pt>
                <c:pt idx="69">
                  <c:v>1488</c:v>
                </c:pt>
                <c:pt idx="70">
                  <c:v>1274</c:v>
                </c:pt>
                <c:pt idx="71">
                  <c:v>731</c:v>
                </c:pt>
                <c:pt idx="72">
                  <c:v>1248</c:v>
                </c:pt>
                <c:pt idx="73">
                  <c:v>1483</c:v>
                </c:pt>
                <c:pt idx="74">
                  <c:v>1080</c:v>
                </c:pt>
                <c:pt idx="75">
                  <c:v>1334</c:v>
                </c:pt>
                <c:pt idx="76">
                  <c:v>1166</c:v>
                </c:pt>
                <c:pt idx="77">
                  <c:v>940</c:v>
                </c:pt>
                <c:pt idx="78">
                  <c:v>438</c:v>
                </c:pt>
                <c:pt idx="79">
                  <c:v>717</c:v>
                </c:pt>
                <c:pt idx="80">
                  <c:v>867</c:v>
                </c:pt>
                <c:pt idx="81">
                  <c:v>902</c:v>
                </c:pt>
                <c:pt idx="82">
                  <c:v>873</c:v>
                </c:pt>
                <c:pt idx="83">
                  <c:v>728</c:v>
                </c:pt>
                <c:pt idx="84">
                  <c:v>407</c:v>
                </c:pt>
                <c:pt idx="85">
                  <c:v>201</c:v>
                </c:pt>
                <c:pt idx="86">
                  <c:v>396</c:v>
                </c:pt>
                <c:pt idx="87">
                  <c:v>591</c:v>
                </c:pt>
                <c:pt idx="88">
                  <c:v>761</c:v>
                </c:pt>
                <c:pt idx="89">
                  <c:v>480</c:v>
                </c:pt>
                <c:pt idx="90">
                  <c:v>489</c:v>
                </c:pt>
                <c:pt idx="91">
                  <c:v>260</c:v>
                </c:pt>
                <c:pt idx="92">
                  <c:v>135</c:v>
                </c:pt>
                <c:pt idx="93">
                  <c:v>370</c:v>
                </c:pt>
                <c:pt idx="94">
                  <c:v>349</c:v>
                </c:pt>
                <c:pt idx="95">
                  <c:v>369</c:v>
                </c:pt>
                <c:pt idx="96">
                  <c:v>500</c:v>
                </c:pt>
                <c:pt idx="97">
                  <c:v>501</c:v>
                </c:pt>
                <c:pt idx="98">
                  <c:v>241</c:v>
                </c:pt>
                <c:pt idx="99">
                  <c:v>105</c:v>
                </c:pt>
                <c:pt idx="100">
                  <c:v>322</c:v>
                </c:pt>
                <c:pt idx="101">
                  <c:v>456</c:v>
                </c:pt>
                <c:pt idx="102">
                  <c:v>370</c:v>
                </c:pt>
                <c:pt idx="103">
                  <c:v>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BF-4E43-9360-874C97366E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2"/>
          <c:order val="1"/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Sheet1!$C$2:$C$140</c:f>
              <c:numCache>
                <c:formatCode>General</c:formatCode>
                <c:ptCount val="139"/>
                <c:pt idx="104">
                  <c:v>301</c:v>
                </c:pt>
                <c:pt idx="105">
                  <c:v>285</c:v>
                </c:pt>
                <c:pt idx="106">
                  <c:v>270</c:v>
                </c:pt>
                <c:pt idx="107">
                  <c:v>256</c:v>
                </c:pt>
                <c:pt idx="108">
                  <c:v>243</c:v>
                </c:pt>
                <c:pt idx="109">
                  <c:v>230</c:v>
                </c:pt>
                <c:pt idx="110">
                  <c:v>218</c:v>
                </c:pt>
                <c:pt idx="111">
                  <c:v>207</c:v>
                </c:pt>
                <c:pt idx="112">
                  <c:v>197</c:v>
                </c:pt>
                <c:pt idx="113">
                  <c:v>186</c:v>
                </c:pt>
                <c:pt idx="114">
                  <c:v>177</c:v>
                </c:pt>
                <c:pt idx="115">
                  <c:v>168</c:v>
                </c:pt>
                <c:pt idx="116">
                  <c:v>160</c:v>
                </c:pt>
                <c:pt idx="117">
                  <c:v>152</c:v>
                </c:pt>
                <c:pt idx="118">
                  <c:v>144</c:v>
                </c:pt>
                <c:pt idx="119">
                  <c:v>137</c:v>
                </c:pt>
                <c:pt idx="120">
                  <c:v>130</c:v>
                </c:pt>
                <c:pt idx="121">
                  <c:v>124</c:v>
                </c:pt>
                <c:pt idx="122">
                  <c:v>117</c:v>
                </c:pt>
                <c:pt idx="123">
                  <c:v>112</c:v>
                </c:pt>
                <c:pt idx="124">
                  <c:v>106</c:v>
                </c:pt>
                <c:pt idx="125">
                  <c:v>101</c:v>
                </c:pt>
                <c:pt idx="126">
                  <c:v>96</c:v>
                </c:pt>
                <c:pt idx="127">
                  <c:v>92</c:v>
                </c:pt>
                <c:pt idx="128">
                  <c:v>87</c:v>
                </c:pt>
                <c:pt idx="129">
                  <c:v>83</c:v>
                </c:pt>
                <c:pt idx="130">
                  <c:v>79</c:v>
                </c:pt>
                <c:pt idx="131">
                  <c:v>75</c:v>
                </c:pt>
                <c:pt idx="132">
                  <c:v>72</c:v>
                </c:pt>
                <c:pt idx="133">
                  <c:v>69</c:v>
                </c:pt>
                <c:pt idx="134">
                  <c:v>65</c:v>
                </c:pt>
                <c:pt idx="135">
                  <c:v>63</c:v>
                </c:pt>
                <c:pt idx="136">
                  <c:v>60</c:v>
                </c:pt>
                <c:pt idx="137">
                  <c:v>57</c:v>
                </c:pt>
                <c:pt idx="138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BF-4E43-9360-874C97366E90}"/>
            </c:ext>
          </c:extLst>
        </c:ser>
        <c:ser>
          <c:idx val="3"/>
          <c:order val="2"/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Sheet1!$D$2:$D$140</c:f>
              <c:numCache>
                <c:formatCode>General</c:formatCode>
                <c:ptCount val="139"/>
                <c:pt idx="104">
                  <c:v>330</c:v>
                </c:pt>
                <c:pt idx="105">
                  <c:v>319</c:v>
                </c:pt>
                <c:pt idx="106">
                  <c:v>306</c:v>
                </c:pt>
                <c:pt idx="107">
                  <c:v>296</c:v>
                </c:pt>
                <c:pt idx="108">
                  <c:v>288</c:v>
                </c:pt>
                <c:pt idx="109">
                  <c:v>282</c:v>
                </c:pt>
                <c:pt idx="110">
                  <c:v>277</c:v>
                </c:pt>
                <c:pt idx="111">
                  <c:v>268</c:v>
                </c:pt>
                <c:pt idx="112">
                  <c:v>259</c:v>
                </c:pt>
                <c:pt idx="113">
                  <c:v>252</c:v>
                </c:pt>
                <c:pt idx="114">
                  <c:v>246</c:v>
                </c:pt>
                <c:pt idx="115">
                  <c:v>240</c:v>
                </c:pt>
                <c:pt idx="116">
                  <c:v>234</c:v>
                </c:pt>
                <c:pt idx="117">
                  <c:v>227</c:v>
                </c:pt>
                <c:pt idx="118">
                  <c:v>221</c:v>
                </c:pt>
                <c:pt idx="119">
                  <c:v>215</c:v>
                </c:pt>
                <c:pt idx="120">
                  <c:v>209</c:v>
                </c:pt>
                <c:pt idx="121">
                  <c:v>204</c:v>
                </c:pt>
                <c:pt idx="122">
                  <c:v>199</c:v>
                </c:pt>
                <c:pt idx="123">
                  <c:v>193</c:v>
                </c:pt>
                <c:pt idx="124">
                  <c:v>188</c:v>
                </c:pt>
                <c:pt idx="125">
                  <c:v>183</c:v>
                </c:pt>
                <c:pt idx="126">
                  <c:v>178</c:v>
                </c:pt>
                <c:pt idx="127">
                  <c:v>174</c:v>
                </c:pt>
                <c:pt idx="128">
                  <c:v>169</c:v>
                </c:pt>
                <c:pt idx="129">
                  <c:v>165</c:v>
                </c:pt>
                <c:pt idx="130">
                  <c:v>161</c:v>
                </c:pt>
                <c:pt idx="131">
                  <c:v>156</c:v>
                </c:pt>
                <c:pt idx="132">
                  <c:v>152</c:v>
                </c:pt>
                <c:pt idx="133">
                  <c:v>149</c:v>
                </c:pt>
                <c:pt idx="134">
                  <c:v>145</c:v>
                </c:pt>
                <c:pt idx="135">
                  <c:v>141</c:v>
                </c:pt>
                <c:pt idx="136">
                  <c:v>138</c:v>
                </c:pt>
                <c:pt idx="137">
                  <c:v>134</c:v>
                </c:pt>
                <c:pt idx="138">
                  <c:v>131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BBF-4E43-9360-874C97366E90}"/>
            </c:ext>
          </c:extLst>
        </c:ser>
        <c:ser>
          <c:idx val="4"/>
          <c:order val="3"/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Sheet1!$E$2:$E$140</c:f>
              <c:numCache>
                <c:formatCode>General</c:formatCode>
                <c:ptCount val="139"/>
                <c:pt idx="104">
                  <c:v>369</c:v>
                </c:pt>
                <c:pt idx="105">
                  <c:v>364</c:v>
                </c:pt>
                <c:pt idx="106">
                  <c:v>353</c:v>
                </c:pt>
                <c:pt idx="107">
                  <c:v>350</c:v>
                </c:pt>
                <c:pt idx="108">
                  <c:v>353</c:v>
                </c:pt>
                <c:pt idx="109">
                  <c:v>357</c:v>
                </c:pt>
                <c:pt idx="110">
                  <c:v>363</c:v>
                </c:pt>
                <c:pt idx="111">
                  <c:v>361</c:v>
                </c:pt>
                <c:pt idx="112">
                  <c:v>357</c:v>
                </c:pt>
                <c:pt idx="113">
                  <c:v>356</c:v>
                </c:pt>
                <c:pt idx="114">
                  <c:v>359</c:v>
                </c:pt>
                <c:pt idx="115">
                  <c:v>361</c:v>
                </c:pt>
                <c:pt idx="116">
                  <c:v>362</c:v>
                </c:pt>
                <c:pt idx="117">
                  <c:v>362</c:v>
                </c:pt>
                <c:pt idx="118">
                  <c:v>361</c:v>
                </c:pt>
                <c:pt idx="119">
                  <c:v>361</c:v>
                </c:pt>
                <c:pt idx="120">
                  <c:v>362</c:v>
                </c:pt>
                <c:pt idx="121">
                  <c:v>364</c:v>
                </c:pt>
                <c:pt idx="122">
                  <c:v>364</c:v>
                </c:pt>
                <c:pt idx="123">
                  <c:v>364</c:v>
                </c:pt>
                <c:pt idx="124">
                  <c:v>364</c:v>
                </c:pt>
                <c:pt idx="125">
                  <c:v>365</c:v>
                </c:pt>
                <c:pt idx="126">
                  <c:v>366</c:v>
                </c:pt>
                <c:pt idx="127">
                  <c:v>367</c:v>
                </c:pt>
                <c:pt idx="128">
                  <c:v>367</c:v>
                </c:pt>
                <c:pt idx="129">
                  <c:v>367</c:v>
                </c:pt>
                <c:pt idx="130">
                  <c:v>368</c:v>
                </c:pt>
                <c:pt idx="131">
                  <c:v>368</c:v>
                </c:pt>
                <c:pt idx="132">
                  <c:v>369</c:v>
                </c:pt>
                <c:pt idx="133">
                  <c:v>369</c:v>
                </c:pt>
                <c:pt idx="134">
                  <c:v>370</c:v>
                </c:pt>
                <c:pt idx="135">
                  <c:v>370</c:v>
                </c:pt>
                <c:pt idx="136">
                  <c:v>371</c:v>
                </c:pt>
                <c:pt idx="137">
                  <c:v>371</c:v>
                </c:pt>
                <c:pt idx="138">
                  <c:v>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BBF-4E43-9360-874C97366E90}"/>
            </c:ext>
          </c:extLst>
        </c:ser>
        <c:ser>
          <c:idx val="5"/>
          <c:order val="4"/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Sheet1!$F$2:$F$140</c:f>
              <c:numCache>
                <c:formatCode>General</c:formatCode>
                <c:ptCount val="139"/>
                <c:pt idx="104">
                  <c:v>420</c:v>
                </c:pt>
                <c:pt idx="105">
                  <c:v>423</c:v>
                </c:pt>
                <c:pt idx="106">
                  <c:v>416</c:v>
                </c:pt>
                <c:pt idx="107">
                  <c:v>426</c:v>
                </c:pt>
                <c:pt idx="108">
                  <c:v>446</c:v>
                </c:pt>
                <c:pt idx="109">
                  <c:v>471</c:v>
                </c:pt>
                <c:pt idx="110">
                  <c:v>497</c:v>
                </c:pt>
                <c:pt idx="111">
                  <c:v>507</c:v>
                </c:pt>
                <c:pt idx="112">
                  <c:v>515</c:v>
                </c:pt>
                <c:pt idx="113">
                  <c:v>530</c:v>
                </c:pt>
                <c:pt idx="114">
                  <c:v>554</c:v>
                </c:pt>
                <c:pt idx="115">
                  <c:v>579</c:v>
                </c:pt>
                <c:pt idx="116">
                  <c:v>600</c:v>
                </c:pt>
                <c:pt idx="117">
                  <c:v>617</c:v>
                </c:pt>
                <c:pt idx="118">
                  <c:v>635</c:v>
                </c:pt>
                <c:pt idx="119">
                  <c:v>656</c:v>
                </c:pt>
                <c:pt idx="120">
                  <c:v>682</c:v>
                </c:pt>
                <c:pt idx="121">
                  <c:v>708</c:v>
                </c:pt>
                <c:pt idx="122">
                  <c:v>732</c:v>
                </c:pt>
                <c:pt idx="123">
                  <c:v>755</c:v>
                </c:pt>
                <c:pt idx="124">
                  <c:v>780</c:v>
                </c:pt>
                <c:pt idx="125">
                  <c:v>807</c:v>
                </c:pt>
                <c:pt idx="126">
                  <c:v>836</c:v>
                </c:pt>
                <c:pt idx="127">
                  <c:v>866</c:v>
                </c:pt>
                <c:pt idx="128">
                  <c:v>895</c:v>
                </c:pt>
                <c:pt idx="129">
                  <c:v>925</c:v>
                </c:pt>
                <c:pt idx="130">
                  <c:v>956</c:v>
                </c:pt>
                <c:pt idx="131">
                  <c:v>989</c:v>
                </c:pt>
                <c:pt idx="132">
                  <c:v>1024</c:v>
                </c:pt>
                <c:pt idx="133">
                  <c:v>1059</c:v>
                </c:pt>
                <c:pt idx="134">
                  <c:v>1095</c:v>
                </c:pt>
                <c:pt idx="135">
                  <c:v>1132</c:v>
                </c:pt>
                <c:pt idx="136">
                  <c:v>1171</c:v>
                </c:pt>
                <c:pt idx="137">
                  <c:v>1211</c:v>
                </c:pt>
                <c:pt idx="138">
                  <c:v>1253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BBF-4E43-9360-874C97366E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  <c:max val="2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251231934911546E-2"/>
          <c:y val="0.13807894736842105"/>
          <c:w val="0.91692139603581668"/>
          <c:h val="0.65774488304093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Sheet1!$A$124:$A$272</c:f>
              <c:numCache>
                <c:formatCode>m/d/yyyy</c:formatCode>
                <c:ptCount val="149"/>
                <c:pt idx="0">
                  <c:v>44013</c:v>
                </c:pt>
                <c:pt idx="1">
                  <c:v>44014</c:v>
                </c:pt>
                <c:pt idx="2">
                  <c:v>44015</c:v>
                </c:pt>
                <c:pt idx="3">
                  <c:v>44016</c:v>
                </c:pt>
                <c:pt idx="4">
                  <c:v>44017</c:v>
                </c:pt>
                <c:pt idx="5">
                  <c:v>44018</c:v>
                </c:pt>
                <c:pt idx="6">
                  <c:v>44019</c:v>
                </c:pt>
                <c:pt idx="7">
                  <c:v>44020</c:v>
                </c:pt>
                <c:pt idx="8">
                  <c:v>44021</c:v>
                </c:pt>
                <c:pt idx="9">
                  <c:v>44022</c:v>
                </c:pt>
                <c:pt idx="10">
                  <c:v>44023</c:v>
                </c:pt>
                <c:pt idx="11">
                  <c:v>44024</c:v>
                </c:pt>
                <c:pt idx="12">
                  <c:v>44025</c:v>
                </c:pt>
                <c:pt idx="13">
                  <c:v>44026</c:v>
                </c:pt>
                <c:pt idx="14">
                  <c:v>44027</c:v>
                </c:pt>
                <c:pt idx="15">
                  <c:v>44028</c:v>
                </c:pt>
                <c:pt idx="16">
                  <c:v>44029</c:v>
                </c:pt>
                <c:pt idx="17">
                  <c:v>44030</c:v>
                </c:pt>
                <c:pt idx="18">
                  <c:v>44031</c:v>
                </c:pt>
                <c:pt idx="19">
                  <c:v>44032</c:v>
                </c:pt>
                <c:pt idx="20">
                  <c:v>44033</c:v>
                </c:pt>
                <c:pt idx="21">
                  <c:v>44034</c:v>
                </c:pt>
                <c:pt idx="22">
                  <c:v>44035</c:v>
                </c:pt>
                <c:pt idx="23">
                  <c:v>44036</c:v>
                </c:pt>
                <c:pt idx="24">
                  <c:v>44037</c:v>
                </c:pt>
                <c:pt idx="25">
                  <c:v>44038</c:v>
                </c:pt>
                <c:pt idx="26">
                  <c:v>44039</c:v>
                </c:pt>
                <c:pt idx="27">
                  <c:v>44040</c:v>
                </c:pt>
                <c:pt idx="28">
                  <c:v>44041</c:v>
                </c:pt>
                <c:pt idx="29">
                  <c:v>44042</c:v>
                </c:pt>
                <c:pt idx="30">
                  <c:v>44043</c:v>
                </c:pt>
                <c:pt idx="31">
                  <c:v>44044</c:v>
                </c:pt>
                <c:pt idx="32">
                  <c:v>44045</c:v>
                </c:pt>
                <c:pt idx="33">
                  <c:v>44046</c:v>
                </c:pt>
                <c:pt idx="34">
                  <c:v>44047</c:v>
                </c:pt>
                <c:pt idx="35">
                  <c:v>44048</c:v>
                </c:pt>
                <c:pt idx="36">
                  <c:v>44049</c:v>
                </c:pt>
                <c:pt idx="37">
                  <c:v>44050</c:v>
                </c:pt>
                <c:pt idx="38">
                  <c:v>44051</c:v>
                </c:pt>
                <c:pt idx="39">
                  <c:v>44052</c:v>
                </c:pt>
                <c:pt idx="40">
                  <c:v>44053</c:v>
                </c:pt>
                <c:pt idx="41">
                  <c:v>44054</c:v>
                </c:pt>
                <c:pt idx="42">
                  <c:v>44055</c:v>
                </c:pt>
                <c:pt idx="43">
                  <c:v>44056</c:v>
                </c:pt>
                <c:pt idx="44">
                  <c:v>44057</c:v>
                </c:pt>
                <c:pt idx="45">
                  <c:v>44058</c:v>
                </c:pt>
                <c:pt idx="46">
                  <c:v>44059</c:v>
                </c:pt>
                <c:pt idx="47">
                  <c:v>44060</c:v>
                </c:pt>
                <c:pt idx="48">
                  <c:v>44061</c:v>
                </c:pt>
                <c:pt idx="49">
                  <c:v>44062</c:v>
                </c:pt>
                <c:pt idx="50">
                  <c:v>44063</c:v>
                </c:pt>
                <c:pt idx="51">
                  <c:v>44064</c:v>
                </c:pt>
                <c:pt idx="52">
                  <c:v>44065</c:v>
                </c:pt>
                <c:pt idx="53">
                  <c:v>44066</c:v>
                </c:pt>
                <c:pt idx="54">
                  <c:v>44067</c:v>
                </c:pt>
                <c:pt idx="55">
                  <c:v>44068</c:v>
                </c:pt>
                <c:pt idx="56">
                  <c:v>44069</c:v>
                </c:pt>
                <c:pt idx="57">
                  <c:v>44070</c:v>
                </c:pt>
                <c:pt idx="58">
                  <c:v>44071</c:v>
                </c:pt>
                <c:pt idx="59">
                  <c:v>44072</c:v>
                </c:pt>
                <c:pt idx="60">
                  <c:v>44073</c:v>
                </c:pt>
                <c:pt idx="61">
                  <c:v>44074</c:v>
                </c:pt>
                <c:pt idx="62">
                  <c:v>44075</c:v>
                </c:pt>
                <c:pt idx="63">
                  <c:v>44076</c:v>
                </c:pt>
                <c:pt idx="64">
                  <c:v>44077</c:v>
                </c:pt>
                <c:pt idx="65">
                  <c:v>44078</c:v>
                </c:pt>
                <c:pt idx="66">
                  <c:v>44079</c:v>
                </c:pt>
                <c:pt idx="67">
                  <c:v>44080</c:v>
                </c:pt>
                <c:pt idx="68">
                  <c:v>44081</c:v>
                </c:pt>
                <c:pt idx="69">
                  <c:v>44082</c:v>
                </c:pt>
                <c:pt idx="70">
                  <c:v>44083</c:v>
                </c:pt>
                <c:pt idx="71">
                  <c:v>44084</c:v>
                </c:pt>
                <c:pt idx="72">
                  <c:v>44085</c:v>
                </c:pt>
                <c:pt idx="73">
                  <c:v>44086</c:v>
                </c:pt>
                <c:pt idx="74">
                  <c:v>44087</c:v>
                </c:pt>
                <c:pt idx="75">
                  <c:v>44088</c:v>
                </c:pt>
                <c:pt idx="76">
                  <c:v>44089</c:v>
                </c:pt>
                <c:pt idx="77">
                  <c:v>44090</c:v>
                </c:pt>
                <c:pt idx="78">
                  <c:v>44091</c:v>
                </c:pt>
                <c:pt idx="79">
                  <c:v>44092</c:v>
                </c:pt>
                <c:pt idx="80">
                  <c:v>44093</c:v>
                </c:pt>
                <c:pt idx="81">
                  <c:v>44094</c:v>
                </c:pt>
                <c:pt idx="82">
                  <c:v>44095</c:v>
                </c:pt>
                <c:pt idx="83">
                  <c:v>44096</c:v>
                </c:pt>
                <c:pt idx="84">
                  <c:v>44097</c:v>
                </c:pt>
                <c:pt idx="85">
                  <c:v>44098</c:v>
                </c:pt>
                <c:pt idx="86">
                  <c:v>44099</c:v>
                </c:pt>
                <c:pt idx="87">
                  <c:v>44100</c:v>
                </c:pt>
                <c:pt idx="88">
                  <c:v>44101</c:v>
                </c:pt>
                <c:pt idx="89">
                  <c:v>44102</c:v>
                </c:pt>
                <c:pt idx="90">
                  <c:v>44103</c:v>
                </c:pt>
                <c:pt idx="91">
                  <c:v>44104</c:v>
                </c:pt>
                <c:pt idx="92">
                  <c:v>44105</c:v>
                </c:pt>
                <c:pt idx="93">
                  <c:v>44106</c:v>
                </c:pt>
                <c:pt idx="94">
                  <c:v>44107</c:v>
                </c:pt>
                <c:pt idx="95">
                  <c:v>44108</c:v>
                </c:pt>
                <c:pt idx="96">
                  <c:v>44109</c:v>
                </c:pt>
                <c:pt idx="97">
                  <c:v>44110</c:v>
                </c:pt>
                <c:pt idx="98">
                  <c:v>44111</c:v>
                </c:pt>
                <c:pt idx="99">
                  <c:v>44112</c:v>
                </c:pt>
                <c:pt idx="100">
                  <c:v>44113</c:v>
                </c:pt>
                <c:pt idx="101">
                  <c:v>44114</c:v>
                </c:pt>
                <c:pt idx="102">
                  <c:v>44115</c:v>
                </c:pt>
                <c:pt idx="103">
                  <c:v>44116</c:v>
                </c:pt>
                <c:pt idx="104">
                  <c:v>44117</c:v>
                </c:pt>
                <c:pt idx="105">
                  <c:v>44118</c:v>
                </c:pt>
                <c:pt idx="106">
                  <c:v>44119</c:v>
                </c:pt>
                <c:pt idx="107">
                  <c:v>44120</c:v>
                </c:pt>
                <c:pt idx="108">
                  <c:v>44121</c:v>
                </c:pt>
                <c:pt idx="109">
                  <c:v>44122</c:v>
                </c:pt>
                <c:pt idx="110">
                  <c:v>44123</c:v>
                </c:pt>
                <c:pt idx="111">
                  <c:v>44124</c:v>
                </c:pt>
                <c:pt idx="112">
                  <c:v>44125</c:v>
                </c:pt>
                <c:pt idx="113">
                  <c:v>44126</c:v>
                </c:pt>
                <c:pt idx="114">
                  <c:v>44127</c:v>
                </c:pt>
                <c:pt idx="115">
                  <c:v>44128</c:v>
                </c:pt>
                <c:pt idx="116">
                  <c:v>44129</c:v>
                </c:pt>
                <c:pt idx="117">
                  <c:v>44130</c:v>
                </c:pt>
                <c:pt idx="118">
                  <c:v>44131</c:v>
                </c:pt>
                <c:pt idx="119">
                  <c:v>44132</c:v>
                </c:pt>
                <c:pt idx="120">
                  <c:v>44133</c:v>
                </c:pt>
                <c:pt idx="121">
                  <c:v>44134</c:v>
                </c:pt>
                <c:pt idx="122">
                  <c:v>44135</c:v>
                </c:pt>
                <c:pt idx="123">
                  <c:v>44136</c:v>
                </c:pt>
                <c:pt idx="124">
                  <c:v>44137</c:v>
                </c:pt>
                <c:pt idx="125">
                  <c:v>44138</c:v>
                </c:pt>
                <c:pt idx="126">
                  <c:v>44139</c:v>
                </c:pt>
                <c:pt idx="127">
                  <c:v>44140</c:v>
                </c:pt>
                <c:pt idx="128">
                  <c:v>44141</c:v>
                </c:pt>
                <c:pt idx="129">
                  <c:v>44142</c:v>
                </c:pt>
                <c:pt idx="130">
                  <c:v>44143</c:v>
                </c:pt>
                <c:pt idx="131">
                  <c:v>44144</c:v>
                </c:pt>
                <c:pt idx="132">
                  <c:v>44145</c:v>
                </c:pt>
                <c:pt idx="133">
                  <c:v>44146</c:v>
                </c:pt>
                <c:pt idx="134">
                  <c:v>44147</c:v>
                </c:pt>
                <c:pt idx="135">
                  <c:v>44148</c:v>
                </c:pt>
                <c:pt idx="136">
                  <c:v>44149</c:v>
                </c:pt>
                <c:pt idx="137">
                  <c:v>44150</c:v>
                </c:pt>
                <c:pt idx="138">
                  <c:v>44151</c:v>
                </c:pt>
                <c:pt idx="139">
                  <c:v>44152</c:v>
                </c:pt>
                <c:pt idx="140">
                  <c:v>44153</c:v>
                </c:pt>
                <c:pt idx="141">
                  <c:v>44154</c:v>
                </c:pt>
                <c:pt idx="142">
                  <c:v>44155</c:v>
                </c:pt>
                <c:pt idx="143">
                  <c:v>44156</c:v>
                </c:pt>
                <c:pt idx="144">
                  <c:v>44157</c:v>
                </c:pt>
                <c:pt idx="145">
                  <c:v>44158</c:v>
                </c:pt>
                <c:pt idx="146">
                  <c:v>44159</c:v>
                </c:pt>
                <c:pt idx="147">
                  <c:v>44160</c:v>
                </c:pt>
                <c:pt idx="148">
                  <c:v>44161</c:v>
                </c:pt>
              </c:numCache>
            </c:numRef>
          </c:cat>
          <c:val>
            <c:numRef>
              <c:f>Sheet1!$B$124:$B$272</c:f>
              <c:numCache>
                <c:formatCode>#,##0</c:formatCode>
                <c:ptCount val="149"/>
                <c:pt idx="0">
                  <c:v>4</c:v>
                </c:pt>
                <c:pt idx="1">
                  <c:v>6</c:v>
                </c:pt>
                <c:pt idx="2">
                  <c:v>18</c:v>
                </c:pt>
                <c:pt idx="3">
                  <c:v>16</c:v>
                </c:pt>
                <c:pt idx="4">
                  <c:v>13</c:v>
                </c:pt>
                <c:pt idx="5">
                  <c:v>5</c:v>
                </c:pt>
                <c:pt idx="6">
                  <c:v>8</c:v>
                </c:pt>
                <c:pt idx="7">
                  <c:v>15</c:v>
                </c:pt>
                <c:pt idx="8">
                  <c:v>17</c:v>
                </c:pt>
                <c:pt idx="9">
                  <c:v>11</c:v>
                </c:pt>
                <c:pt idx="10">
                  <c:v>3</c:v>
                </c:pt>
                <c:pt idx="11">
                  <c:v>4</c:v>
                </c:pt>
                <c:pt idx="12">
                  <c:v>6</c:v>
                </c:pt>
                <c:pt idx="13">
                  <c:v>9</c:v>
                </c:pt>
                <c:pt idx="14">
                  <c:v>32</c:v>
                </c:pt>
                <c:pt idx="15">
                  <c:v>9</c:v>
                </c:pt>
                <c:pt idx="16">
                  <c:v>15</c:v>
                </c:pt>
                <c:pt idx="17">
                  <c:v>15</c:v>
                </c:pt>
                <c:pt idx="18">
                  <c:v>13</c:v>
                </c:pt>
                <c:pt idx="19">
                  <c:v>14</c:v>
                </c:pt>
                <c:pt idx="20">
                  <c:v>24</c:v>
                </c:pt>
                <c:pt idx="21">
                  <c:v>40</c:v>
                </c:pt>
                <c:pt idx="22">
                  <c:v>24</c:v>
                </c:pt>
                <c:pt idx="23">
                  <c:v>33</c:v>
                </c:pt>
                <c:pt idx="24">
                  <c:v>17</c:v>
                </c:pt>
                <c:pt idx="25">
                  <c:v>16</c:v>
                </c:pt>
                <c:pt idx="26">
                  <c:v>27</c:v>
                </c:pt>
                <c:pt idx="27">
                  <c:v>51</c:v>
                </c:pt>
                <c:pt idx="28">
                  <c:v>49</c:v>
                </c:pt>
                <c:pt idx="29">
                  <c:v>36</c:v>
                </c:pt>
                <c:pt idx="30">
                  <c:v>28</c:v>
                </c:pt>
                <c:pt idx="31">
                  <c:v>18</c:v>
                </c:pt>
                <c:pt idx="32">
                  <c:v>14</c:v>
                </c:pt>
                <c:pt idx="33">
                  <c:v>26</c:v>
                </c:pt>
                <c:pt idx="34">
                  <c:v>19</c:v>
                </c:pt>
                <c:pt idx="35">
                  <c:v>36</c:v>
                </c:pt>
                <c:pt idx="36">
                  <c:v>29</c:v>
                </c:pt>
                <c:pt idx="37">
                  <c:v>57</c:v>
                </c:pt>
                <c:pt idx="38">
                  <c:v>35</c:v>
                </c:pt>
                <c:pt idx="39">
                  <c:v>23</c:v>
                </c:pt>
                <c:pt idx="40">
                  <c:v>22</c:v>
                </c:pt>
                <c:pt idx="41">
                  <c:v>40</c:v>
                </c:pt>
                <c:pt idx="42">
                  <c:v>51</c:v>
                </c:pt>
                <c:pt idx="43">
                  <c:v>43</c:v>
                </c:pt>
                <c:pt idx="44">
                  <c:v>34</c:v>
                </c:pt>
                <c:pt idx="45">
                  <c:v>21</c:v>
                </c:pt>
                <c:pt idx="46">
                  <c:v>14</c:v>
                </c:pt>
                <c:pt idx="47">
                  <c:v>20</c:v>
                </c:pt>
                <c:pt idx="48">
                  <c:v>51</c:v>
                </c:pt>
                <c:pt idx="49">
                  <c:v>40</c:v>
                </c:pt>
                <c:pt idx="50">
                  <c:v>39</c:v>
                </c:pt>
                <c:pt idx="51">
                  <c:v>70</c:v>
                </c:pt>
                <c:pt idx="52">
                  <c:v>32</c:v>
                </c:pt>
                <c:pt idx="53">
                  <c:v>16</c:v>
                </c:pt>
                <c:pt idx="54">
                  <c:v>25</c:v>
                </c:pt>
                <c:pt idx="55">
                  <c:v>41</c:v>
                </c:pt>
                <c:pt idx="56">
                  <c:v>62</c:v>
                </c:pt>
                <c:pt idx="57">
                  <c:v>49</c:v>
                </c:pt>
                <c:pt idx="58">
                  <c:v>89</c:v>
                </c:pt>
                <c:pt idx="59">
                  <c:v>41</c:v>
                </c:pt>
                <c:pt idx="60">
                  <c:v>60</c:v>
                </c:pt>
                <c:pt idx="61">
                  <c:v>33</c:v>
                </c:pt>
                <c:pt idx="62">
                  <c:v>78</c:v>
                </c:pt>
                <c:pt idx="63">
                  <c:v>88</c:v>
                </c:pt>
                <c:pt idx="64">
                  <c:v>108</c:v>
                </c:pt>
                <c:pt idx="65">
                  <c:v>160</c:v>
                </c:pt>
                <c:pt idx="66">
                  <c:v>96</c:v>
                </c:pt>
                <c:pt idx="67">
                  <c:v>63</c:v>
                </c:pt>
                <c:pt idx="68">
                  <c:v>89</c:v>
                </c:pt>
                <c:pt idx="69">
                  <c:v>209</c:v>
                </c:pt>
                <c:pt idx="70">
                  <c:v>202</c:v>
                </c:pt>
                <c:pt idx="71">
                  <c:v>227</c:v>
                </c:pt>
                <c:pt idx="72">
                  <c:v>260</c:v>
                </c:pt>
                <c:pt idx="73">
                  <c:v>287</c:v>
                </c:pt>
                <c:pt idx="74">
                  <c:v>160</c:v>
                </c:pt>
                <c:pt idx="75">
                  <c:v>170</c:v>
                </c:pt>
                <c:pt idx="76">
                  <c:v>238</c:v>
                </c:pt>
                <c:pt idx="77">
                  <c:v>322</c:v>
                </c:pt>
                <c:pt idx="78">
                  <c:v>514</c:v>
                </c:pt>
                <c:pt idx="79">
                  <c:v>420</c:v>
                </c:pt>
                <c:pt idx="80">
                  <c:v>289</c:v>
                </c:pt>
                <c:pt idx="81">
                  <c:v>170</c:v>
                </c:pt>
                <c:pt idx="82">
                  <c:v>245</c:v>
                </c:pt>
                <c:pt idx="83">
                  <c:v>371</c:v>
                </c:pt>
                <c:pt idx="84">
                  <c:v>313</c:v>
                </c:pt>
                <c:pt idx="85">
                  <c:v>496</c:v>
                </c:pt>
                <c:pt idx="86">
                  <c:v>488</c:v>
                </c:pt>
                <c:pt idx="87">
                  <c:v>294</c:v>
                </c:pt>
                <c:pt idx="88">
                  <c:v>254</c:v>
                </c:pt>
                <c:pt idx="89">
                  <c:v>250</c:v>
                </c:pt>
                <c:pt idx="90">
                  <c:v>295</c:v>
                </c:pt>
                <c:pt idx="91">
                  <c:v>407</c:v>
                </c:pt>
                <c:pt idx="92">
                  <c:v>572</c:v>
                </c:pt>
                <c:pt idx="93">
                  <c:v>538</c:v>
                </c:pt>
                <c:pt idx="94">
                  <c:v>339</c:v>
                </c:pt>
                <c:pt idx="95">
                  <c:v>300</c:v>
                </c:pt>
                <c:pt idx="96">
                  <c:v>390</c:v>
                </c:pt>
                <c:pt idx="97">
                  <c:v>589</c:v>
                </c:pt>
                <c:pt idx="98">
                  <c:v>819</c:v>
                </c:pt>
                <c:pt idx="99">
                  <c:v>682</c:v>
                </c:pt>
                <c:pt idx="100">
                  <c:v>1152</c:v>
                </c:pt>
                <c:pt idx="101">
                  <c:v>764</c:v>
                </c:pt>
                <c:pt idx="102">
                  <c:v>393</c:v>
                </c:pt>
                <c:pt idx="103">
                  <c:v>626</c:v>
                </c:pt>
                <c:pt idx="104">
                  <c:v>1181</c:v>
                </c:pt>
                <c:pt idx="105">
                  <c:v>1151</c:v>
                </c:pt>
                <c:pt idx="106">
                  <c:v>1219</c:v>
                </c:pt>
                <c:pt idx="107">
                  <c:v>1452</c:v>
                </c:pt>
                <c:pt idx="108">
                  <c:v>1145</c:v>
                </c:pt>
                <c:pt idx="109">
                  <c:v>656</c:v>
                </c:pt>
                <c:pt idx="110">
                  <c:v>1239</c:v>
                </c:pt>
                <c:pt idx="111">
                  <c:v>1524</c:v>
                </c:pt>
                <c:pt idx="112">
                  <c:v>1978</c:v>
                </c:pt>
                <c:pt idx="113">
                  <c:v>1783</c:v>
                </c:pt>
                <c:pt idx="114">
                  <c:v>1782</c:v>
                </c:pt>
                <c:pt idx="115">
                  <c:v>1902</c:v>
                </c:pt>
                <c:pt idx="116">
                  <c:v>796</c:v>
                </c:pt>
                <c:pt idx="117">
                  <c:v>1393</c:v>
                </c:pt>
                <c:pt idx="118">
                  <c:v>2000</c:v>
                </c:pt>
                <c:pt idx="119">
                  <c:v>1825</c:v>
                </c:pt>
                <c:pt idx="120">
                  <c:v>1560</c:v>
                </c:pt>
                <c:pt idx="121">
                  <c:v>1788</c:v>
                </c:pt>
                <c:pt idx="122">
                  <c:v>1634</c:v>
                </c:pt>
                <c:pt idx="123">
                  <c:v>908</c:v>
                </c:pt>
                <c:pt idx="124">
                  <c:v>1024</c:v>
                </c:pt>
                <c:pt idx="125">
                  <c:v>1357</c:v>
                </c:pt>
                <c:pt idx="126">
                  <c:v>2002</c:v>
                </c:pt>
                <c:pt idx="127">
                  <c:v>1645</c:v>
                </c:pt>
                <c:pt idx="128">
                  <c:v>1437</c:v>
                </c:pt>
                <c:pt idx="129">
                  <c:v>785</c:v>
                </c:pt>
                <c:pt idx="130">
                  <c:v>352</c:v>
                </c:pt>
                <c:pt idx="131">
                  <c:v>519</c:v>
                </c:pt>
                <c:pt idx="132">
                  <c:v>985</c:v>
                </c:pt>
                <c:pt idx="133">
                  <c:v>1218</c:v>
                </c:pt>
                <c:pt idx="134">
                  <c:v>879</c:v>
                </c:pt>
                <c:pt idx="135">
                  <c:v>792</c:v>
                </c:pt>
                <c:pt idx="136">
                  <c:v>390</c:v>
                </c:pt>
                <c:pt idx="137">
                  <c:v>173</c:v>
                </c:pt>
                <c:pt idx="138">
                  <c:v>523</c:v>
                </c:pt>
                <c:pt idx="139">
                  <c:v>530</c:v>
                </c:pt>
                <c:pt idx="140">
                  <c:v>713</c:v>
                </c:pt>
                <c:pt idx="141">
                  <c:v>762</c:v>
                </c:pt>
                <c:pt idx="142">
                  <c:v>751</c:v>
                </c:pt>
                <c:pt idx="143">
                  <c:v>355</c:v>
                </c:pt>
                <c:pt idx="144">
                  <c:v>153</c:v>
                </c:pt>
                <c:pt idx="145">
                  <c:v>565</c:v>
                </c:pt>
                <c:pt idx="146">
                  <c:v>744</c:v>
                </c:pt>
                <c:pt idx="147">
                  <c:v>609</c:v>
                </c:pt>
                <c:pt idx="148">
                  <c:v>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5B-4E14-BEB4-D9E52D566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24901576"/>
        <c:axId val="524901968"/>
      </c:barChart>
      <c:dateAx>
        <c:axId val="5249015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968"/>
        <c:crosses val="autoZero"/>
        <c:auto val="1"/>
        <c:lblOffset val="100"/>
        <c:baseTimeUnit val="days"/>
        <c:majorUnit val="1"/>
        <c:majorTimeUnit val="days"/>
      </c:dateAx>
      <c:valAx>
        <c:axId val="524901968"/>
        <c:scaling>
          <c:orientation val="minMax"/>
          <c:max val="2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576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Sheet1!$B$2:$B$140</c:f>
              <c:numCache>
                <c:formatCode>0</c:formatCode>
                <c:ptCount val="139"/>
                <c:pt idx="0">
                  <c:v>21</c:v>
                </c:pt>
                <c:pt idx="1">
                  <c:v>14</c:v>
                </c:pt>
                <c:pt idx="2">
                  <c:v>20</c:v>
                </c:pt>
                <c:pt idx="3">
                  <c:v>51</c:v>
                </c:pt>
                <c:pt idx="4">
                  <c:v>40</c:v>
                </c:pt>
                <c:pt idx="5">
                  <c:v>39</c:v>
                </c:pt>
                <c:pt idx="6">
                  <c:v>70</c:v>
                </c:pt>
                <c:pt idx="7">
                  <c:v>32</c:v>
                </c:pt>
                <c:pt idx="8">
                  <c:v>16</c:v>
                </c:pt>
                <c:pt idx="9">
                  <c:v>25</c:v>
                </c:pt>
                <c:pt idx="10">
                  <c:v>41</c:v>
                </c:pt>
                <c:pt idx="11">
                  <c:v>62</c:v>
                </c:pt>
                <c:pt idx="12">
                  <c:v>49</c:v>
                </c:pt>
                <c:pt idx="13">
                  <c:v>89</c:v>
                </c:pt>
                <c:pt idx="14">
                  <c:v>41</c:v>
                </c:pt>
                <c:pt idx="15">
                  <c:v>60</c:v>
                </c:pt>
                <c:pt idx="16">
                  <c:v>33</c:v>
                </c:pt>
                <c:pt idx="17">
                  <c:v>78</c:v>
                </c:pt>
                <c:pt idx="18">
                  <c:v>88</c:v>
                </c:pt>
                <c:pt idx="19">
                  <c:v>108</c:v>
                </c:pt>
                <c:pt idx="20">
                  <c:v>160</c:v>
                </c:pt>
                <c:pt idx="21">
                  <c:v>96</c:v>
                </c:pt>
                <c:pt idx="22">
                  <c:v>63</c:v>
                </c:pt>
                <c:pt idx="23">
                  <c:v>89</c:v>
                </c:pt>
                <c:pt idx="24">
                  <c:v>209</c:v>
                </c:pt>
                <c:pt idx="25">
                  <c:v>202</c:v>
                </c:pt>
                <c:pt idx="26">
                  <c:v>227</c:v>
                </c:pt>
                <c:pt idx="27">
                  <c:v>260</c:v>
                </c:pt>
                <c:pt idx="28">
                  <c:v>287</c:v>
                </c:pt>
                <c:pt idx="29">
                  <c:v>160</c:v>
                </c:pt>
                <c:pt idx="30">
                  <c:v>170</c:v>
                </c:pt>
                <c:pt idx="31">
                  <c:v>238</c:v>
                </c:pt>
                <c:pt idx="32">
                  <c:v>322</c:v>
                </c:pt>
                <c:pt idx="33">
                  <c:v>514</c:v>
                </c:pt>
                <c:pt idx="34">
                  <c:v>420</c:v>
                </c:pt>
                <c:pt idx="35">
                  <c:v>289</c:v>
                </c:pt>
                <c:pt idx="36">
                  <c:v>170</c:v>
                </c:pt>
                <c:pt idx="37">
                  <c:v>245</c:v>
                </c:pt>
                <c:pt idx="38">
                  <c:v>371</c:v>
                </c:pt>
                <c:pt idx="39">
                  <c:v>313</c:v>
                </c:pt>
                <c:pt idx="40">
                  <c:v>496</c:v>
                </c:pt>
                <c:pt idx="41">
                  <c:v>488</c:v>
                </c:pt>
                <c:pt idx="42">
                  <c:v>294</c:v>
                </c:pt>
                <c:pt idx="43">
                  <c:v>254</c:v>
                </c:pt>
                <c:pt idx="44">
                  <c:v>250</c:v>
                </c:pt>
                <c:pt idx="45">
                  <c:v>295</c:v>
                </c:pt>
                <c:pt idx="46">
                  <c:v>407</c:v>
                </c:pt>
                <c:pt idx="47">
                  <c:v>572</c:v>
                </c:pt>
                <c:pt idx="48">
                  <c:v>538</c:v>
                </c:pt>
                <c:pt idx="49">
                  <c:v>339</c:v>
                </c:pt>
                <c:pt idx="50">
                  <c:v>300</c:v>
                </c:pt>
                <c:pt idx="51">
                  <c:v>390</c:v>
                </c:pt>
                <c:pt idx="52">
                  <c:v>589</c:v>
                </c:pt>
                <c:pt idx="53">
                  <c:v>819</c:v>
                </c:pt>
                <c:pt idx="54">
                  <c:v>682</c:v>
                </c:pt>
                <c:pt idx="55">
                  <c:v>1152</c:v>
                </c:pt>
                <c:pt idx="56">
                  <c:v>764</c:v>
                </c:pt>
                <c:pt idx="57">
                  <c:v>393</c:v>
                </c:pt>
                <c:pt idx="58">
                  <c:v>626</c:v>
                </c:pt>
                <c:pt idx="59">
                  <c:v>1181</c:v>
                </c:pt>
                <c:pt idx="60">
                  <c:v>1151</c:v>
                </c:pt>
                <c:pt idx="61">
                  <c:v>1219</c:v>
                </c:pt>
                <c:pt idx="62">
                  <c:v>1452</c:v>
                </c:pt>
                <c:pt idx="63">
                  <c:v>1145</c:v>
                </c:pt>
                <c:pt idx="64">
                  <c:v>656</c:v>
                </c:pt>
                <c:pt idx="65">
                  <c:v>1239</c:v>
                </c:pt>
                <c:pt idx="66">
                  <c:v>1524</c:v>
                </c:pt>
                <c:pt idx="67">
                  <c:v>1978</c:v>
                </c:pt>
                <c:pt idx="68">
                  <c:v>1783</c:v>
                </c:pt>
                <c:pt idx="69">
                  <c:v>1782</c:v>
                </c:pt>
                <c:pt idx="70">
                  <c:v>1902</c:v>
                </c:pt>
                <c:pt idx="71">
                  <c:v>796</c:v>
                </c:pt>
                <c:pt idx="72">
                  <c:v>1393</c:v>
                </c:pt>
                <c:pt idx="73">
                  <c:v>2000</c:v>
                </c:pt>
                <c:pt idx="74">
                  <c:v>1825</c:v>
                </c:pt>
                <c:pt idx="75">
                  <c:v>1560</c:v>
                </c:pt>
                <c:pt idx="76">
                  <c:v>1788</c:v>
                </c:pt>
                <c:pt idx="77">
                  <c:v>1634</c:v>
                </c:pt>
                <c:pt idx="78">
                  <c:v>908</c:v>
                </c:pt>
                <c:pt idx="79">
                  <c:v>1024</c:v>
                </c:pt>
                <c:pt idx="80">
                  <c:v>1357</c:v>
                </c:pt>
                <c:pt idx="81">
                  <c:v>2002</c:v>
                </c:pt>
                <c:pt idx="82">
                  <c:v>1645</c:v>
                </c:pt>
                <c:pt idx="83">
                  <c:v>1437</c:v>
                </c:pt>
                <c:pt idx="84">
                  <c:v>785</c:v>
                </c:pt>
                <c:pt idx="85">
                  <c:v>352</c:v>
                </c:pt>
                <c:pt idx="86">
                  <c:v>519</c:v>
                </c:pt>
                <c:pt idx="87">
                  <c:v>985</c:v>
                </c:pt>
                <c:pt idx="88">
                  <c:v>1218</c:v>
                </c:pt>
                <c:pt idx="89">
                  <c:v>879</c:v>
                </c:pt>
                <c:pt idx="90">
                  <c:v>792</c:v>
                </c:pt>
                <c:pt idx="91">
                  <c:v>390</c:v>
                </c:pt>
                <c:pt idx="92">
                  <c:v>173</c:v>
                </c:pt>
                <c:pt idx="93">
                  <c:v>523</c:v>
                </c:pt>
                <c:pt idx="94">
                  <c:v>530</c:v>
                </c:pt>
                <c:pt idx="95">
                  <c:v>713</c:v>
                </c:pt>
                <c:pt idx="96">
                  <c:v>762</c:v>
                </c:pt>
                <c:pt idx="97">
                  <c:v>751</c:v>
                </c:pt>
                <c:pt idx="98">
                  <c:v>355</c:v>
                </c:pt>
                <c:pt idx="99">
                  <c:v>153</c:v>
                </c:pt>
                <c:pt idx="100">
                  <c:v>565</c:v>
                </c:pt>
                <c:pt idx="101">
                  <c:v>744</c:v>
                </c:pt>
                <c:pt idx="102">
                  <c:v>609</c:v>
                </c:pt>
                <c:pt idx="103">
                  <c:v>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BF-4E43-9360-874C97366E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2"/>
          <c:order val="1"/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Sheet1!$C$2:$C$140</c:f>
              <c:numCache>
                <c:formatCode>General</c:formatCode>
                <c:ptCount val="139"/>
                <c:pt idx="104">
                  <c:v>493</c:v>
                </c:pt>
                <c:pt idx="105">
                  <c:v>467</c:v>
                </c:pt>
                <c:pt idx="106">
                  <c:v>442</c:v>
                </c:pt>
                <c:pt idx="107">
                  <c:v>419</c:v>
                </c:pt>
                <c:pt idx="108">
                  <c:v>398</c:v>
                </c:pt>
                <c:pt idx="109">
                  <c:v>377</c:v>
                </c:pt>
                <c:pt idx="110">
                  <c:v>358</c:v>
                </c:pt>
                <c:pt idx="111">
                  <c:v>340</c:v>
                </c:pt>
                <c:pt idx="112">
                  <c:v>322</c:v>
                </c:pt>
                <c:pt idx="113">
                  <c:v>306</c:v>
                </c:pt>
                <c:pt idx="114">
                  <c:v>290</c:v>
                </c:pt>
                <c:pt idx="115">
                  <c:v>275</c:v>
                </c:pt>
                <c:pt idx="116">
                  <c:v>262</c:v>
                </c:pt>
                <c:pt idx="117">
                  <c:v>248</c:v>
                </c:pt>
                <c:pt idx="118">
                  <c:v>236</c:v>
                </c:pt>
                <c:pt idx="119">
                  <c:v>224</c:v>
                </c:pt>
                <c:pt idx="120">
                  <c:v>213</c:v>
                </c:pt>
                <c:pt idx="121">
                  <c:v>202</c:v>
                </c:pt>
                <c:pt idx="122">
                  <c:v>193</c:v>
                </c:pt>
                <c:pt idx="123">
                  <c:v>183</c:v>
                </c:pt>
                <c:pt idx="124">
                  <c:v>174</c:v>
                </c:pt>
                <c:pt idx="125">
                  <c:v>166</c:v>
                </c:pt>
                <c:pt idx="126">
                  <c:v>158</c:v>
                </c:pt>
                <c:pt idx="127">
                  <c:v>150</c:v>
                </c:pt>
                <c:pt idx="128">
                  <c:v>143</c:v>
                </c:pt>
                <c:pt idx="129">
                  <c:v>136</c:v>
                </c:pt>
                <c:pt idx="130">
                  <c:v>130</c:v>
                </c:pt>
                <c:pt idx="131">
                  <c:v>124</c:v>
                </c:pt>
                <c:pt idx="132">
                  <c:v>118</c:v>
                </c:pt>
                <c:pt idx="133">
                  <c:v>113</c:v>
                </c:pt>
                <c:pt idx="134">
                  <c:v>107</c:v>
                </c:pt>
                <c:pt idx="135">
                  <c:v>102</c:v>
                </c:pt>
                <c:pt idx="136">
                  <c:v>98</c:v>
                </c:pt>
                <c:pt idx="137">
                  <c:v>94</c:v>
                </c:pt>
                <c:pt idx="138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BF-4E43-9360-874C97366E90}"/>
            </c:ext>
          </c:extLst>
        </c:ser>
        <c:ser>
          <c:idx val="3"/>
          <c:order val="2"/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Sheet1!$D$2:$D$140</c:f>
              <c:numCache>
                <c:formatCode>General</c:formatCode>
                <c:ptCount val="139"/>
                <c:pt idx="104">
                  <c:v>541</c:v>
                </c:pt>
                <c:pt idx="105">
                  <c:v>523</c:v>
                </c:pt>
                <c:pt idx="106">
                  <c:v>501</c:v>
                </c:pt>
                <c:pt idx="107">
                  <c:v>485</c:v>
                </c:pt>
                <c:pt idx="108">
                  <c:v>473</c:v>
                </c:pt>
                <c:pt idx="109">
                  <c:v>462</c:v>
                </c:pt>
                <c:pt idx="110">
                  <c:v>453</c:v>
                </c:pt>
                <c:pt idx="111">
                  <c:v>439</c:v>
                </c:pt>
                <c:pt idx="112">
                  <c:v>425</c:v>
                </c:pt>
                <c:pt idx="113">
                  <c:v>412</c:v>
                </c:pt>
                <c:pt idx="114">
                  <c:v>402</c:v>
                </c:pt>
                <c:pt idx="115">
                  <c:v>393</c:v>
                </c:pt>
                <c:pt idx="116">
                  <c:v>383</c:v>
                </c:pt>
                <c:pt idx="117">
                  <c:v>372</c:v>
                </c:pt>
                <c:pt idx="118">
                  <c:v>361</c:v>
                </c:pt>
                <c:pt idx="119">
                  <c:v>352</c:v>
                </c:pt>
                <c:pt idx="120">
                  <c:v>343</c:v>
                </c:pt>
                <c:pt idx="121">
                  <c:v>334</c:v>
                </c:pt>
                <c:pt idx="122">
                  <c:v>325</c:v>
                </c:pt>
                <c:pt idx="123">
                  <c:v>317</c:v>
                </c:pt>
                <c:pt idx="124">
                  <c:v>308</c:v>
                </c:pt>
                <c:pt idx="125">
                  <c:v>300</c:v>
                </c:pt>
                <c:pt idx="126">
                  <c:v>292</c:v>
                </c:pt>
                <c:pt idx="127">
                  <c:v>285</c:v>
                </c:pt>
                <c:pt idx="128">
                  <c:v>277</c:v>
                </c:pt>
                <c:pt idx="129">
                  <c:v>270</c:v>
                </c:pt>
                <c:pt idx="130">
                  <c:v>263</c:v>
                </c:pt>
                <c:pt idx="131">
                  <c:v>256</c:v>
                </c:pt>
                <c:pt idx="132">
                  <c:v>250</c:v>
                </c:pt>
                <c:pt idx="133">
                  <c:v>243</c:v>
                </c:pt>
                <c:pt idx="134">
                  <c:v>237</c:v>
                </c:pt>
                <c:pt idx="135">
                  <c:v>231</c:v>
                </c:pt>
                <c:pt idx="136">
                  <c:v>226</c:v>
                </c:pt>
                <c:pt idx="137">
                  <c:v>220</c:v>
                </c:pt>
                <c:pt idx="138">
                  <c:v>214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BBF-4E43-9360-874C97366E90}"/>
            </c:ext>
          </c:extLst>
        </c:ser>
        <c:ser>
          <c:idx val="4"/>
          <c:order val="3"/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Sheet1!$E$2:$E$140</c:f>
              <c:numCache>
                <c:formatCode>General</c:formatCode>
                <c:ptCount val="139"/>
                <c:pt idx="104">
                  <c:v>604</c:v>
                </c:pt>
                <c:pt idx="105">
                  <c:v>596</c:v>
                </c:pt>
                <c:pt idx="106">
                  <c:v>578</c:v>
                </c:pt>
                <c:pt idx="107">
                  <c:v>574</c:v>
                </c:pt>
                <c:pt idx="108">
                  <c:v>578</c:v>
                </c:pt>
                <c:pt idx="109">
                  <c:v>586</c:v>
                </c:pt>
                <c:pt idx="110">
                  <c:v>595</c:v>
                </c:pt>
                <c:pt idx="111">
                  <c:v>591</c:v>
                </c:pt>
                <c:pt idx="112">
                  <c:v>585</c:v>
                </c:pt>
                <c:pt idx="113">
                  <c:v>583</c:v>
                </c:pt>
                <c:pt idx="114">
                  <c:v>588</c:v>
                </c:pt>
                <c:pt idx="115">
                  <c:v>592</c:v>
                </c:pt>
                <c:pt idx="116">
                  <c:v>594</c:v>
                </c:pt>
                <c:pt idx="117">
                  <c:v>593</c:v>
                </c:pt>
                <c:pt idx="118">
                  <c:v>591</c:v>
                </c:pt>
                <c:pt idx="119">
                  <c:v>592</c:v>
                </c:pt>
                <c:pt idx="120">
                  <c:v>594</c:v>
                </c:pt>
                <c:pt idx="121">
                  <c:v>596</c:v>
                </c:pt>
                <c:pt idx="122">
                  <c:v>597</c:v>
                </c:pt>
                <c:pt idx="123">
                  <c:v>597</c:v>
                </c:pt>
                <c:pt idx="124">
                  <c:v>597</c:v>
                </c:pt>
                <c:pt idx="125">
                  <c:v>598</c:v>
                </c:pt>
                <c:pt idx="126">
                  <c:v>599</c:v>
                </c:pt>
                <c:pt idx="127">
                  <c:v>601</c:v>
                </c:pt>
                <c:pt idx="128">
                  <c:v>601</c:v>
                </c:pt>
                <c:pt idx="129">
                  <c:v>602</c:v>
                </c:pt>
                <c:pt idx="130">
                  <c:v>602</c:v>
                </c:pt>
                <c:pt idx="131">
                  <c:v>603</c:v>
                </c:pt>
                <c:pt idx="132">
                  <c:v>604</c:v>
                </c:pt>
                <c:pt idx="133">
                  <c:v>605</c:v>
                </c:pt>
                <c:pt idx="134">
                  <c:v>606</c:v>
                </c:pt>
                <c:pt idx="135">
                  <c:v>607</c:v>
                </c:pt>
                <c:pt idx="136">
                  <c:v>608</c:v>
                </c:pt>
                <c:pt idx="137">
                  <c:v>608</c:v>
                </c:pt>
                <c:pt idx="138">
                  <c:v>609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BBF-4E43-9360-874C97366E90}"/>
            </c:ext>
          </c:extLst>
        </c:ser>
        <c:ser>
          <c:idx val="5"/>
          <c:order val="4"/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Sheet1!$F$2:$F$140</c:f>
              <c:numCache>
                <c:formatCode>General</c:formatCode>
                <c:ptCount val="139"/>
                <c:pt idx="104">
                  <c:v>688</c:v>
                </c:pt>
                <c:pt idx="105">
                  <c:v>694</c:v>
                </c:pt>
                <c:pt idx="106">
                  <c:v>681</c:v>
                </c:pt>
                <c:pt idx="107">
                  <c:v>698</c:v>
                </c:pt>
                <c:pt idx="108">
                  <c:v>731</c:v>
                </c:pt>
                <c:pt idx="109">
                  <c:v>771</c:v>
                </c:pt>
                <c:pt idx="110">
                  <c:v>814</c:v>
                </c:pt>
                <c:pt idx="111">
                  <c:v>831</c:v>
                </c:pt>
                <c:pt idx="112">
                  <c:v>844</c:v>
                </c:pt>
                <c:pt idx="113">
                  <c:v>868</c:v>
                </c:pt>
                <c:pt idx="114">
                  <c:v>908</c:v>
                </c:pt>
                <c:pt idx="115">
                  <c:v>948</c:v>
                </c:pt>
                <c:pt idx="116">
                  <c:v>982</c:v>
                </c:pt>
                <c:pt idx="117">
                  <c:v>1012</c:v>
                </c:pt>
                <c:pt idx="118">
                  <c:v>1040</c:v>
                </c:pt>
                <c:pt idx="119">
                  <c:v>1075</c:v>
                </c:pt>
                <c:pt idx="120">
                  <c:v>1117</c:v>
                </c:pt>
                <c:pt idx="121">
                  <c:v>1160</c:v>
                </c:pt>
                <c:pt idx="122">
                  <c:v>1199</c:v>
                </c:pt>
                <c:pt idx="123">
                  <c:v>1237</c:v>
                </c:pt>
                <c:pt idx="124">
                  <c:v>1278</c:v>
                </c:pt>
                <c:pt idx="125">
                  <c:v>1322</c:v>
                </c:pt>
                <c:pt idx="126">
                  <c:v>1370</c:v>
                </c:pt>
                <c:pt idx="127">
                  <c:v>1418</c:v>
                </c:pt>
                <c:pt idx="128">
                  <c:v>1467</c:v>
                </c:pt>
                <c:pt idx="129">
                  <c:v>1515</c:v>
                </c:pt>
                <c:pt idx="130">
                  <c:v>1566</c:v>
                </c:pt>
                <c:pt idx="131">
                  <c:v>1621</c:v>
                </c:pt>
                <c:pt idx="132">
                  <c:v>1678</c:v>
                </c:pt>
                <c:pt idx="133">
                  <c:v>1736</c:v>
                </c:pt>
                <c:pt idx="134">
                  <c:v>1795</c:v>
                </c:pt>
                <c:pt idx="135">
                  <c:v>1855</c:v>
                </c:pt>
                <c:pt idx="136">
                  <c:v>1919</c:v>
                </c:pt>
                <c:pt idx="137">
                  <c:v>1985</c:v>
                </c:pt>
                <c:pt idx="138">
                  <c:v>2053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BBF-4E43-9360-874C97366E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  <c:max val="2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251231934911546E-2"/>
          <c:y val="0.13807894736842105"/>
          <c:w val="0.91692139603581668"/>
          <c:h val="0.65774488304093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Sheet1!$A$124:$A$272</c:f>
              <c:numCache>
                <c:formatCode>m/d/yyyy</c:formatCode>
                <c:ptCount val="149"/>
                <c:pt idx="0">
                  <c:v>44013</c:v>
                </c:pt>
                <c:pt idx="1">
                  <c:v>44014</c:v>
                </c:pt>
                <c:pt idx="2">
                  <c:v>44015</c:v>
                </c:pt>
                <c:pt idx="3">
                  <c:v>44016</c:v>
                </c:pt>
                <c:pt idx="4">
                  <c:v>44017</c:v>
                </c:pt>
                <c:pt idx="5">
                  <c:v>44018</c:v>
                </c:pt>
                <c:pt idx="6">
                  <c:v>44019</c:v>
                </c:pt>
                <c:pt idx="7">
                  <c:v>44020</c:v>
                </c:pt>
                <c:pt idx="8">
                  <c:v>44021</c:v>
                </c:pt>
                <c:pt idx="9">
                  <c:v>44022</c:v>
                </c:pt>
                <c:pt idx="10">
                  <c:v>44023</c:v>
                </c:pt>
                <c:pt idx="11">
                  <c:v>44024</c:v>
                </c:pt>
                <c:pt idx="12">
                  <c:v>44025</c:v>
                </c:pt>
                <c:pt idx="13">
                  <c:v>44026</c:v>
                </c:pt>
                <c:pt idx="14">
                  <c:v>44027</c:v>
                </c:pt>
                <c:pt idx="15">
                  <c:v>44028</c:v>
                </c:pt>
                <c:pt idx="16">
                  <c:v>44029</c:v>
                </c:pt>
                <c:pt idx="17">
                  <c:v>44030</c:v>
                </c:pt>
                <c:pt idx="18">
                  <c:v>44031</c:v>
                </c:pt>
                <c:pt idx="19">
                  <c:v>44032</c:v>
                </c:pt>
                <c:pt idx="20">
                  <c:v>44033</c:v>
                </c:pt>
                <c:pt idx="21">
                  <c:v>44034</c:v>
                </c:pt>
                <c:pt idx="22">
                  <c:v>44035</c:v>
                </c:pt>
                <c:pt idx="23">
                  <c:v>44036</c:v>
                </c:pt>
                <c:pt idx="24">
                  <c:v>44037</c:v>
                </c:pt>
                <c:pt idx="25">
                  <c:v>44038</c:v>
                </c:pt>
                <c:pt idx="26">
                  <c:v>44039</c:v>
                </c:pt>
                <c:pt idx="27">
                  <c:v>44040</c:v>
                </c:pt>
                <c:pt idx="28">
                  <c:v>44041</c:v>
                </c:pt>
                <c:pt idx="29">
                  <c:v>44042</c:v>
                </c:pt>
                <c:pt idx="30">
                  <c:v>44043</c:v>
                </c:pt>
                <c:pt idx="31">
                  <c:v>44044</c:v>
                </c:pt>
                <c:pt idx="32">
                  <c:v>44045</c:v>
                </c:pt>
                <c:pt idx="33">
                  <c:v>44046</c:v>
                </c:pt>
                <c:pt idx="34">
                  <c:v>44047</c:v>
                </c:pt>
                <c:pt idx="35">
                  <c:v>44048</c:v>
                </c:pt>
                <c:pt idx="36">
                  <c:v>44049</c:v>
                </c:pt>
                <c:pt idx="37">
                  <c:v>44050</c:v>
                </c:pt>
                <c:pt idx="38">
                  <c:v>44051</c:v>
                </c:pt>
                <c:pt idx="39">
                  <c:v>44052</c:v>
                </c:pt>
                <c:pt idx="40">
                  <c:v>44053</c:v>
                </c:pt>
                <c:pt idx="41">
                  <c:v>44054</c:v>
                </c:pt>
                <c:pt idx="42">
                  <c:v>44055</c:v>
                </c:pt>
                <c:pt idx="43">
                  <c:v>44056</c:v>
                </c:pt>
                <c:pt idx="44">
                  <c:v>44057</c:v>
                </c:pt>
                <c:pt idx="45">
                  <c:v>44058</c:v>
                </c:pt>
                <c:pt idx="46">
                  <c:v>44059</c:v>
                </c:pt>
                <c:pt idx="47">
                  <c:v>44060</c:v>
                </c:pt>
                <c:pt idx="48">
                  <c:v>44061</c:v>
                </c:pt>
                <c:pt idx="49">
                  <c:v>44062</c:v>
                </c:pt>
                <c:pt idx="50">
                  <c:v>44063</c:v>
                </c:pt>
                <c:pt idx="51">
                  <c:v>44064</c:v>
                </c:pt>
                <c:pt idx="52">
                  <c:v>44065</c:v>
                </c:pt>
                <c:pt idx="53">
                  <c:v>44066</c:v>
                </c:pt>
                <c:pt idx="54">
                  <c:v>44067</c:v>
                </c:pt>
                <c:pt idx="55">
                  <c:v>44068</c:v>
                </c:pt>
                <c:pt idx="56">
                  <c:v>44069</c:v>
                </c:pt>
                <c:pt idx="57">
                  <c:v>44070</c:v>
                </c:pt>
                <c:pt idx="58">
                  <c:v>44071</c:v>
                </c:pt>
                <c:pt idx="59">
                  <c:v>44072</c:v>
                </c:pt>
                <c:pt idx="60">
                  <c:v>44073</c:v>
                </c:pt>
                <c:pt idx="61">
                  <c:v>44074</c:v>
                </c:pt>
                <c:pt idx="62">
                  <c:v>44075</c:v>
                </c:pt>
                <c:pt idx="63">
                  <c:v>44076</c:v>
                </c:pt>
                <c:pt idx="64">
                  <c:v>44077</c:v>
                </c:pt>
                <c:pt idx="65">
                  <c:v>44078</c:v>
                </c:pt>
                <c:pt idx="66">
                  <c:v>44079</c:v>
                </c:pt>
                <c:pt idx="67">
                  <c:v>44080</c:v>
                </c:pt>
                <c:pt idx="68">
                  <c:v>44081</c:v>
                </c:pt>
                <c:pt idx="69">
                  <c:v>44082</c:v>
                </c:pt>
                <c:pt idx="70">
                  <c:v>44083</c:v>
                </c:pt>
                <c:pt idx="71">
                  <c:v>44084</c:v>
                </c:pt>
                <c:pt idx="72">
                  <c:v>44085</c:v>
                </c:pt>
                <c:pt idx="73">
                  <c:v>44086</c:v>
                </c:pt>
                <c:pt idx="74">
                  <c:v>44087</c:v>
                </c:pt>
                <c:pt idx="75">
                  <c:v>44088</c:v>
                </c:pt>
                <c:pt idx="76">
                  <c:v>44089</c:v>
                </c:pt>
                <c:pt idx="77">
                  <c:v>44090</c:v>
                </c:pt>
                <c:pt idx="78">
                  <c:v>44091</c:v>
                </c:pt>
                <c:pt idx="79">
                  <c:v>44092</c:v>
                </c:pt>
                <c:pt idx="80">
                  <c:v>44093</c:v>
                </c:pt>
                <c:pt idx="81">
                  <c:v>44094</c:v>
                </c:pt>
                <c:pt idx="82">
                  <c:v>44095</c:v>
                </c:pt>
                <c:pt idx="83">
                  <c:v>44096</c:v>
                </c:pt>
                <c:pt idx="84">
                  <c:v>44097</c:v>
                </c:pt>
                <c:pt idx="85">
                  <c:v>44098</c:v>
                </c:pt>
                <c:pt idx="86">
                  <c:v>44099</c:v>
                </c:pt>
                <c:pt idx="87">
                  <c:v>44100</c:v>
                </c:pt>
                <c:pt idx="88">
                  <c:v>44101</c:v>
                </c:pt>
                <c:pt idx="89">
                  <c:v>44102</c:v>
                </c:pt>
                <c:pt idx="90">
                  <c:v>44103</c:v>
                </c:pt>
                <c:pt idx="91">
                  <c:v>44104</c:v>
                </c:pt>
                <c:pt idx="92">
                  <c:v>44105</c:v>
                </c:pt>
                <c:pt idx="93">
                  <c:v>44106</c:v>
                </c:pt>
                <c:pt idx="94">
                  <c:v>44107</c:v>
                </c:pt>
                <c:pt idx="95">
                  <c:v>44108</c:v>
                </c:pt>
                <c:pt idx="96">
                  <c:v>44109</c:v>
                </c:pt>
                <c:pt idx="97">
                  <c:v>44110</c:v>
                </c:pt>
                <c:pt idx="98">
                  <c:v>44111</c:v>
                </c:pt>
                <c:pt idx="99">
                  <c:v>44112</c:v>
                </c:pt>
                <c:pt idx="100">
                  <c:v>44113</c:v>
                </c:pt>
                <c:pt idx="101">
                  <c:v>44114</c:v>
                </c:pt>
                <c:pt idx="102">
                  <c:v>44115</c:v>
                </c:pt>
                <c:pt idx="103">
                  <c:v>44116</c:v>
                </c:pt>
                <c:pt idx="104">
                  <c:v>44117</c:v>
                </c:pt>
                <c:pt idx="105">
                  <c:v>44118</c:v>
                </c:pt>
                <c:pt idx="106">
                  <c:v>44119</c:v>
                </c:pt>
                <c:pt idx="107">
                  <c:v>44120</c:v>
                </c:pt>
                <c:pt idx="108">
                  <c:v>44121</c:v>
                </c:pt>
                <c:pt idx="109">
                  <c:v>44122</c:v>
                </c:pt>
                <c:pt idx="110">
                  <c:v>44123</c:v>
                </c:pt>
                <c:pt idx="111">
                  <c:v>44124</c:v>
                </c:pt>
                <c:pt idx="112">
                  <c:v>44125</c:v>
                </c:pt>
                <c:pt idx="113">
                  <c:v>44126</c:v>
                </c:pt>
                <c:pt idx="114">
                  <c:v>44127</c:v>
                </c:pt>
                <c:pt idx="115">
                  <c:v>44128</c:v>
                </c:pt>
                <c:pt idx="116">
                  <c:v>44129</c:v>
                </c:pt>
                <c:pt idx="117">
                  <c:v>44130</c:v>
                </c:pt>
                <c:pt idx="118">
                  <c:v>44131</c:v>
                </c:pt>
                <c:pt idx="119">
                  <c:v>44132</c:v>
                </c:pt>
                <c:pt idx="120">
                  <c:v>44133</c:v>
                </c:pt>
                <c:pt idx="121">
                  <c:v>44134</c:v>
                </c:pt>
                <c:pt idx="122">
                  <c:v>44135</c:v>
                </c:pt>
                <c:pt idx="123">
                  <c:v>44136</c:v>
                </c:pt>
                <c:pt idx="124">
                  <c:v>44137</c:v>
                </c:pt>
                <c:pt idx="125">
                  <c:v>44138</c:v>
                </c:pt>
                <c:pt idx="126">
                  <c:v>44139</c:v>
                </c:pt>
                <c:pt idx="127">
                  <c:v>44140</c:v>
                </c:pt>
                <c:pt idx="128">
                  <c:v>44141</c:v>
                </c:pt>
                <c:pt idx="129">
                  <c:v>44142</c:v>
                </c:pt>
                <c:pt idx="130">
                  <c:v>44143</c:v>
                </c:pt>
                <c:pt idx="131">
                  <c:v>44144</c:v>
                </c:pt>
                <c:pt idx="132">
                  <c:v>44145</c:v>
                </c:pt>
                <c:pt idx="133">
                  <c:v>44146</c:v>
                </c:pt>
                <c:pt idx="134">
                  <c:v>44147</c:v>
                </c:pt>
                <c:pt idx="135">
                  <c:v>44148</c:v>
                </c:pt>
                <c:pt idx="136">
                  <c:v>44149</c:v>
                </c:pt>
                <c:pt idx="137">
                  <c:v>44150</c:v>
                </c:pt>
                <c:pt idx="138">
                  <c:v>44151</c:v>
                </c:pt>
                <c:pt idx="139">
                  <c:v>44152</c:v>
                </c:pt>
                <c:pt idx="140">
                  <c:v>44153</c:v>
                </c:pt>
                <c:pt idx="141">
                  <c:v>44154</c:v>
                </c:pt>
                <c:pt idx="142">
                  <c:v>44155</c:v>
                </c:pt>
                <c:pt idx="143">
                  <c:v>44156</c:v>
                </c:pt>
                <c:pt idx="144">
                  <c:v>44157</c:v>
                </c:pt>
                <c:pt idx="145">
                  <c:v>44158</c:v>
                </c:pt>
                <c:pt idx="146">
                  <c:v>44159</c:v>
                </c:pt>
                <c:pt idx="147">
                  <c:v>44160</c:v>
                </c:pt>
                <c:pt idx="148">
                  <c:v>44161</c:v>
                </c:pt>
              </c:numCache>
            </c:numRef>
          </c:cat>
          <c:val>
            <c:numRef>
              <c:f>Sheet1!$B$124:$B$272</c:f>
              <c:numCache>
                <c:formatCode>#,##0</c:formatCode>
                <c:ptCount val="149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2</c:v>
                </c:pt>
                <c:pt idx="9">
                  <c:v>2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5</c:v>
                </c:pt>
                <c:pt idx="17">
                  <c:v>0</c:v>
                </c:pt>
                <c:pt idx="18">
                  <c:v>0</c:v>
                </c:pt>
                <c:pt idx="19">
                  <c:v>12</c:v>
                </c:pt>
                <c:pt idx="20">
                  <c:v>2</c:v>
                </c:pt>
                <c:pt idx="21">
                  <c:v>6</c:v>
                </c:pt>
                <c:pt idx="22">
                  <c:v>3</c:v>
                </c:pt>
                <c:pt idx="23">
                  <c:v>10</c:v>
                </c:pt>
                <c:pt idx="24">
                  <c:v>5</c:v>
                </c:pt>
                <c:pt idx="25">
                  <c:v>15</c:v>
                </c:pt>
                <c:pt idx="26">
                  <c:v>9</c:v>
                </c:pt>
                <c:pt idx="27">
                  <c:v>6</c:v>
                </c:pt>
                <c:pt idx="28">
                  <c:v>17</c:v>
                </c:pt>
                <c:pt idx="29">
                  <c:v>27</c:v>
                </c:pt>
                <c:pt idx="30">
                  <c:v>19</c:v>
                </c:pt>
                <c:pt idx="31">
                  <c:v>6</c:v>
                </c:pt>
                <c:pt idx="32">
                  <c:v>1</c:v>
                </c:pt>
                <c:pt idx="33">
                  <c:v>2</c:v>
                </c:pt>
                <c:pt idx="34">
                  <c:v>6</c:v>
                </c:pt>
                <c:pt idx="35">
                  <c:v>10</c:v>
                </c:pt>
                <c:pt idx="36">
                  <c:v>8</c:v>
                </c:pt>
                <c:pt idx="37">
                  <c:v>19</c:v>
                </c:pt>
                <c:pt idx="38">
                  <c:v>4</c:v>
                </c:pt>
                <c:pt idx="39">
                  <c:v>4</c:v>
                </c:pt>
                <c:pt idx="40">
                  <c:v>6</c:v>
                </c:pt>
                <c:pt idx="41">
                  <c:v>6</c:v>
                </c:pt>
                <c:pt idx="42">
                  <c:v>16</c:v>
                </c:pt>
                <c:pt idx="43">
                  <c:v>9</c:v>
                </c:pt>
                <c:pt idx="44">
                  <c:v>7</c:v>
                </c:pt>
                <c:pt idx="45">
                  <c:v>5</c:v>
                </c:pt>
                <c:pt idx="46">
                  <c:v>5</c:v>
                </c:pt>
                <c:pt idx="47">
                  <c:v>3</c:v>
                </c:pt>
                <c:pt idx="48">
                  <c:v>17</c:v>
                </c:pt>
                <c:pt idx="49">
                  <c:v>17</c:v>
                </c:pt>
                <c:pt idx="50">
                  <c:v>8</c:v>
                </c:pt>
                <c:pt idx="51">
                  <c:v>32</c:v>
                </c:pt>
                <c:pt idx="52">
                  <c:v>5</c:v>
                </c:pt>
                <c:pt idx="53">
                  <c:v>2</c:v>
                </c:pt>
                <c:pt idx="54">
                  <c:v>20</c:v>
                </c:pt>
                <c:pt idx="55">
                  <c:v>36</c:v>
                </c:pt>
                <c:pt idx="56">
                  <c:v>19</c:v>
                </c:pt>
                <c:pt idx="57">
                  <c:v>9</c:v>
                </c:pt>
                <c:pt idx="58">
                  <c:v>23</c:v>
                </c:pt>
                <c:pt idx="59">
                  <c:v>18</c:v>
                </c:pt>
                <c:pt idx="60">
                  <c:v>0</c:v>
                </c:pt>
                <c:pt idx="61">
                  <c:v>11</c:v>
                </c:pt>
                <c:pt idx="62">
                  <c:v>32</c:v>
                </c:pt>
                <c:pt idx="63">
                  <c:v>46</c:v>
                </c:pt>
                <c:pt idx="64">
                  <c:v>34</c:v>
                </c:pt>
                <c:pt idx="65">
                  <c:v>55</c:v>
                </c:pt>
                <c:pt idx="66">
                  <c:v>36</c:v>
                </c:pt>
                <c:pt idx="67">
                  <c:v>8</c:v>
                </c:pt>
                <c:pt idx="68">
                  <c:v>53</c:v>
                </c:pt>
                <c:pt idx="69">
                  <c:v>43</c:v>
                </c:pt>
                <c:pt idx="70">
                  <c:v>32</c:v>
                </c:pt>
                <c:pt idx="71">
                  <c:v>74</c:v>
                </c:pt>
                <c:pt idx="72">
                  <c:v>76</c:v>
                </c:pt>
                <c:pt idx="73">
                  <c:v>72</c:v>
                </c:pt>
                <c:pt idx="74">
                  <c:v>20</c:v>
                </c:pt>
                <c:pt idx="75">
                  <c:v>17</c:v>
                </c:pt>
                <c:pt idx="76">
                  <c:v>82</c:v>
                </c:pt>
                <c:pt idx="77">
                  <c:v>130</c:v>
                </c:pt>
                <c:pt idx="78">
                  <c:v>133</c:v>
                </c:pt>
                <c:pt idx="79">
                  <c:v>126</c:v>
                </c:pt>
                <c:pt idx="80">
                  <c:v>118</c:v>
                </c:pt>
                <c:pt idx="81">
                  <c:v>11</c:v>
                </c:pt>
                <c:pt idx="82">
                  <c:v>67</c:v>
                </c:pt>
                <c:pt idx="83">
                  <c:v>141</c:v>
                </c:pt>
                <c:pt idx="84">
                  <c:v>107</c:v>
                </c:pt>
                <c:pt idx="85">
                  <c:v>148</c:v>
                </c:pt>
                <c:pt idx="86">
                  <c:v>144</c:v>
                </c:pt>
                <c:pt idx="87">
                  <c:v>99</c:v>
                </c:pt>
                <c:pt idx="88">
                  <c:v>14</c:v>
                </c:pt>
                <c:pt idx="89">
                  <c:v>41</c:v>
                </c:pt>
                <c:pt idx="90">
                  <c:v>73</c:v>
                </c:pt>
                <c:pt idx="91">
                  <c:v>144</c:v>
                </c:pt>
                <c:pt idx="92">
                  <c:v>175</c:v>
                </c:pt>
                <c:pt idx="93">
                  <c:v>188</c:v>
                </c:pt>
                <c:pt idx="94">
                  <c:v>259</c:v>
                </c:pt>
                <c:pt idx="95">
                  <c:v>30</c:v>
                </c:pt>
                <c:pt idx="96">
                  <c:v>94</c:v>
                </c:pt>
                <c:pt idx="97">
                  <c:v>333</c:v>
                </c:pt>
                <c:pt idx="98">
                  <c:v>309</c:v>
                </c:pt>
                <c:pt idx="99">
                  <c:v>410</c:v>
                </c:pt>
                <c:pt idx="100">
                  <c:v>518</c:v>
                </c:pt>
                <c:pt idx="101">
                  <c:v>284</c:v>
                </c:pt>
                <c:pt idx="102">
                  <c:v>91</c:v>
                </c:pt>
                <c:pt idx="103">
                  <c:v>139</c:v>
                </c:pt>
                <c:pt idx="104">
                  <c:v>647</c:v>
                </c:pt>
                <c:pt idx="105">
                  <c:v>645</c:v>
                </c:pt>
                <c:pt idx="106">
                  <c:v>696</c:v>
                </c:pt>
                <c:pt idx="107">
                  <c:v>672</c:v>
                </c:pt>
                <c:pt idx="108">
                  <c:v>607</c:v>
                </c:pt>
                <c:pt idx="109">
                  <c:v>191</c:v>
                </c:pt>
                <c:pt idx="110">
                  <c:v>464</c:v>
                </c:pt>
                <c:pt idx="111">
                  <c:v>993</c:v>
                </c:pt>
                <c:pt idx="112">
                  <c:v>744</c:v>
                </c:pt>
                <c:pt idx="113">
                  <c:v>1185</c:v>
                </c:pt>
                <c:pt idx="114">
                  <c:v>1027</c:v>
                </c:pt>
                <c:pt idx="115">
                  <c:v>990</c:v>
                </c:pt>
                <c:pt idx="116">
                  <c:v>308</c:v>
                </c:pt>
                <c:pt idx="117">
                  <c:v>646</c:v>
                </c:pt>
                <c:pt idx="118">
                  <c:v>921</c:v>
                </c:pt>
                <c:pt idx="119">
                  <c:v>1240</c:v>
                </c:pt>
                <c:pt idx="120">
                  <c:v>857</c:v>
                </c:pt>
                <c:pt idx="121">
                  <c:v>1142</c:v>
                </c:pt>
                <c:pt idx="122">
                  <c:v>940</c:v>
                </c:pt>
                <c:pt idx="123">
                  <c:v>186</c:v>
                </c:pt>
                <c:pt idx="124">
                  <c:v>480</c:v>
                </c:pt>
                <c:pt idx="125">
                  <c:v>940</c:v>
                </c:pt>
                <c:pt idx="126">
                  <c:v>1088</c:v>
                </c:pt>
                <c:pt idx="127">
                  <c:v>1029</c:v>
                </c:pt>
                <c:pt idx="128">
                  <c:v>1231</c:v>
                </c:pt>
                <c:pt idx="129">
                  <c:v>665</c:v>
                </c:pt>
                <c:pt idx="130">
                  <c:v>213</c:v>
                </c:pt>
                <c:pt idx="131">
                  <c:v>205</c:v>
                </c:pt>
                <c:pt idx="132">
                  <c:v>883</c:v>
                </c:pt>
                <c:pt idx="133">
                  <c:v>608</c:v>
                </c:pt>
                <c:pt idx="134">
                  <c:v>589</c:v>
                </c:pt>
                <c:pt idx="135">
                  <c:v>554</c:v>
                </c:pt>
                <c:pt idx="136">
                  <c:v>276</c:v>
                </c:pt>
                <c:pt idx="137">
                  <c:v>58</c:v>
                </c:pt>
                <c:pt idx="138">
                  <c:v>372</c:v>
                </c:pt>
                <c:pt idx="139">
                  <c:v>185</c:v>
                </c:pt>
                <c:pt idx="140">
                  <c:v>400</c:v>
                </c:pt>
                <c:pt idx="141">
                  <c:v>456</c:v>
                </c:pt>
                <c:pt idx="142">
                  <c:v>286</c:v>
                </c:pt>
                <c:pt idx="143">
                  <c:v>93</c:v>
                </c:pt>
                <c:pt idx="144">
                  <c:v>36</c:v>
                </c:pt>
                <c:pt idx="145">
                  <c:v>346</c:v>
                </c:pt>
                <c:pt idx="146">
                  <c:v>544</c:v>
                </c:pt>
                <c:pt idx="147">
                  <c:v>235</c:v>
                </c:pt>
                <c:pt idx="148">
                  <c:v>260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5B-4E14-BEB4-D9E52D566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24901576"/>
        <c:axId val="524901968"/>
      </c:barChart>
      <c:dateAx>
        <c:axId val="5249015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968"/>
        <c:crosses val="autoZero"/>
        <c:auto val="1"/>
        <c:lblOffset val="100"/>
        <c:baseTimeUnit val="days"/>
        <c:majorUnit val="1"/>
        <c:majorTimeUnit val="days"/>
      </c:dateAx>
      <c:valAx>
        <c:axId val="524901968"/>
        <c:scaling>
          <c:orientation val="minMax"/>
          <c:max val="1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576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Sheet1!$B$2:$B$140</c:f>
              <c:numCache>
                <c:formatCode>0</c:formatCode>
                <c:ptCount val="139"/>
                <c:pt idx="0">
                  <c:v>5</c:v>
                </c:pt>
                <c:pt idx="1">
                  <c:v>5</c:v>
                </c:pt>
                <c:pt idx="2">
                  <c:v>3</c:v>
                </c:pt>
                <c:pt idx="3">
                  <c:v>17</c:v>
                </c:pt>
                <c:pt idx="4">
                  <c:v>17</c:v>
                </c:pt>
                <c:pt idx="5">
                  <c:v>8</c:v>
                </c:pt>
                <c:pt idx="6">
                  <c:v>32</c:v>
                </c:pt>
                <c:pt idx="7">
                  <c:v>5</c:v>
                </c:pt>
                <c:pt idx="8">
                  <c:v>2</c:v>
                </c:pt>
                <c:pt idx="9">
                  <c:v>20</c:v>
                </c:pt>
                <c:pt idx="10">
                  <c:v>36</c:v>
                </c:pt>
                <c:pt idx="11">
                  <c:v>19</c:v>
                </c:pt>
                <c:pt idx="12">
                  <c:v>9</c:v>
                </c:pt>
                <c:pt idx="13">
                  <c:v>23</c:v>
                </c:pt>
                <c:pt idx="14">
                  <c:v>18</c:v>
                </c:pt>
                <c:pt idx="15">
                  <c:v>0</c:v>
                </c:pt>
                <c:pt idx="16">
                  <c:v>11</c:v>
                </c:pt>
                <c:pt idx="17">
                  <c:v>32</c:v>
                </c:pt>
                <c:pt idx="18">
                  <c:v>46</c:v>
                </c:pt>
                <c:pt idx="19">
                  <c:v>34</c:v>
                </c:pt>
                <c:pt idx="20">
                  <c:v>55</c:v>
                </c:pt>
                <c:pt idx="21">
                  <c:v>36</c:v>
                </c:pt>
                <c:pt idx="22">
                  <c:v>8</c:v>
                </c:pt>
                <c:pt idx="23">
                  <c:v>53</c:v>
                </c:pt>
                <c:pt idx="24">
                  <c:v>43</c:v>
                </c:pt>
                <c:pt idx="25">
                  <c:v>32</c:v>
                </c:pt>
                <c:pt idx="26">
                  <c:v>74</c:v>
                </c:pt>
                <c:pt idx="27">
                  <c:v>76</c:v>
                </c:pt>
                <c:pt idx="28">
                  <c:v>72</c:v>
                </c:pt>
                <c:pt idx="29">
                  <c:v>20</c:v>
                </c:pt>
                <c:pt idx="30">
                  <c:v>17</c:v>
                </c:pt>
                <c:pt idx="31">
                  <c:v>82</c:v>
                </c:pt>
                <c:pt idx="32">
                  <c:v>130</c:v>
                </c:pt>
                <c:pt idx="33">
                  <c:v>133</c:v>
                </c:pt>
                <c:pt idx="34">
                  <c:v>126</c:v>
                </c:pt>
                <c:pt idx="35">
                  <c:v>118</c:v>
                </c:pt>
                <c:pt idx="36">
                  <c:v>11</c:v>
                </c:pt>
                <c:pt idx="37">
                  <c:v>67</c:v>
                </c:pt>
                <c:pt idx="38">
                  <c:v>141</c:v>
                </c:pt>
                <c:pt idx="39">
                  <c:v>107</c:v>
                </c:pt>
                <c:pt idx="40">
                  <c:v>148</c:v>
                </c:pt>
                <c:pt idx="41">
                  <c:v>144</c:v>
                </c:pt>
                <c:pt idx="42">
                  <c:v>99</c:v>
                </c:pt>
                <c:pt idx="43">
                  <c:v>14</c:v>
                </c:pt>
                <c:pt idx="44">
                  <c:v>41</c:v>
                </c:pt>
                <c:pt idx="45">
                  <c:v>73</c:v>
                </c:pt>
                <c:pt idx="46">
                  <c:v>144</c:v>
                </c:pt>
                <c:pt idx="47">
                  <c:v>175</c:v>
                </c:pt>
                <c:pt idx="48">
                  <c:v>188</c:v>
                </c:pt>
                <c:pt idx="49">
                  <c:v>259</c:v>
                </c:pt>
                <c:pt idx="50">
                  <c:v>30</c:v>
                </c:pt>
                <c:pt idx="51">
                  <c:v>94</c:v>
                </c:pt>
                <c:pt idx="52">
                  <c:v>333</c:v>
                </c:pt>
                <c:pt idx="53">
                  <c:v>309</c:v>
                </c:pt>
                <c:pt idx="54">
                  <c:v>410</c:v>
                </c:pt>
                <c:pt idx="55">
                  <c:v>518</c:v>
                </c:pt>
                <c:pt idx="56">
                  <c:v>284</c:v>
                </c:pt>
                <c:pt idx="57">
                  <c:v>91</c:v>
                </c:pt>
                <c:pt idx="58">
                  <c:v>139</c:v>
                </c:pt>
                <c:pt idx="59">
                  <c:v>647</c:v>
                </c:pt>
                <c:pt idx="60">
                  <c:v>645</c:v>
                </c:pt>
                <c:pt idx="61">
                  <c:v>696</c:v>
                </c:pt>
                <c:pt idx="62">
                  <c:v>672</c:v>
                </c:pt>
                <c:pt idx="63">
                  <c:v>607</c:v>
                </c:pt>
                <c:pt idx="64">
                  <c:v>191</c:v>
                </c:pt>
                <c:pt idx="65">
                  <c:v>464</c:v>
                </c:pt>
                <c:pt idx="66">
                  <c:v>993</c:v>
                </c:pt>
                <c:pt idx="67">
                  <c:v>744</c:v>
                </c:pt>
                <c:pt idx="68">
                  <c:v>1185</c:v>
                </c:pt>
                <c:pt idx="69">
                  <c:v>1027</c:v>
                </c:pt>
                <c:pt idx="70">
                  <c:v>990</c:v>
                </c:pt>
                <c:pt idx="71">
                  <c:v>308</c:v>
                </c:pt>
                <c:pt idx="72">
                  <c:v>646</c:v>
                </c:pt>
                <c:pt idx="73">
                  <c:v>921</c:v>
                </c:pt>
                <c:pt idx="74">
                  <c:v>1240</c:v>
                </c:pt>
                <c:pt idx="75">
                  <c:v>857</c:v>
                </c:pt>
                <c:pt idx="76">
                  <c:v>1142</c:v>
                </c:pt>
                <c:pt idx="77">
                  <c:v>940</c:v>
                </c:pt>
                <c:pt idx="78">
                  <c:v>186</c:v>
                </c:pt>
                <c:pt idx="79">
                  <c:v>480</c:v>
                </c:pt>
                <c:pt idx="80">
                  <c:v>940</c:v>
                </c:pt>
                <c:pt idx="81">
                  <c:v>1088</c:v>
                </c:pt>
                <c:pt idx="82">
                  <c:v>1029</c:v>
                </c:pt>
                <c:pt idx="83">
                  <c:v>1231</c:v>
                </c:pt>
                <c:pt idx="84">
                  <c:v>665</c:v>
                </c:pt>
                <c:pt idx="85">
                  <c:v>213</c:v>
                </c:pt>
                <c:pt idx="86">
                  <c:v>205</c:v>
                </c:pt>
                <c:pt idx="87">
                  <c:v>883</c:v>
                </c:pt>
                <c:pt idx="88">
                  <c:v>608</c:v>
                </c:pt>
                <c:pt idx="89">
                  <c:v>589</c:v>
                </c:pt>
                <c:pt idx="90">
                  <c:v>554</c:v>
                </c:pt>
                <c:pt idx="91">
                  <c:v>276</c:v>
                </c:pt>
                <c:pt idx="92">
                  <c:v>58</c:v>
                </c:pt>
                <c:pt idx="93">
                  <c:v>372</c:v>
                </c:pt>
                <c:pt idx="94">
                  <c:v>185</c:v>
                </c:pt>
                <c:pt idx="95">
                  <c:v>400</c:v>
                </c:pt>
                <c:pt idx="96">
                  <c:v>456</c:v>
                </c:pt>
                <c:pt idx="97">
                  <c:v>286</c:v>
                </c:pt>
                <c:pt idx="98">
                  <c:v>93</c:v>
                </c:pt>
                <c:pt idx="99">
                  <c:v>36</c:v>
                </c:pt>
                <c:pt idx="100">
                  <c:v>346</c:v>
                </c:pt>
                <c:pt idx="101">
                  <c:v>544</c:v>
                </c:pt>
                <c:pt idx="102">
                  <c:v>235</c:v>
                </c:pt>
                <c:pt idx="103">
                  <c:v>260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BF-4E43-9360-874C97366E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2"/>
          <c:order val="1"/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Sheet1!$C$2:$C$140</c:f>
              <c:numCache>
                <c:formatCode>General</c:formatCode>
                <c:ptCount val="139"/>
                <c:pt idx="104">
                  <c:v>235</c:v>
                </c:pt>
                <c:pt idx="105">
                  <c:v>223</c:v>
                </c:pt>
                <c:pt idx="106">
                  <c:v>211</c:v>
                </c:pt>
                <c:pt idx="107">
                  <c:v>200</c:v>
                </c:pt>
                <c:pt idx="108">
                  <c:v>190</c:v>
                </c:pt>
                <c:pt idx="109">
                  <c:v>180</c:v>
                </c:pt>
                <c:pt idx="110">
                  <c:v>171</c:v>
                </c:pt>
                <c:pt idx="111">
                  <c:v>162</c:v>
                </c:pt>
                <c:pt idx="112">
                  <c:v>154</c:v>
                </c:pt>
                <c:pt idx="113">
                  <c:v>146</c:v>
                </c:pt>
                <c:pt idx="114">
                  <c:v>138</c:v>
                </c:pt>
                <c:pt idx="115">
                  <c:v>131</c:v>
                </c:pt>
                <c:pt idx="116">
                  <c:v>125</c:v>
                </c:pt>
                <c:pt idx="117">
                  <c:v>118</c:v>
                </c:pt>
                <c:pt idx="118">
                  <c:v>112</c:v>
                </c:pt>
                <c:pt idx="119">
                  <c:v>107</c:v>
                </c:pt>
                <c:pt idx="120">
                  <c:v>102</c:v>
                </c:pt>
                <c:pt idx="121">
                  <c:v>97</c:v>
                </c:pt>
                <c:pt idx="122">
                  <c:v>92</c:v>
                </c:pt>
                <c:pt idx="123">
                  <c:v>87</c:v>
                </c:pt>
                <c:pt idx="124">
                  <c:v>83</c:v>
                </c:pt>
                <c:pt idx="125">
                  <c:v>79</c:v>
                </c:pt>
                <c:pt idx="126">
                  <c:v>75</c:v>
                </c:pt>
                <c:pt idx="127">
                  <c:v>72</c:v>
                </c:pt>
                <c:pt idx="128">
                  <c:v>68</c:v>
                </c:pt>
                <c:pt idx="129">
                  <c:v>65</c:v>
                </c:pt>
                <c:pt idx="130">
                  <c:v>62</c:v>
                </c:pt>
                <c:pt idx="131">
                  <c:v>59</c:v>
                </c:pt>
                <c:pt idx="132">
                  <c:v>56</c:v>
                </c:pt>
                <c:pt idx="133">
                  <c:v>54</c:v>
                </c:pt>
                <c:pt idx="134">
                  <c:v>51</c:v>
                </c:pt>
                <c:pt idx="135">
                  <c:v>49</c:v>
                </c:pt>
                <c:pt idx="136">
                  <c:v>47</c:v>
                </c:pt>
                <c:pt idx="137">
                  <c:v>45</c:v>
                </c:pt>
                <c:pt idx="138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BF-4E43-9360-874C97366E90}"/>
            </c:ext>
          </c:extLst>
        </c:ser>
        <c:ser>
          <c:idx val="3"/>
          <c:order val="2"/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Sheet1!$D$2:$D$140</c:f>
              <c:numCache>
                <c:formatCode>General</c:formatCode>
                <c:ptCount val="139"/>
                <c:pt idx="104">
                  <c:v>258</c:v>
                </c:pt>
                <c:pt idx="105">
                  <c:v>249</c:v>
                </c:pt>
                <c:pt idx="106">
                  <c:v>239</c:v>
                </c:pt>
                <c:pt idx="107">
                  <c:v>231</c:v>
                </c:pt>
                <c:pt idx="108">
                  <c:v>225</c:v>
                </c:pt>
                <c:pt idx="109">
                  <c:v>220</c:v>
                </c:pt>
                <c:pt idx="110">
                  <c:v>216</c:v>
                </c:pt>
                <c:pt idx="111">
                  <c:v>210</c:v>
                </c:pt>
                <c:pt idx="112">
                  <c:v>203</c:v>
                </c:pt>
                <c:pt idx="113">
                  <c:v>197</c:v>
                </c:pt>
                <c:pt idx="114">
                  <c:v>192</c:v>
                </c:pt>
                <c:pt idx="115">
                  <c:v>187</c:v>
                </c:pt>
                <c:pt idx="116">
                  <c:v>183</c:v>
                </c:pt>
                <c:pt idx="117">
                  <c:v>177</c:v>
                </c:pt>
                <c:pt idx="118">
                  <c:v>172</c:v>
                </c:pt>
                <c:pt idx="119">
                  <c:v>168</c:v>
                </c:pt>
                <c:pt idx="120">
                  <c:v>163</c:v>
                </c:pt>
                <c:pt idx="121">
                  <c:v>159</c:v>
                </c:pt>
                <c:pt idx="122">
                  <c:v>155</c:v>
                </c:pt>
                <c:pt idx="123">
                  <c:v>151</c:v>
                </c:pt>
                <c:pt idx="124">
                  <c:v>147</c:v>
                </c:pt>
                <c:pt idx="125">
                  <c:v>143</c:v>
                </c:pt>
                <c:pt idx="126">
                  <c:v>139</c:v>
                </c:pt>
                <c:pt idx="127">
                  <c:v>136</c:v>
                </c:pt>
                <c:pt idx="128">
                  <c:v>132</c:v>
                </c:pt>
                <c:pt idx="129">
                  <c:v>129</c:v>
                </c:pt>
                <c:pt idx="130">
                  <c:v>125</c:v>
                </c:pt>
                <c:pt idx="131">
                  <c:v>122</c:v>
                </c:pt>
                <c:pt idx="132">
                  <c:v>119</c:v>
                </c:pt>
                <c:pt idx="133">
                  <c:v>116</c:v>
                </c:pt>
                <c:pt idx="134">
                  <c:v>113</c:v>
                </c:pt>
                <c:pt idx="135">
                  <c:v>110</c:v>
                </c:pt>
                <c:pt idx="136">
                  <c:v>108</c:v>
                </c:pt>
                <c:pt idx="137">
                  <c:v>105</c:v>
                </c:pt>
                <c:pt idx="138">
                  <c:v>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BBF-4E43-9360-874C97366E90}"/>
            </c:ext>
          </c:extLst>
        </c:ser>
        <c:ser>
          <c:idx val="4"/>
          <c:order val="3"/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Sheet1!$E$2:$E$140</c:f>
              <c:numCache>
                <c:formatCode>General</c:formatCode>
                <c:ptCount val="139"/>
                <c:pt idx="104">
                  <c:v>288</c:v>
                </c:pt>
                <c:pt idx="105">
                  <c:v>284</c:v>
                </c:pt>
                <c:pt idx="106">
                  <c:v>276</c:v>
                </c:pt>
                <c:pt idx="107">
                  <c:v>274</c:v>
                </c:pt>
                <c:pt idx="108">
                  <c:v>276</c:v>
                </c:pt>
                <c:pt idx="109">
                  <c:v>279</c:v>
                </c:pt>
                <c:pt idx="110">
                  <c:v>284</c:v>
                </c:pt>
                <c:pt idx="111">
                  <c:v>282</c:v>
                </c:pt>
                <c:pt idx="112">
                  <c:v>279</c:v>
                </c:pt>
                <c:pt idx="113">
                  <c:v>278</c:v>
                </c:pt>
                <c:pt idx="114">
                  <c:v>280</c:v>
                </c:pt>
                <c:pt idx="115">
                  <c:v>282</c:v>
                </c:pt>
                <c:pt idx="116">
                  <c:v>283</c:v>
                </c:pt>
                <c:pt idx="117">
                  <c:v>283</c:v>
                </c:pt>
                <c:pt idx="118">
                  <c:v>282</c:v>
                </c:pt>
                <c:pt idx="119">
                  <c:v>282</c:v>
                </c:pt>
                <c:pt idx="120">
                  <c:v>283</c:v>
                </c:pt>
                <c:pt idx="121">
                  <c:v>284</c:v>
                </c:pt>
                <c:pt idx="122">
                  <c:v>285</c:v>
                </c:pt>
                <c:pt idx="123">
                  <c:v>285</c:v>
                </c:pt>
                <c:pt idx="124">
                  <c:v>285</c:v>
                </c:pt>
                <c:pt idx="125">
                  <c:v>285</c:v>
                </c:pt>
                <c:pt idx="126">
                  <c:v>286</c:v>
                </c:pt>
                <c:pt idx="127">
                  <c:v>286</c:v>
                </c:pt>
                <c:pt idx="128">
                  <c:v>287</c:v>
                </c:pt>
                <c:pt idx="129">
                  <c:v>287</c:v>
                </c:pt>
                <c:pt idx="130">
                  <c:v>287</c:v>
                </c:pt>
                <c:pt idx="131">
                  <c:v>288</c:v>
                </c:pt>
                <c:pt idx="132">
                  <c:v>288</c:v>
                </c:pt>
                <c:pt idx="133">
                  <c:v>289</c:v>
                </c:pt>
                <c:pt idx="134">
                  <c:v>289</c:v>
                </c:pt>
                <c:pt idx="135">
                  <c:v>289</c:v>
                </c:pt>
                <c:pt idx="136">
                  <c:v>290</c:v>
                </c:pt>
                <c:pt idx="137">
                  <c:v>290</c:v>
                </c:pt>
                <c:pt idx="138">
                  <c:v>291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BBF-4E43-9360-874C97366E90}"/>
            </c:ext>
          </c:extLst>
        </c:ser>
        <c:ser>
          <c:idx val="5"/>
          <c:order val="4"/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Sheet1!$F$2:$F$140</c:f>
              <c:numCache>
                <c:formatCode>General</c:formatCode>
                <c:ptCount val="139"/>
                <c:pt idx="104">
                  <c:v>328</c:v>
                </c:pt>
                <c:pt idx="105">
                  <c:v>331</c:v>
                </c:pt>
                <c:pt idx="106">
                  <c:v>325</c:v>
                </c:pt>
                <c:pt idx="107">
                  <c:v>333</c:v>
                </c:pt>
                <c:pt idx="108">
                  <c:v>348</c:v>
                </c:pt>
                <c:pt idx="109">
                  <c:v>368</c:v>
                </c:pt>
                <c:pt idx="110">
                  <c:v>388</c:v>
                </c:pt>
                <c:pt idx="111">
                  <c:v>396</c:v>
                </c:pt>
                <c:pt idx="112">
                  <c:v>403</c:v>
                </c:pt>
                <c:pt idx="113">
                  <c:v>414</c:v>
                </c:pt>
                <c:pt idx="114">
                  <c:v>433</c:v>
                </c:pt>
                <c:pt idx="115">
                  <c:v>452</c:v>
                </c:pt>
                <c:pt idx="116">
                  <c:v>468</c:v>
                </c:pt>
                <c:pt idx="117">
                  <c:v>482</c:v>
                </c:pt>
                <c:pt idx="118">
                  <c:v>496</c:v>
                </c:pt>
                <c:pt idx="119">
                  <c:v>513</c:v>
                </c:pt>
                <c:pt idx="120">
                  <c:v>532</c:v>
                </c:pt>
                <c:pt idx="121">
                  <c:v>553</c:v>
                </c:pt>
                <c:pt idx="122">
                  <c:v>572</c:v>
                </c:pt>
                <c:pt idx="123">
                  <c:v>590</c:v>
                </c:pt>
                <c:pt idx="124">
                  <c:v>609</c:v>
                </c:pt>
                <c:pt idx="125">
                  <c:v>630</c:v>
                </c:pt>
                <c:pt idx="126">
                  <c:v>653</c:v>
                </c:pt>
                <c:pt idx="127">
                  <c:v>676</c:v>
                </c:pt>
                <c:pt idx="128">
                  <c:v>699</c:v>
                </c:pt>
                <c:pt idx="129">
                  <c:v>723</c:v>
                </c:pt>
                <c:pt idx="130">
                  <c:v>747</c:v>
                </c:pt>
                <c:pt idx="131">
                  <c:v>773</c:v>
                </c:pt>
                <c:pt idx="132">
                  <c:v>800</c:v>
                </c:pt>
                <c:pt idx="133">
                  <c:v>828</c:v>
                </c:pt>
                <c:pt idx="134">
                  <c:v>856</c:v>
                </c:pt>
                <c:pt idx="135">
                  <c:v>885</c:v>
                </c:pt>
                <c:pt idx="136">
                  <c:v>915</c:v>
                </c:pt>
                <c:pt idx="137">
                  <c:v>946</c:v>
                </c:pt>
                <c:pt idx="138">
                  <c:v>979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BBF-4E43-9360-874C97366E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  <c:max val="2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251231934911546E-2"/>
          <c:y val="0.13807894736842105"/>
          <c:w val="0.91692139603581668"/>
          <c:h val="0.65774488304093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Sheet1!$A$124:$A$272</c:f>
              <c:numCache>
                <c:formatCode>m/d/yyyy</c:formatCode>
                <c:ptCount val="149"/>
                <c:pt idx="0">
                  <c:v>44013</c:v>
                </c:pt>
                <c:pt idx="1">
                  <c:v>44014</c:v>
                </c:pt>
                <c:pt idx="2">
                  <c:v>44015</c:v>
                </c:pt>
                <c:pt idx="3">
                  <c:v>44016</c:v>
                </c:pt>
                <c:pt idx="4">
                  <c:v>44017</c:v>
                </c:pt>
                <c:pt idx="5">
                  <c:v>44018</c:v>
                </c:pt>
                <c:pt idx="6">
                  <c:v>44019</c:v>
                </c:pt>
                <c:pt idx="7">
                  <c:v>44020</c:v>
                </c:pt>
                <c:pt idx="8">
                  <c:v>44021</c:v>
                </c:pt>
                <c:pt idx="9">
                  <c:v>44022</c:v>
                </c:pt>
                <c:pt idx="10">
                  <c:v>44023</c:v>
                </c:pt>
                <c:pt idx="11">
                  <c:v>44024</c:v>
                </c:pt>
                <c:pt idx="12">
                  <c:v>44025</c:v>
                </c:pt>
                <c:pt idx="13">
                  <c:v>44026</c:v>
                </c:pt>
                <c:pt idx="14">
                  <c:v>44027</c:v>
                </c:pt>
                <c:pt idx="15">
                  <c:v>44028</c:v>
                </c:pt>
                <c:pt idx="16">
                  <c:v>44029</c:v>
                </c:pt>
                <c:pt idx="17">
                  <c:v>44030</c:v>
                </c:pt>
                <c:pt idx="18">
                  <c:v>44031</c:v>
                </c:pt>
                <c:pt idx="19">
                  <c:v>44032</c:v>
                </c:pt>
                <c:pt idx="20">
                  <c:v>44033</c:v>
                </c:pt>
                <c:pt idx="21">
                  <c:v>44034</c:v>
                </c:pt>
                <c:pt idx="22">
                  <c:v>44035</c:v>
                </c:pt>
                <c:pt idx="23">
                  <c:v>44036</c:v>
                </c:pt>
                <c:pt idx="24">
                  <c:v>44037</c:v>
                </c:pt>
                <c:pt idx="25">
                  <c:v>44038</c:v>
                </c:pt>
                <c:pt idx="26">
                  <c:v>44039</c:v>
                </c:pt>
                <c:pt idx="27">
                  <c:v>44040</c:v>
                </c:pt>
                <c:pt idx="28">
                  <c:v>44041</c:v>
                </c:pt>
                <c:pt idx="29">
                  <c:v>44042</c:v>
                </c:pt>
                <c:pt idx="30">
                  <c:v>44043</c:v>
                </c:pt>
                <c:pt idx="31">
                  <c:v>44044</c:v>
                </c:pt>
                <c:pt idx="32">
                  <c:v>44045</c:v>
                </c:pt>
                <c:pt idx="33">
                  <c:v>44046</c:v>
                </c:pt>
                <c:pt idx="34">
                  <c:v>44047</c:v>
                </c:pt>
                <c:pt idx="35">
                  <c:v>44048</c:v>
                </c:pt>
                <c:pt idx="36">
                  <c:v>44049</c:v>
                </c:pt>
                <c:pt idx="37">
                  <c:v>44050</c:v>
                </c:pt>
                <c:pt idx="38">
                  <c:v>44051</c:v>
                </c:pt>
                <c:pt idx="39">
                  <c:v>44052</c:v>
                </c:pt>
                <c:pt idx="40">
                  <c:v>44053</c:v>
                </c:pt>
                <c:pt idx="41">
                  <c:v>44054</c:v>
                </c:pt>
                <c:pt idx="42">
                  <c:v>44055</c:v>
                </c:pt>
                <c:pt idx="43">
                  <c:v>44056</c:v>
                </c:pt>
                <c:pt idx="44">
                  <c:v>44057</c:v>
                </c:pt>
                <c:pt idx="45">
                  <c:v>44058</c:v>
                </c:pt>
                <c:pt idx="46">
                  <c:v>44059</c:v>
                </c:pt>
                <c:pt idx="47">
                  <c:v>44060</c:v>
                </c:pt>
                <c:pt idx="48">
                  <c:v>44061</c:v>
                </c:pt>
                <c:pt idx="49">
                  <c:v>44062</c:v>
                </c:pt>
                <c:pt idx="50">
                  <c:v>44063</c:v>
                </c:pt>
                <c:pt idx="51">
                  <c:v>44064</c:v>
                </c:pt>
                <c:pt idx="52">
                  <c:v>44065</c:v>
                </c:pt>
                <c:pt idx="53">
                  <c:v>44066</c:v>
                </c:pt>
                <c:pt idx="54">
                  <c:v>44067</c:v>
                </c:pt>
                <c:pt idx="55">
                  <c:v>44068</c:v>
                </c:pt>
                <c:pt idx="56">
                  <c:v>44069</c:v>
                </c:pt>
                <c:pt idx="57">
                  <c:v>44070</c:v>
                </c:pt>
                <c:pt idx="58">
                  <c:v>44071</c:v>
                </c:pt>
                <c:pt idx="59">
                  <c:v>44072</c:v>
                </c:pt>
                <c:pt idx="60">
                  <c:v>44073</c:v>
                </c:pt>
                <c:pt idx="61">
                  <c:v>44074</c:v>
                </c:pt>
                <c:pt idx="62">
                  <c:v>44075</c:v>
                </c:pt>
                <c:pt idx="63">
                  <c:v>44076</c:v>
                </c:pt>
                <c:pt idx="64">
                  <c:v>44077</c:v>
                </c:pt>
                <c:pt idx="65">
                  <c:v>44078</c:v>
                </c:pt>
                <c:pt idx="66">
                  <c:v>44079</c:v>
                </c:pt>
                <c:pt idx="67">
                  <c:v>44080</c:v>
                </c:pt>
                <c:pt idx="68">
                  <c:v>44081</c:v>
                </c:pt>
                <c:pt idx="69">
                  <c:v>44082</c:v>
                </c:pt>
                <c:pt idx="70">
                  <c:v>44083</c:v>
                </c:pt>
                <c:pt idx="71">
                  <c:v>44084</c:v>
                </c:pt>
                <c:pt idx="72">
                  <c:v>44085</c:v>
                </c:pt>
                <c:pt idx="73">
                  <c:v>44086</c:v>
                </c:pt>
                <c:pt idx="74">
                  <c:v>44087</c:v>
                </c:pt>
                <c:pt idx="75">
                  <c:v>44088</c:v>
                </c:pt>
                <c:pt idx="76">
                  <c:v>44089</c:v>
                </c:pt>
                <c:pt idx="77">
                  <c:v>44090</c:v>
                </c:pt>
                <c:pt idx="78">
                  <c:v>44091</c:v>
                </c:pt>
                <c:pt idx="79">
                  <c:v>44092</c:v>
                </c:pt>
                <c:pt idx="80">
                  <c:v>44093</c:v>
                </c:pt>
                <c:pt idx="81">
                  <c:v>44094</c:v>
                </c:pt>
                <c:pt idx="82">
                  <c:v>44095</c:v>
                </c:pt>
                <c:pt idx="83">
                  <c:v>44096</c:v>
                </c:pt>
                <c:pt idx="84">
                  <c:v>44097</c:v>
                </c:pt>
                <c:pt idx="85">
                  <c:v>44098</c:v>
                </c:pt>
                <c:pt idx="86">
                  <c:v>44099</c:v>
                </c:pt>
                <c:pt idx="87">
                  <c:v>44100</c:v>
                </c:pt>
                <c:pt idx="88">
                  <c:v>44101</c:v>
                </c:pt>
                <c:pt idx="89">
                  <c:v>44102</c:v>
                </c:pt>
                <c:pt idx="90">
                  <c:v>44103</c:v>
                </c:pt>
                <c:pt idx="91">
                  <c:v>44104</c:v>
                </c:pt>
                <c:pt idx="92">
                  <c:v>44105</c:v>
                </c:pt>
                <c:pt idx="93">
                  <c:v>44106</c:v>
                </c:pt>
                <c:pt idx="94">
                  <c:v>44107</c:v>
                </c:pt>
                <c:pt idx="95">
                  <c:v>44108</c:v>
                </c:pt>
                <c:pt idx="96">
                  <c:v>44109</c:v>
                </c:pt>
                <c:pt idx="97">
                  <c:v>44110</c:v>
                </c:pt>
                <c:pt idx="98">
                  <c:v>44111</c:v>
                </c:pt>
                <c:pt idx="99">
                  <c:v>44112</c:v>
                </c:pt>
                <c:pt idx="100">
                  <c:v>44113</c:v>
                </c:pt>
                <c:pt idx="101">
                  <c:v>44114</c:v>
                </c:pt>
                <c:pt idx="102">
                  <c:v>44115</c:v>
                </c:pt>
                <c:pt idx="103">
                  <c:v>44116</c:v>
                </c:pt>
                <c:pt idx="104">
                  <c:v>44117</c:v>
                </c:pt>
                <c:pt idx="105">
                  <c:v>44118</c:v>
                </c:pt>
                <c:pt idx="106">
                  <c:v>44119</c:v>
                </c:pt>
                <c:pt idx="107">
                  <c:v>44120</c:v>
                </c:pt>
                <c:pt idx="108">
                  <c:v>44121</c:v>
                </c:pt>
                <c:pt idx="109">
                  <c:v>44122</c:v>
                </c:pt>
                <c:pt idx="110">
                  <c:v>44123</c:v>
                </c:pt>
                <c:pt idx="111">
                  <c:v>44124</c:v>
                </c:pt>
                <c:pt idx="112">
                  <c:v>44125</c:v>
                </c:pt>
                <c:pt idx="113">
                  <c:v>44126</c:v>
                </c:pt>
                <c:pt idx="114">
                  <c:v>44127</c:v>
                </c:pt>
                <c:pt idx="115">
                  <c:v>44128</c:v>
                </c:pt>
                <c:pt idx="116">
                  <c:v>44129</c:v>
                </c:pt>
                <c:pt idx="117">
                  <c:v>44130</c:v>
                </c:pt>
                <c:pt idx="118">
                  <c:v>44131</c:v>
                </c:pt>
                <c:pt idx="119">
                  <c:v>44132</c:v>
                </c:pt>
                <c:pt idx="120">
                  <c:v>44133</c:v>
                </c:pt>
                <c:pt idx="121">
                  <c:v>44134</c:v>
                </c:pt>
                <c:pt idx="122">
                  <c:v>44135</c:v>
                </c:pt>
                <c:pt idx="123">
                  <c:v>44136</c:v>
                </c:pt>
                <c:pt idx="124">
                  <c:v>44137</c:v>
                </c:pt>
                <c:pt idx="125">
                  <c:v>44138</c:v>
                </c:pt>
                <c:pt idx="126">
                  <c:v>44139</c:v>
                </c:pt>
                <c:pt idx="127">
                  <c:v>44140</c:v>
                </c:pt>
                <c:pt idx="128">
                  <c:v>44141</c:v>
                </c:pt>
                <c:pt idx="129">
                  <c:v>44142</c:v>
                </c:pt>
                <c:pt idx="130">
                  <c:v>44143</c:v>
                </c:pt>
                <c:pt idx="131">
                  <c:v>44144</c:v>
                </c:pt>
                <c:pt idx="132">
                  <c:v>44145</c:v>
                </c:pt>
                <c:pt idx="133">
                  <c:v>44146</c:v>
                </c:pt>
                <c:pt idx="134">
                  <c:v>44147</c:v>
                </c:pt>
                <c:pt idx="135">
                  <c:v>44148</c:v>
                </c:pt>
                <c:pt idx="136">
                  <c:v>44149</c:v>
                </c:pt>
                <c:pt idx="137">
                  <c:v>44150</c:v>
                </c:pt>
                <c:pt idx="138">
                  <c:v>44151</c:v>
                </c:pt>
                <c:pt idx="139">
                  <c:v>44152</c:v>
                </c:pt>
                <c:pt idx="140">
                  <c:v>44153</c:v>
                </c:pt>
                <c:pt idx="141">
                  <c:v>44154</c:v>
                </c:pt>
                <c:pt idx="142">
                  <c:v>44155</c:v>
                </c:pt>
                <c:pt idx="143">
                  <c:v>44156</c:v>
                </c:pt>
                <c:pt idx="144">
                  <c:v>44157</c:v>
                </c:pt>
                <c:pt idx="145">
                  <c:v>44158</c:v>
                </c:pt>
                <c:pt idx="146">
                  <c:v>44159</c:v>
                </c:pt>
                <c:pt idx="147">
                  <c:v>44160</c:v>
                </c:pt>
                <c:pt idx="148">
                  <c:v>44161</c:v>
                </c:pt>
              </c:numCache>
            </c:numRef>
          </c:cat>
          <c:val>
            <c:numRef>
              <c:f>Sheet1!$B$124:$B$272</c:f>
              <c:numCache>
                <c:formatCode>#,##0</c:formatCode>
                <c:ptCount val="149"/>
                <c:pt idx="0">
                  <c:v>3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  <c:pt idx="9">
                  <c:v>2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2</c:v>
                </c:pt>
                <c:pt idx="16">
                  <c:v>2</c:v>
                </c:pt>
                <c:pt idx="17">
                  <c:v>3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3</c:v>
                </c:pt>
                <c:pt idx="22">
                  <c:v>5</c:v>
                </c:pt>
                <c:pt idx="23">
                  <c:v>5</c:v>
                </c:pt>
                <c:pt idx="24">
                  <c:v>3</c:v>
                </c:pt>
                <c:pt idx="25">
                  <c:v>3</c:v>
                </c:pt>
                <c:pt idx="26">
                  <c:v>4</c:v>
                </c:pt>
                <c:pt idx="27">
                  <c:v>3</c:v>
                </c:pt>
                <c:pt idx="28">
                  <c:v>7</c:v>
                </c:pt>
                <c:pt idx="29">
                  <c:v>2</c:v>
                </c:pt>
                <c:pt idx="30">
                  <c:v>8</c:v>
                </c:pt>
                <c:pt idx="31">
                  <c:v>5</c:v>
                </c:pt>
                <c:pt idx="32">
                  <c:v>1</c:v>
                </c:pt>
                <c:pt idx="33">
                  <c:v>10</c:v>
                </c:pt>
                <c:pt idx="34">
                  <c:v>6</c:v>
                </c:pt>
                <c:pt idx="35">
                  <c:v>7</c:v>
                </c:pt>
                <c:pt idx="36">
                  <c:v>8</c:v>
                </c:pt>
                <c:pt idx="37">
                  <c:v>31</c:v>
                </c:pt>
                <c:pt idx="38">
                  <c:v>15</c:v>
                </c:pt>
                <c:pt idx="39">
                  <c:v>1</c:v>
                </c:pt>
                <c:pt idx="40">
                  <c:v>1</c:v>
                </c:pt>
                <c:pt idx="41">
                  <c:v>11</c:v>
                </c:pt>
                <c:pt idx="42">
                  <c:v>20</c:v>
                </c:pt>
                <c:pt idx="43">
                  <c:v>16</c:v>
                </c:pt>
                <c:pt idx="44">
                  <c:v>21</c:v>
                </c:pt>
                <c:pt idx="45">
                  <c:v>4</c:v>
                </c:pt>
                <c:pt idx="46">
                  <c:v>20</c:v>
                </c:pt>
                <c:pt idx="47">
                  <c:v>24</c:v>
                </c:pt>
                <c:pt idx="48">
                  <c:v>8</c:v>
                </c:pt>
                <c:pt idx="49">
                  <c:v>17</c:v>
                </c:pt>
                <c:pt idx="50">
                  <c:v>6</c:v>
                </c:pt>
                <c:pt idx="51">
                  <c:v>12</c:v>
                </c:pt>
                <c:pt idx="52">
                  <c:v>23</c:v>
                </c:pt>
                <c:pt idx="53">
                  <c:v>7</c:v>
                </c:pt>
                <c:pt idx="54">
                  <c:v>9</c:v>
                </c:pt>
                <c:pt idx="55">
                  <c:v>15</c:v>
                </c:pt>
                <c:pt idx="56">
                  <c:v>23</c:v>
                </c:pt>
                <c:pt idx="57">
                  <c:v>15</c:v>
                </c:pt>
                <c:pt idx="58">
                  <c:v>15</c:v>
                </c:pt>
                <c:pt idx="59">
                  <c:v>13</c:v>
                </c:pt>
                <c:pt idx="60">
                  <c:v>6</c:v>
                </c:pt>
                <c:pt idx="61">
                  <c:v>14</c:v>
                </c:pt>
                <c:pt idx="62">
                  <c:v>33</c:v>
                </c:pt>
                <c:pt idx="63">
                  <c:v>37</c:v>
                </c:pt>
                <c:pt idx="64">
                  <c:v>25</c:v>
                </c:pt>
                <c:pt idx="65">
                  <c:v>25</c:v>
                </c:pt>
                <c:pt idx="66">
                  <c:v>31</c:v>
                </c:pt>
                <c:pt idx="67">
                  <c:v>7</c:v>
                </c:pt>
                <c:pt idx="68">
                  <c:v>51</c:v>
                </c:pt>
                <c:pt idx="69">
                  <c:v>53</c:v>
                </c:pt>
                <c:pt idx="70">
                  <c:v>66</c:v>
                </c:pt>
                <c:pt idx="71">
                  <c:v>98</c:v>
                </c:pt>
                <c:pt idx="72">
                  <c:v>74</c:v>
                </c:pt>
                <c:pt idx="73">
                  <c:v>98</c:v>
                </c:pt>
                <c:pt idx="74">
                  <c:v>48</c:v>
                </c:pt>
                <c:pt idx="75">
                  <c:v>53</c:v>
                </c:pt>
                <c:pt idx="76">
                  <c:v>76</c:v>
                </c:pt>
                <c:pt idx="77">
                  <c:v>132</c:v>
                </c:pt>
                <c:pt idx="78">
                  <c:v>168</c:v>
                </c:pt>
                <c:pt idx="79">
                  <c:v>124</c:v>
                </c:pt>
                <c:pt idx="80">
                  <c:v>81</c:v>
                </c:pt>
                <c:pt idx="81">
                  <c:v>48</c:v>
                </c:pt>
                <c:pt idx="82">
                  <c:v>81</c:v>
                </c:pt>
                <c:pt idx="83">
                  <c:v>154</c:v>
                </c:pt>
                <c:pt idx="84">
                  <c:v>142</c:v>
                </c:pt>
                <c:pt idx="85">
                  <c:v>147</c:v>
                </c:pt>
                <c:pt idx="86">
                  <c:v>175</c:v>
                </c:pt>
                <c:pt idx="87">
                  <c:v>93</c:v>
                </c:pt>
                <c:pt idx="88">
                  <c:v>52</c:v>
                </c:pt>
                <c:pt idx="89">
                  <c:v>53</c:v>
                </c:pt>
                <c:pt idx="90">
                  <c:v>128</c:v>
                </c:pt>
                <c:pt idx="91">
                  <c:v>147</c:v>
                </c:pt>
                <c:pt idx="92">
                  <c:v>169</c:v>
                </c:pt>
                <c:pt idx="93">
                  <c:v>194</c:v>
                </c:pt>
                <c:pt idx="94">
                  <c:v>141</c:v>
                </c:pt>
                <c:pt idx="95">
                  <c:v>108</c:v>
                </c:pt>
                <c:pt idx="96">
                  <c:v>267</c:v>
                </c:pt>
                <c:pt idx="97">
                  <c:v>210</c:v>
                </c:pt>
                <c:pt idx="98">
                  <c:v>277</c:v>
                </c:pt>
                <c:pt idx="99">
                  <c:v>308</c:v>
                </c:pt>
                <c:pt idx="100">
                  <c:v>370</c:v>
                </c:pt>
                <c:pt idx="101">
                  <c:v>269</c:v>
                </c:pt>
                <c:pt idx="102">
                  <c:v>180</c:v>
                </c:pt>
                <c:pt idx="103">
                  <c:v>305</c:v>
                </c:pt>
                <c:pt idx="104">
                  <c:v>556</c:v>
                </c:pt>
                <c:pt idx="105">
                  <c:v>552</c:v>
                </c:pt>
                <c:pt idx="106">
                  <c:v>650</c:v>
                </c:pt>
                <c:pt idx="107">
                  <c:v>845</c:v>
                </c:pt>
                <c:pt idx="108">
                  <c:v>704</c:v>
                </c:pt>
                <c:pt idx="109">
                  <c:v>445</c:v>
                </c:pt>
                <c:pt idx="110">
                  <c:v>470</c:v>
                </c:pt>
                <c:pt idx="111">
                  <c:v>797</c:v>
                </c:pt>
                <c:pt idx="112">
                  <c:v>945</c:v>
                </c:pt>
                <c:pt idx="113">
                  <c:v>1000</c:v>
                </c:pt>
                <c:pt idx="114">
                  <c:v>886</c:v>
                </c:pt>
                <c:pt idx="115">
                  <c:v>828</c:v>
                </c:pt>
                <c:pt idx="116">
                  <c:v>420</c:v>
                </c:pt>
                <c:pt idx="117">
                  <c:v>616</c:v>
                </c:pt>
                <c:pt idx="118">
                  <c:v>953</c:v>
                </c:pt>
                <c:pt idx="119">
                  <c:v>628</c:v>
                </c:pt>
                <c:pt idx="120">
                  <c:v>708</c:v>
                </c:pt>
                <c:pt idx="121">
                  <c:v>485</c:v>
                </c:pt>
                <c:pt idx="122">
                  <c:v>483</c:v>
                </c:pt>
                <c:pt idx="123">
                  <c:v>156</c:v>
                </c:pt>
                <c:pt idx="124">
                  <c:v>986</c:v>
                </c:pt>
                <c:pt idx="125">
                  <c:v>648</c:v>
                </c:pt>
                <c:pt idx="126">
                  <c:v>669</c:v>
                </c:pt>
                <c:pt idx="127">
                  <c:v>547</c:v>
                </c:pt>
                <c:pt idx="128">
                  <c:v>516</c:v>
                </c:pt>
                <c:pt idx="129">
                  <c:v>195</c:v>
                </c:pt>
                <c:pt idx="130">
                  <c:v>223</c:v>
                </c:pt>
                <c:pt idx="131">
                  <c:v>313</c:v>
                </c:pt>
                <c:pt idx="132">
                  <c:v>381</c:v>
                </c:pt>
                <c:pt idx="133">
                  <c:v>348</c:v>
                </c:pt>
                <c:pt idx="134">
                  <c:v>384</c:v>
                </c:pt>
                <c:pt idx="135">
                  <c:v>347</c:v>
                </c:pt>
                <c:pt idx="136">
                  <c:v>273</c:v>
                </c:pt>
                <c:pt idx="137">
                  <c:v>133</c:v>
                </c:pt>
                <c:pt idx="138">
                  <c:v>284</c:v>
                </c:pt>
                <c:pt idx="139">
                  <c:v>232</c:v>
                </c:pt>
                <c:pt idx="140">
                  <c:v>268</c:v>
                </c:pt>
                <c:pt idx="141">
                  <c:v>350</c:v>
                </c:pt>
                <c:pt idx="142">
                  <c:v>280</c:v>
                </c:pt>
                <c:pt idx="143">
                  <c:v>168</c:v>
                </c:pt>
                <c:pt idx="144">
                  <c:v>49</c:v>
                </c:pt>
                <c:pt idx="145">
                  <c:v>221</c:v>
                </c:pt>
                <c:pt idx="146">
                  <c:v>325</c:v>
                </c:pt>
                <c:pt idx="147">
                  <c:v>265</c:v>
                </c:pt>
                <c:pt idx="148">
                  <c:v>195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5B-4E14-BEB4-D9E52D566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24901576"/>
        <c:axId val="524901968"/>
      </c:barChart>
      <c:dateAx>
        <c:axId val="5249015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968"/>
        <c:crosses val="autoZero"/>
        <c:auto val="1"/>
        <c:lblOffset val="100"/>
        <c:baseTimeUnit val="days"/>
        <c:majorUnit val="1"/>
        <c:majorTimeUnit val="days"/>
      </c:dateAx>
      <c:valAx>
        <c:axId val="524901968"/>
        <c:scaling>
          <c:orientation val="minMax"/>
          <c:max val="1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576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Sheet1!$B$2:$B$140</c:f>
              <c:numCache>
                <c:formatCode>0</c:formatCode>
                <c:ptCount val="139"/>
                <c:pt idx="0">
                  <c:v>4</c:v>
                </c:pt>
                <c:pt idx="1">
                  <c:v>20</c:v>
                </c:pt>
                <c:pt idx="2">
                  <c:v>24</c:v>
                </c:pt>
                <c:pt idx="3">
                  <c:v>8</c:v>
                </c:pt>
                <c:pt idx="4">
                  <c:v>17</c:v>
                </c:pt>
                <c:pt idx="5">
                  <c:v>6</c:v>
                </c:pt>
                <c:pt idx="6">
                  <c:v>12</c:v>
                </c:pt>
                <c:pt idx="7">
                  <c:v>23</c:v>
                </c:pt>
                <c:pt idx="8">
                  <c:v>7</c:v>
                </c:pt>
                <c:pt idx="9">
                  <c:v>9</c:v>
                </c:pt>
                <c:pt idx="10">
                  <c:v>15</c:v>
                </c:pt>
                <c:pt idx="11">
                  <c:v>23</c:v>
                </c:pt>
                <c:pt idx="12">
                  <c:v>15</c:v>
                </c:pt>
                <c:pt idx="13">
                  <c:v>15</c:v>
                </c:pt>
                <c:pt idx="14">
                  <c:v>13</c:v>
                </c:pt>
                <c:pt idx="15">
                  <c:v>6</c:v>
                </c:pt>
                <c:pt idx="16">
                  <c:v>14</c:v>
                </c:pt>
                <c:pt idx="17">
                  <c:v>33</c:v>
                </c:pt>
                <c:pt idx="18">
                  <c:v>37</c:v>
                </c:pt>
                <c:pt idx="19">
                  <c:v>25</c:v>
                </c:pt>
                <c:pt idx="20">
                  <c:v>25</c:v>
                </c:pt>
                <c:pt idx="21">
                  <c:v>31</c:v>
                </c:pt>
                <c:pt idx="22">
                  <c:v>7</c:v>
                </c:pt>
                <c:pt idx="23">
                  <c:v>51</c:v>
                </c:pt>
                <c:pt idx="24">
                  <c:v>53</c:v>
                </c:pt>
                <c:pt idx="25">
                  <c:v>66</c:v>
                </c:pt>
                <c:pt idx="26">
                  <c:v>98</c:v>
                </c:pt>
                <c:pt idx="27">
                  <c:v>74</c:v>
                </c:pt>
                <c:pt idx="28">
                  <c:v>98</c:v>
                </c:pt>
                <c:pt idx="29">
                  <c:v>48</c:v>
                </c:pt>
                <c:pt idx="30">
                  <c:v>53</c:v>
                </c:pt>
                <c:pt idx="31">
                  <c:v>76</c:v>
                </c:pt>
                <c:pt idx="32">
                  <c:v>132</c:v>
                </c:pt>
                <c:pt idx="33">
                  <c:v>168</c:v>
                </c:pt>
                <c:pt idx="34">
                  <c:v>124</c:v>
                </c:pt>
                <c:pt idx="35">
                  <c:v>81</c:v>
                </c:pt>
                <c:pt idx="36">
                  <c:v>48</c:v>
                </c:pt>
                <c:pt idx="37">
                  <c:v>81</c:v>
                </c:pt>
                <c:pt idx="38">
                  <c:v>154</c:v>
                </c:pt>
                <c:pt idx="39">
                  <c:v>142</c:v>
                </c:pt>
                <c:pt idx="40">
                  <c:v>147</c:v>
                </c:pt>
                <c:pt idx="41">
                  <c:v>175</c:v>
                </c:pt>
                <c:pt idx="42">
                  <c:v>93</c:v>
                </c:pt>
                <c:pt idx="43">
                  <c:v>52</c:v>
                </c:pt>
                <c:pt idx="44">
                  <c:v>53</c:v>
                </c:pt>
                <c:pt idx="45">
                  <c:v>128</c:v>
                </c:pt>
                <c:pt idx="46">
                  <c:v>147</c:v>
                </c:pt>
                <c:pt idx="47">
                  <c:v>169</c:v>
                </c:pt>
                <c:pt idx="48">
                  <c:v>194</c:v>
                </c:pt>
                <c:pt idx="49">
                  <c:v>141</c:v>
                </c:pt>
                <c:pt idx="50">
                  <c:v>108</c:v>
                </c:pt>
                <c:pt idx="51">
                  <c:v>267</c:v>
                </c:pt>
                <c:pt idx="52">
                  <c:v>210</c:v>
                </c:pt>
                <c:pt idx="53">
                  <c:v>277</c:v>
                </c:pt>
                <c:pt idx="54">
                  <c:v>308</c:v>
                </c:pt>
                <c:pt idx="55">
                  <c:v>370</c:v>
                </c:pt>
                <c:pt idx="56">
                  <c:v>269</c:v>
                </c:pt>
                <c:pt idx="57">
                  <c:v>180</c:v>
                </c:pt>
                <c:pt idx="58">
                  <c:v>305</c:v>
                </c:pt>
                <c:pt idx="59">
                  <c:v>556</c:v>
                </c:pt>
                <c:pt idx="60">
                  <c:v>552</c:v>
                </c:pt>
                <c:pt idx="61">
                  <c:v>650</c:v>
                </c:pt>
                <c:pt idx="62">
                  <c:v>845</c:v>
                </c:pt>
                <c:pt idx="63">
                  <c:v>704</c:v>
                </c:pt>
                <c:pt idx="64">
                  <c:v>445</c:v>
                </c:pt>
                <c:pt idx="65">
                  <c:v>470</c:v>
                </c:pt>
                <c:pt idx="66">
                  <c:v>797</c:v>
                </c:pt>
                <c:pt idx="67">
                  <c:v>945</c:v>
                </c:pt>
                <c:pt idx="68">
                  <c:v>1000</c:v>
                </c:pt>
                <c:pt idx="69">
                  <c:v>886</c:v>
                </c:pt>
                <c:pt idx="70">
                  <c:v>828</c:v>
                </c:pt>
                <c:pt idx="71">
                  <c:v>420</c:v>
                </c:pt>
                <c:pt idx="72">
                  <c:v>616</c:v>
                </c:pt>
                <c:pt idx="73">
                  <c:v>953</c:v>
                </c:pt>
                <c:pt idx="74">
                  <c:v>628</c:v>
                </c:pt>
                <c:pt idx="75">
                  <c:v>708</c:v>
                </c:pt>
                <c:pt idx="76">
                  <c:v>485</c:v>
                </c:pt>
                <c:pt idx="77">
                  <c:v>483</c:v>
                </c:pt>
                <c:pt idx="78">
                  <c:v>156</c:v>
                </c:pt>
                <c:pt idx="79">
                  <c:v>986</c:v>
                </c:pt>
                <c:pt idx="80">
                  <c:v>648</c:v>
                </c:pt>
                <c:pt idx="81">
                  <c:v>669</c:v>
                </c:pt>
                <c:pt idx="82">
                  <c:v>547</c:v>
                </c:pt>
                <c:pt idx="83">
                  <c:v>516</c:v>
                </c:pt>
                <c:pt idx="84">
                  <c:v>195</c:v>
                </c:pt>
                <c:pt idx="85">
                  <c:v>223</c:v>
                </c:pt>
                <c:pt idx="86">
                  <c:v>313</c:v>
                </c:pt>
                <c:pt idx="87">
                  <c:v>381</c:v>
                </c:pt>
                <c:pt idx="88">
                  <c:v>348</c:v>
                </c:pt>
                <c:pt idx="89">
                  <c:v>384</c:v>
                </c:pt>
                <c:pt idx="90">
                  <c:v>347</c:v>
                </c:pt>
                <c:pt idx="91">
                  <c:v>273</c:v>
                </c:pt>
                <c:pt idx="92">
                  <c:v>133</c:v>
                </c:pt>
                <c:pt idx="93">
                  <c:v>284</c:v>
                </c:pt>
                <c:pt idx="94">
                  <c:v>232</c:v>
                </c:pt>
                <c:pt idx="95">
                  <c:v>268</c:v>
                </c:pt>
                <c:pt idx="96">
                  <c:v>350</c:v>
                </c:pt>
                <c:pt idx="97">
                  <c:v>280</c:v>
                </c:pt>
                <c:pt idx="98">
                  <c:v>168</c:v>
                </c:pt>
                <c:pt idx="99">
                  <c:v>49</c:v>
                </c:pt>
                <c:pt idx="100">
                  <c:v>221</c:v>
                </c:pt>
                <c:pt idx="101">
                  <c:v>325</c:v>
                </c:pt>
                <c:pt idx="102">
                  <c:v>265</c:v>
                </c:pt>
                <c:pt idx="103">
                  <c:v>195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BF-4E43-9360-874C97366E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2"/>
          <c:order val="1"/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Sheet1!$C$2:$C$140</c:f>
              <c:numCache>
                <c:formatCode>General</c:formatCode>
                <c:ptCount val="139"/>
                <c:pt idx="104">
                  <c:v>196</c:v>
                </c:pt>
                <c:pt idx="105">
                  <c:v>186</c:v>
                </c:pt>
                <c:pt idx="106">
                  <c:v>176</c:v>
                </c:pt>
                <c:pt idx="107">
                  <c:v>167</c:v>
                </c:pt>
                <c:pt idx="108">
                  <c:v>158</c:v>
                </c:pt>
                <c:pt idx="109">
                  <c:v>150</c:v>
                </c:pt>
                <c:pt idx="110">
                  <c:v>143</c:v>
                </c:pt>
                <c:pt idx="111">
                  <c:v>135</c:v>
                </c:pt>
                <c:pt idx="112">
                  <c:v>128</c:v>
                </c:pt>
                <c:pt idx="113">
                  <c:v>122</c:v>
                </c:pt>
                <c:pt idx="114">
                  <c:v>115</c:v>
                </c:pt>
                <c:pt idx="115">
                  <c:v>110</c:v>
                </c:pt>
                <c:pt idx="116">
                  <c:v>104</c:v>
                </c:pt>
                <c:pt idx="117">
                  <c:v>99</c:v>
                </c:pt>
                <c:pt idx="118">
                  <c:v>94</c:v>
                </c:pt>
                <c:pt idx="119">
                  <c:v>89</c:v>
                </c:pt>
                <c:pt idx="120">
                  <c:v>85</c:v>
                </c:pt>
                <c:pt idx="121">
                  <c:v>81</c:v>
                </c:pt>
                <c:pt idx="122">
                  <c:v>77</c:v>
                </c:pt>
                <c:pt idx="123">
                  <c:v>73</c:v>
                </c:pt>
                <c:pt idx="124">
                  <c:v>69</c:v>
                </c:pt>
                <c:pt idx="125">
                  <c:v>66</c:v>
                </c:pt>
                <c:pt idx="126">
                  <c:v>63</c:v>
                </c:pt>
                <c:pt idx="127">
                  <c:v>60</c:v>
                </c:pt>
                <c:pt idx="128">
                  <c:v>57</c:v>
                </c:pt>
                <c:pt idx="129">
                  <c:v>54</c:v>
                </c:pt>
                <c:pt idx="130">
                  <c:v>52</c:v>
                </c:pt>
                <c:pt idx="131">
                  <c:v>49</c:v>
                </c:pt>
                <c:pt idx="132">
                  <c:v>47</c:v>
                </c:pt>
                <c:pt idx="133">
                  <c:v>45</c:v>
                </c:pt>
                <c:pt idx="134">
                  <c:v>43</c:v>
                </c:pt>
                <c:pt idx="135">
                  <c:v>41</c:v>
                </c:pt>
                <c:pt idx="136">
                  <c:v>39</c:v>
                </c:pt>
                <c:pt idx="137">
                  <c:v>37</c:v>
                </c:pt>
                <c:pt idx="138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BF-4E43-9360-874C97366E90}"/>
            </c:ext>
          </c:extLst>
        </c:ser>
        <c:ser>
          <c:idx val="3"/>
          <c:order val="2"/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Sheet1!$D$2:$D$140</c:f>
              <c:numCache>
                <c:formatCode>General</c:formatCode>
                <c:ptCount val="139"/>
                <c:pt idx="104">
                  <c:v>215</c:v>
                </c:pt>
                <c:pt idx="105">
                  <c:v>208</c:v>
                </c:pt>
                <c:pt idx="106">
                  <c:v>199</c:v>
                </c:pt>
                <c:pt idx="107">
                  <c:v>193</c:v>
                </c:pt>
                <c:pt idx="108">
                  <c:v>188</c:v>
                </c:pt>
                <c:pt idx="109">
                  <c:v>184</c:v>
                </c:pt>
                <c:pt idx="110">
                  <c:v>180</c:v>
                </c:pt>
                <c:pt idx="111">
                  <c:v>175</c:v>
                </c:pt>
                <c:pt idx="112">
                  <c:v>169</c:v>
                </c:pt>
                <c:pt idx="113">
                  <c:v>164</c:v>
                </c:pt>
                <c:pt idx="114">
                  <c:v>160</c:v>
                </c:pt>
                <c:pt idx="115">
                  <c:v>156</c:v>
                </c:pt>
                <c:pt idx="116">
                  <c:v>152</c:v>
                </c:pt>
                <c:pt idx="117">
                  <c:v>148</c:v>
                </c:pt>
                <c:pt idx="118">
                  <c:v>144</c:v>
                </c:pt>
                <c:pt idx="119">
                  <c:v>140</c:v>
                </c:pt>
                <c:pt idx="120">
                  <c:v>136</c:v>
                </c:pt>
                <c:pt idx="121">
                  <c:v>133</c:v>
                </c:pt>
                <c:pt idx="122">
                  <c:v>130</c:v>
                </c:pt>
                <c:pt idx="123">
                  <c:v>126</c:v>
                </c:pt>
                <c:pt idx="124">
                  <c:v>123</c:v>
                </c:pt>
                <c:pt idx="125">
                  <c:v>119</c:v>
                </c:pt>
                <c:pt idx="126">
                  <c:v>116</c:v>
                </c:pt>
                <c:pt idx="127">
                  <c:v>113</c:v>
                </c:pt>
                <c:pt idx="128">
                  <c:v>110</c:v>
                </c:pt>
                <c:pt idx="129">
                  <c:v>108</c:v>
                </c:pt>
                <c:pt idx="130">
                  <c:v>105</c:v>
                </c:pt>
                <c:pt idx="131">
                  <c:v>102</c:v>
                </c:pt>
                <c:pt idx="132">
                  <c:v>99</c:v>
                </c:pt>
                <c:pt idx="133">
                  <c:v>97</c:v>
                </c:pt>
                <c:pt idx="134">
                  <c:v>94</c:v>
                </c:pt>
                <c:pt idx="135">
                  <c:v>92</c:v>
                </c:pt>
                <c:pt idx="136">
                  <c:v>90</c:v>
                </c:pt>
                <c:pt idx="137">
                  <c:v>87</c:v>
                </c:pt>
                <c:pt idx="138">
                  <c:v>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BBF-4E43-9360-874C97366E90}"/>
            </c:ext>
          </c:extLst>
        </c:ser>
        <c:ser>
          <c:idx val="4"/>
          <c:order val="3"/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Sheet1!$E$2:$E$140</c:f>
              <c:numCache>
                <c:formatCode>General</c:formatCode>
                <c:ptCount val="139"/>
                <c:pt idx="104">
                  <c:v>240</c:v>
                </c:pt>
                <c:pt idx="105">
                  <c:v>237</c:v>
                </c:pt>
                <c:pt idx="106">
                  <c:v>230</c:v>
                </c:pt>
                <c:pt idx="107">
                  <c:v>229</c:v>
                </c:pt>
                <c:pt idx="108">
                  <c:v>230</c:v>
                </c:pt>
                <c:pt idx="109">
                  <c:v>233</c:v>
                </c:pt>
                <c:pt idx="110">
                  <c:v>237</c:v>
                </c:pt>
                <c:pt idx="111">
                  <c:v>235</c:v>
                </c:pt>
                <c:pt idx="112">
                  <c:v>233</c:v>
                </c:pt>
                <c:pt idx="113">
                  <c:v>232</c:v>
                </c:pt>
                <c:pt idx="114">
                  <c:v>234</c:v>
                </c:pt>
                <c:pt idx="115">
                  <c:v>236</c:v>
                </c:pt>
                <c:pt idx="116">
                  <c:v>236</c:v>
                </c:pt>
                <c:pt idx="117">
                  <c:v>236</c:v>
                </c:pt>
                <c:pt idx="118">
                  <c:v>235</c:v>
                </c:pt>
                <c:pt idx="119">
                  <c:v>236</c:v>
                </c:pt>
                <c:pt idx="120">
                  <c:v>236</c:v>
                </c:pt>
                <c:pt idx="121">
                  <c:v>237</c:v>
                </c:pt>
                <c:pt idx="122">
                  <c:v>238</c:v>
                </c:pt>
                <c:pt idx="123">
                  <c:v>238</c:v>
                </c:pt>
                <c:pt idx="124">
                  <c:v>238</c:v>
                </c:pt>
                <c:pt idx="125">
                  <c:v>238</c:v>
                </c:pt>
                <c:pt idx="126">
                  <c:v>239</c:v>
                </c:pt>
                <c:pt idx="127">
                  <c:v>239</c:v>
                </c:pt>
                <c:pt idx="128">
                  <c:v>239</c:v>
                </c:pt>
                <c:pt idx="129">
                  <c:v>240</c:v>
                </c:pt>
                <c:pt idx="130">
                  <c:v>240</c:v>
                </c:pt>
                <c:pt idx="131">
                  <c:v>240</c:v>
                </c:pt>
                <c:pt idx="132">
                  <c:v>241</c:v>
                </c:pt>
                <c:pt idx="133">
                  <c:v>241</c:v>
                </c:pt>
                <c:pt idx="134">
                  <c:v>241</c:v>
                </c:pt>
                <c:pt idx="135">
                  <c:v>242</c:v>
                </c:pt>
                <c:pt idx="136">
                  <c:v>242</c:v>
                </c:pt>
                <c:pt idx="137">
                  <c:v>242</c:v>
                </c:pt>
                <c:pt idx="138">
                  <c:v>243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BBF-4E43-9360-874C97366E90}"/>
            </c:ext>
          </c:extLst>
        </c:ser>
        <c:ser>
          <c:idx val="5"/>
          <c:order val="4"/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Sheet1!$A$2:$A$140</c:f>
              <c:numCache>
                <c:formatCode>m/d/yyyy</c:formatCode>
                <c:ptCount val="139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  <c:pt idx="93">
                  <c:v>44151</c:v>
                </c:pt>
                <c:pt idx="94">
                  <c:v>44152</c:v>
                </c:pt>
                <c:pt idx="95">
                  <c:v>44153</c:v>
                </c:pt>
                <c:pt idx="96">
                  <c:v>44154</c:v>
                </c:pt>
                <c:pt idx="97">
                  <c:v>44155</c:v>
                </c:pt>
                <c:pt idx="98">
                  <c:v>44156</c:v>
                </c:pt>
                <c:pt idx="99">
                  <c:v>44157</c:v>
                </c:pt>
                <c:pt idx="100">
                  <c:v>44158</c:v>
                </c:pt>
                <c:pt idx="101">
                  <c:v>44159</c:v>
                </c:pt>
                <c:pt idx="102">
                  <c:v>44160</c:v>
                </c:pt>
                <c:pt idx="103">
                  <c:v>44161</c:v>
                </c:pt>
                <c:pt idx="104">
                  <c:v>44162</c:v>
                </c:pt>
                <c:pt idx="105">
                  <c:v>44163</c:v>
                </c:pt>
                <c:pt idx="106">
                  <c:v>44164</c:v>
                </c:pt>
                <c:pt idx="107">
                  <c:v>44165</c:v>
                </c:pt>
                <c:pt idx="108">
                  <c:v>44166</c:v>
                </c:pt>
                <c:pt idx="109">
                  <c:v>44167</c:v>
                </c:pt>
                <c:pt idx="110">
                  <c:v>44168</c:v>
                </c:pt>
                <c:pt idx="111">
                  <c:v>44169</c:v>
                </c:pt>
                <c:pt idx="112">
                  <c:v>44170</c:v>
                </c:pt>
                <c:pt idx="113">
                  <c:v>44171</c:v>
                </c:pt>
                <c:pt idx="114">
                  <c:v>44172</c:v>
                </c:pt>
                <c:pt idx="115">
                  <c:v>44173</c:v>
                </c:pt>
                <c:pt idx="116">
                  <c:v>44174</c:v>
                </c:pt>
                <c:pt idx="117">
                  <c:v>44175</c:v>
                </c:pt>
                <c:pt idx="118">
                  <c:v>44176</c:v>
                </c:pt>
                <c:pt idx="119">
                  <c:v>44177</c:v>
                </c:pt>
                <c:pt idx="120">
                  <c:v>44178</c:v>
                </c:pt>
                <c:pt idx="121">
                  <c:v>44179</c:v>
                </c:pt>
                <c:pt idx="122">
                  <c:v>44180</c:v>
                </c:pt>
                <c:pt idx="123">
                  <c:v>44181</c:v>
                </c:pt>
                <c:pt idx="124">
                  <c:v>44182</c:v>
                </c:pt>
                <c:pt idx="125">
                  <c:v>44183</c:v>
                </c:pt>
                <c:pt idx="126">
                  <c:v>44184</c:v>
                </c:pt>
                <c:pt idx="127">
                  <c:v>44185</c:v>
                </c:pt>
                <c:pt idx="128">
                  <c:v>44186</c:v>
                </c:pt>
                <c:pt idx="129">
                  <c:v>44187</c:v>
                </c:pt>
                <c:pt idx="130">
                  <c:v>44188</c:v>
                </c:pt>
                <c:pt idx="131">
                  <c:v>44189</c:v>
                </c:pt>
                <c:pt idx="132">
                  <c:v>44190</c:v>
                </c:pt>
                <c:pt idx="133">
                  <c:v>44191</c:v>
                </c:pt>
                <c:pt idx="134">
                  <c:v>44192</c:v>
                </c:pt>
                <c:pt idx="135">
                  <c:v>44193</c:v>
                </c:pt>
                <c:pt idx="136">
                  <c:v>44194</c:v>
                </c:pt>
                <c:pt idx="137">
                  <c:v>44195</c:v>
                </c:pt>
                <c:pt idx="138">
                  <c:v>44196</c:v>
                </c:pt>
              </c:numCache>
            </c:numRef>
          </c:cat>
          <c:val>
            <c:numRef>
              <c:f>Sheet1!$F$2:$F$140</c:f>
              <c:numCache>
                <c:formatCode>General</c:formatCode>
                <c:ptCount val="139"/>
                <c:pt idx="104">
                  <c:v>274</c:v>
                </c:pt>
                <c:pt idx="105">
                  <c:v>276</c:v>
                </c:pt>
                <c:pt idx="106">
                  <c:v>271</c:v>
                </c:pt>
                <c:pt idx="107">
                  <c:v>278</c:v>
                </c:pt>
                <c:pt idx="108">
                  <c:v>291</c:v>
                </c:pt>
                <c:pt idx="109">
                  <c:v>307</c:v>
                </c:pt>
                <c:pt idx="110">
                  <c:v>324</c:v>
                </c:pt>
                <c:pt idx="111">
                  <c:v>331</c:v>
                </c:pt>
                <c:pt idx="112">
                  <c:v>336</c:v>
                </c:pt>
                <c:pt idx="113">
                  <c:v>346</c:v>
                </c:pt>
                <c:pt idx="114">
                  <c:v>362</c:v>
                </c:pt>
                <c:pt idx="115">
                  <c:v>377</c:v>
                </c:pt>
                <c:pt idx="116">
                  <c:v>391</c:v>
                </c:pt>
                <c:pt idx="117">
                  <c:v>403</c:v>
                </c:pt>
                <c:pt idx="118">
                  <c:v>414</c:v>
                </c:pt>
                <c:pt idx="119">
                  <c:v>428</c:v>
                </c:pt>
                <c:pt idx="120">
                  <c:v>445</c:v>
                </c:pt>
                <c:pt idx="121">
                  <c:v>462</c:v>
                </c:pt>
                <c:pt idx="122">
                  <c:v>477</c:v>
                </c:pt>
                <c:pt idx="123">
                  <c:v>493</c:v>
                </c:pt>
                <c:pt idx="124">
                  <c:v>509</c:v>
                </c:pt>
                <c:pt idx="125">
                  <c:v>526</c:v>
                </c:pt>
                <c:pt idx="126">
                  <c:v>545</c:v>
                </c:pt>
                <c:pt idx="127">
                  <c:v>565</c:v>
                </c:pt>
                <c:pt idx="128">
                  <c:v>584</c:v>
                </c:pt>
                <c:pt idx="129">
                  <c:v>603</c:v>
                </c:pt>
                <c:pt idx="130">
                  <c:v>624</c:v>
                </c:pt>
                <c:pt idx="131">
                  <c:v>645</c:v>
                </c:pt>
                <c:pt idx="132">
                  <c:v>668</c:v>
                </c:pt>
                <c:pt idx="133">
                  <c:v>691</c:v>
                </c:pt>
                <c:pt idx="134">
                  <c:v>715</c:v>
                </c:pt>
                <c:pt idx="135">
                  <c:v>739</c:v>
                </c:pt>
                <c:pt idx="136">
                  <c:v>764</c:v>
                </c:pt>
                <c:pt idx="137">
                  <c:v>790</c:v>
                </c:pt>
                <c:pt idx="138">
                  <c:v>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BBF-4E43-9360-874C97366E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  <c:max val="2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07.12.2020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07.12.2020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54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7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  <p:sldLayoutId id="2147483664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chart" Target="../charts/char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chart" Target="../charts/char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chart" Target="../charts/char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emf"/><Relationship Id="rId5" Type="http://schemas.openxmlformats.org/officeDocument/2006/relationships/image" Target="../media/image28.png"/><Relationship Id="rId4" Type="http://schemas.openxmlformats.org/officeDocument/2006/relationships/chart" Target="../charts/char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chart" Target="../charts/char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jpeg"/><Relationship Id="rId5" Type="http://schemas.openxmlformats.org/officeDocument/2006/relationships/image" Target="../media/image34.gif"/><Relationship Id="rId4" Type="http://schemas.openxmlformats.org/officeDocument/2006/relationships/chart" Target="../charts/char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4" Type="http://schemas.openxmlformats.org/officeDocument/2006/relationships/image" Target="../media/image1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chart" Target="../charts/char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jpeg"/><Relationship Id="rId5" Type="http://schemas.openxmlformats.org/officeDocument/2006/relationships/image" Target="../media/image40.png"/><Relationship Id="rId4" Type="http://schemas.openxmlformats.org/officeDocument/2006/relationships/chart" Target="../charts/chart2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3.jpeg"/><Relationship Id="rId4" Type="http://schemas.openxmlformats.org/officeDocument/2006/relationships/chart" Target="../charts/chart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chart" Target="../charts/char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jpg"/><Relationship Id="rId5" Type="http://schemas.openxmlformats.org/officeDocument/2006/relationships/image" Target="../media/image48.gif"/><Relationship Id="rId4" Type="http://schemas.openxmlformats.org/officeDocument/2006/relationships/chart" Target="../charts/chart2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gif"/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chart" Target="../charts/chart2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gif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tiff"/><Relationship Id="rId5" Type="http://schemas.openxmlformats.org/officeDocument/2006/relationships/image" Target="../media/image16.png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04925" y="3693109"/>
            <a:ext cx="9867900" cy="2250491"/>
          </a:xfrm>
        </p:spPr>
        <p:txBody>
          <a:bodyPr>
            <a:normAutofit/>
          </a:bodyPr>
          <a:lstStyle/>
          <a:p>
            <a:r>
              <a:rPr lang="cs-CZ" sz="4800" b="1" dirty="0"/>
              <a:t>Krátkodobé populační </a:t>
            </a:r>
            <a:r>
              <a:rPr lang="cs-CZ" sz="4800" b="1" dirty="0" smtClean="0"/>
              <a:t>predikce</a:t>
            </a:r>
          </a:p>
          <a:p>
            <a:pPr marL="457200" indent="-457200">
              <a:buFontTx/>
              <a:buChar char="-"/>
            </a:pPr>
            <a:r>
              <a:rPr lang="cs-CZ" sz="3200" b="1" i="1" dirty="0" err="1" smtClean="0">
                <a:solidFill>
                  <a:srgbClr val="C00000"/>
                </a:solidFill>
              </a:rPr>
              <a:t>rekalibrace</a:t>
            </a:r>
            <a:r>
              <a:rPr lang="cs-CZ" sz="3200" b="1" i="1" dirty="0" smtClean="0">
                <a:solidFill>
                  <a:srgbClr val="C00000"/>
                </a:solidFill>
              </a:rPr>
              <a:t> modelů do konce roku 2020 –</a:t>
            </a:r>
          </a:p>
          <a:p>
            <a:pPr marL="457200" indent="-457200">
              <a:buFontTx/>
              <a:buChar char="-"/>
            </a:pPr>
            <a:r>
              <a:rPr lang="cs-CZ" sz="3200" b="1" i="1" dirty="0" smtClean="0">
                <a:solidFill>
                  <a:srgbClr val="C00000"/>
                </a:solidFill>
              </a:rPr>
              <a:t>provedeno na základě dat k 27.11. </a:t>
            </a:r>
            <a:endParaRPr lang="cs-CZ" sz="3200" b="1" i="1" dirty="0">
              <a:solidFill>
                <a:srgbClr val="C00000"/>
              </a:solidFill>
            </a:endParaRPr>
          </a:p>
        </p:txBody>
      </p:sp>
      <p:pic>
        <p:nvPicPr>
          <p:cNvPr id="4" name="Vlajka CR">
            <a:extLst>
              <a:ext uri="{FF2B5EF4-FFF2-40B4-BE49-F238E27FC236}">
                <a16:creationId xmlns:a16="http://schemas.microsoft.com/office/drawing/2014/main" id="{CCCC6C7A-C71A-4109-9CC2-0AB136D1C9D8}"/>
              </a:ext>
            </a:extLst>
          </p:cNvPr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1001756" y="6081549"/>
            <a:ext cx="927478" cy="607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632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B321AC4D-2CD1-45A6-89FC-6F33D2AE9D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826343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Středočeský kraj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při R = 1,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vedoucí k silnému zpomalení (R = 0,74)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846233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765195" y="388184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1470450" y="355683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1767631" y="3505028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470450" y="40094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765195" y="410515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470450" y="42327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1765195" y="4328457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470450" y="4456060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9F1DE5C-CB80-4876-B377-D8D183B8B362}"/>
              </a:ext>
            </a:extLst>
          </p:cNvPr>
          <p:cNvSpPr txBox="1"/>
          <p:nvPr/>
        </p:nvSpPr>
        <p:spPr>
          <a:xfrm>
            <a:off x="1765195" y="4551763"/>
            <a:ext cx="386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</a:t>
            </a: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cs-CZ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(model pro krátkodobé predikce ÚZIS ČR, kalibrace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11. 2020)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470450" y="4679366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F2EEA2F3-CD2E-4E24-9F4E-0A194E9E71D3}"/>
              </a:ext>
            </a:extLst>
          </p:cNvPr>
          <p:cNvSpPr txBox="1"/>
          <p:nvPr/>
        </p:nvSpPr>
        <p:spPr>
          <a:xfrm>
            <a:off x="8785598" y="3905095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15. 12. 2020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1 199 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C000"/>
                </a:solidFill>
                <a:latin typeface="Calibri" panose="020F0502020204030204"/>
              </a:rPr>
              <a:t>597 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325 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193 predikovaných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EC92D54B-FA0D-4414-8E65-9C8A5C6563F7}"/>
              </a:ext>
            </a:extLst>
          </p:cNvPr>
          <p:cNvSpPr txBox="1"/>
          <p:nvPr/>
        </p:nvSpPr>
        <p:spPr>
          <a:xfrm>
            <a:off x="10418731" y="3020068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31. 12. 2020</a:t>
            </a:r>
          </a:p>
          <a:p>
            <a:pPr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2 053 predikovaných</a:t>
            </a:r>
          </a:p>
          <a:p>
            <a:pPr algn="r">
              <a:defRPr/>
            </a:pPr>
            <a:r>
              <a:rPr lang="cs-CZ" sz="1200" dirty="0">
                <a:solidFill>
                  <a:srgbClr val="FFC000"/>
                </a:solidFill>
                <a:latin typeface="Calibri" panose="020F0502020204030204"/>
              </a:rPr>
              <a:t>609 predikovaných</a:t>
            </a:r>
          </a:p>
          <a:p>
            <a:pPr algn="r">
              <a:defRPr/>
            </a:pP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214 predikovaných</a:t>
            </a:r>
          </a:p>
          <a:p>
            <a:pPr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90 predikovaných</a:t>
            </a:r>
          </a:p>
        </p:txBody>
      </p: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3B5F85E4-19DF-4150-BDA0-8ED0C3168339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BE7F0F2E-A828-4C52-98BD-81854E125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29" name="Obrázek 28">
              <a:extLst>
                <a:ext uri="{FF2B5EF4-FFF2-40B4-BE49-F238E27FC236}">
                  <a16:creationId xmlns:a16="http://schemas.microsoft.com/office/drawing/2014/main" id="{5A3D3E7D-F7D5-45AF-A620-52F0981F8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1993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kalibrace provedena 27. 11. 2020.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676411" cy="576000"/>
          </a:xfrm>
        </p:spPr>
        <p:txBody>
          <a:bodyPr/>
          <a:lstStyle/>
          <a:p>
            <a:r>
              <a:rPr lang="cs-CZ" dirty="0"/>
              <a:t>Modelové hodnocení počtu nových případů: Středočeský kraj</a:t>
            </a:r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219C8132-4A67-4A37-AF5B-2216EC93F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498211"/>
              </p:ext>
            </p:extLst>
          </p:nvPr>
        </p:nvGraphicFramePr>
        <p:xfrm>
          <a:off x="405257" y="1725908"/>
          <a:ext cx="11381487" cy="448286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1047399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335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algn="l" fontAlgn="b"/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1.–6.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4975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7.–13.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14631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9,0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1 283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50635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21.–31.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6,7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tisíc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1 745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122334"/>
                  </a:ext>
                </a:extLst>
              </a:tr>
            </a:tbl>
          </a:graphicData>
        </a:graphic>
      </p:graphicFrame>
      <p:grpSp>
        <p:nvGrpSpPr>
          <p:cNvPr id="9" name="Skupina 8">
            <a:extLst>
              <a:ext uri="{FF2B5EF4-FFF2-40B4-BE49-F238E27FC236}">
                <a16:creationId xmlns:a16="http://schemas.microsoft.com/office/drawing/2014/main" id="{25D4822F-FC19-44B4-A5F0-7FC0906C967A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B6BA1B9D-8138-4DCB-A59B-F51039AE3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34556922-1461-40AD-A52F-8F81C80D4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0242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0E77525B-AA55-4E81-9776-41514E5B51B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1933" y="1942520"/>
            <a:ext cx="3998712" cy="2159996"/>
          </a:xfrm>
          <a:prstGeom prst="rect">
            <a:avLst/>
          </a:prstGeom>
        </p:spPr>
      </p:pic>
      <p:sp>
        <p:nvSpPr>
          <p:cNvPr id="21" name="TextovéPole 20">
            <a:extLst>
              <a:ext uri="{FF2B5EF4-FFF2-40B4-BE49-F238E27FC236}">
                <a16:creationId xmlns:a16="http://schemas.microsoft.com/office/drawing/2014/main" id="{AAE0361F-E506-4977-82C5-F24A5FA62772}"/>
              </a:ext>
            </a:extLst>
          </p:cNvPr>
          <p:cNvSpPr txBox="1"/>
          <p:nvPr/>
        </p:nvSpPr>
        <p:spPr>
          <a:xfrm rot="16200000">
            <a:off x="-518687" y="4479258"/>
            <a:ext cx="194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osob s COVID-19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6B627DB5-E7BE-4826-83AC-838BCA5E7E3C}"/>
              </a:ext>
            </a:extLst>
          </p:cNvPr>
          <p:cNvSpPr txBox="1"/>
          <p:nvPr/>
        </p:nvSpPr>
        <p:spPr>
          <a:xfrm>
            <a:off x="87087" y="6372659"/>
            <a:ext cx="11974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Výpočet funkcí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estimate_R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 software R (balíček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EpiEstim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), 7denní časové okno, předpoklad rozdělení sériového intervalu: průměr 4.8, SD 2.3 (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Nishiura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et al., 2020), odhad uveden jako medián a 2,5%–97,5% kvantily.</a:t>
            </a:r>
          </a:p>
        </p:txBody>
      </p:sp>
      <p:grpSp>
        <p:nvGrpSpPr>
          <p:cNvPr id="28" name="Skupina 27"/>
          <p:cNvGrpSpPr/>
          <p:nvPr/>
        </p:nvGrpSpPr>
        <p:grpSpPr>
          <a:xfrm>
            <a:off x="9718781" y="2297047"/>
            <a:ext cx="1591404" cy="276999"/>
            <a:chOff x="9718781" y="1744597"/>
            <a:chExt cx="1591404" cy="276999"/>
          </a:xfrm>
        </p:grpSpPr>
        <p:sp>
          <p:nvSpPr>
            <p:cNvPr id="29" name="TextovéPole 28"/>
            <p:cNvSpPr txBox="1"/>
            <p:nvPr/>
          </p:nvSpPr>
          <p:spPr>
            <a:xfrm>
              <a:off x="9718781" y="1837223"/>
              <a:ext cx="108000" cy="108000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/>
            <p:cNvSpPr txBox="1"/>
            <p:nvPr/>
          </p:nvSpPr>
          <p:spPr>
            <a:xfrm>
              <a:off x="9820823" y="1744597"/>
              <a:ext cx="148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Incidence</a:t>
              </a:r>
            </a:p>
          </p:txBody>
        </p:sp>
      </p:grpSp>
      <p:sp>
        <p:nvSpPr>
          <p:cNvPr id="35" name="Obdélník 34">
            <a:extLst>
              <a:ext uri="{FF2B5EF4-FFF2-40B4-BE49-F238E27FC236}">
                <a16:creationId xmlns:a16="http://schemas.microsoft.com/office/drawing/2014/main" id="{EF644874-F2C9-4559-B699-84C7A880B3AF}"/>
              </a:ext>
            </a:extLst>
          </p:cNvPr>
          <p:cNvSpPr/>
          <p:nvPr/>
        </p:nvSpPr>
        <p:spPr>
          <a:xfrm>
            <a:off x="1922828" y="707984"/>
            <a:ext cx="8346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Aktuální odhad R pro populaci </a:t>
            </a:r>
            <a:r>
              <a:rPr lang="cs-CZ" sz="3200" b="1" u="sng" dirty="0">
                <a:solidFill>
                  <a:prstClr val="black"/>
                </a:solidFill>
                <a:latin typeface="Calibri" panose="020F0502020204030204"/>
              </a:rPr>
              <a:t>JH</a:t>
            </a:r>
            <a:r>
              <a:rPr kumimoji="0" lang="cs-CZ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  <a:p>
            <a:pPr lvl="0" algn="ctr">
              <a:defRPr/>
            </a:pPr>
            <a:r>
              <a:rPr lang="cs-CZ" sz="3200" dirty="0">
                <a:solidFill>
                  <a:srgbClr val="000000"/>
                </a:solidFill>
              </a:rPr>
              <a:t>0,88 (95% IS 0,84–0,92)</a:t>
            </a:r>
            <a:r>
              <a:rPr kumimoji="0" lang="cs-CZ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44186775-0854-4C76-A782-DDBDFB70F663}"/>
              </a:ext>
            </a:extLst>
          </p:cNvPr>
          <p:cNvGrpSpPr/>
          <p:nvPr/>
        </p:nvGrpSpPr>
        <p:grpSpPr>
          <a:xfrm>
            <a:off x="6977060" y="1984817"/>
            <a:ext cx="1258317" cy="1229000"/>
            <a:chOff x="6860909" y="2067873"/>
            <a:chExt cx="1722367" cy="1659367"/>
          </a:xfrm>
        </p:grpSpPr>
        <p:sp>
          <p:nvSpPr>
            <p:cNvPr id="37" name="TextBox 21">
              <a:extLst>
                <a:ext uri="{FF2B5EF4-FFF2-40B4-BE49-F238E27FC236}">
                  <a16:creationId xmlns:a16="http://schemas.microsoft.com/office/drawing/2014/main" id="{4B55323A-070C-409E-BA78-F0D97EF59625}"/>
                </a:ext>
              </a:extLst>
            </p:cNvPr>
            <p:cNvSpPr txBox="1"/>
            <p:nvPr/>
          </p:nvSpPr>
          <p:spPr>
            <a:xfrm>
              <a:off x="6860909" y="2067873"/>
              <a:ext cx="1722367" cy="58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Prevalence na 100 000 obyvatel</a:t>
              </a:r>
            </a:p>
          </p:txBody>
        </p:sp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071172E0-93C3-44FF-A73A-1992CDF272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242" b="3992"/>
            <a:stretch/>
          </p:blipFill>
          <p:spPr>
            <a:xfrm>
              <a:off x="6961321" y="2593288"/>
              <a:ext cx="1143000" cy="1133952"/>
            </a:xfrm>
            <a:prstGeom prst="rect">
              <a:avLst/>
            </a:prstGeom>
          </p:spPr>
        </p:pic>
      </p:grpSp>
      <p:graphicFrame>
        <p:nvGraphicFramePr>
          <p:cNvPr id="39" name="Chart 4">
            <a:extLst>
              <a:ext uri="{FF2B5EF4-FFF2-40B4-BE49-F238E27FC236}">
                <a16:creationId xmlns:a16="http://schemas.microsoft.com/office/drawing/2014/main" id="{A1250809-DD83-41D8-8EC4-9FF2AA4608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3053697"/>
              </p:ext>
            </p:extLst>
          </p:nvPr>
        </p:nvGraphicFramePr>
        <p:xfrm>
          <a:off x="418529" y="3550914"/>
          <a:ext cx="11354940" cy="2738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6">
            <a:extLst>
              <a:ext uri="{FF2B5EF4-FFF2-40B4-BE49-F238E27FC236}">
                <a16:creationId xmlns:a16="http://schemas.microsoft.com/office/drawing/2014/main" id="{4362F3AE-A53C-4E4A-B271-146D3B0E1E40}"/>
              </a:ext>
            </a:extLst>
          </p:cNvPr>
          <p:cNvSpPr txBox="1"/>
          <p:nvPr/>
        </p:nvSpPr>
        <p:spPr>
          <a:xfrm>
            <a:off x="1358296" y="3795553"/>
            <a:ext cx="255058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Orientační monitoring reprodukčního čísla: Jihočeský kraj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98AF4A2C-9D35-4128-8664-AF83DEEB37B0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23" name="Obrázek 22">
              <a:extLst>
                <a:ext uri="{FF2B5EF4-FFF2-40B4-BE49-F238E27FC236}">
                  <a16:creationId xmlns:a16="http://schemas.microsoft.com/office/drawing/2014/main" id="{1584D066-F274-4A3F-85BE-F51806801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24" name="Obrázek 23">
              <a:extLst>
                <a:ext uri="{FF2B5EF4-FFF2-40B4-BE49-F238E27FC236}">
                  <a16:creationId xmlns:a16="http://schemas.microsoft.com/office/drawing/2014/main" id="{5C5E65B7-1E6F-4040-90E4-EE3F53C5CF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9950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B321AC4D-2CD1-45A6-89FC-6F33D2AE9D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7184573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</a:t>
            </a:r>
            <a:r>
              <a:rPr lang="cs-CZ" dirty="0"/>
              <a:t>Jihočeský kraj</a:t>
            </a:r>
            <a:endParaRPr lang="cs-CZ" dirty="0">
              <a:latin typeface="+mj-lt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při R = 1,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vedoucí k silnému zpomalení (R = 0,74)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846233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765195" y="388184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1470450" y="355683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1767631" y="3505028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470450" y="40094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765195" y="410515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470450" y="42327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1765195" y="4328457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470450" y="4456060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9F1DE5C-CB80-4876-B377-D8D183B8B362}"/>
              </a:ext>
            </a:extLst>
          </p:cNvPr>
          <p:cNvSpPr txBox="1"/>
          <p:nvPr/>
        </p:nvSpPr>
        <p:spPr>
          <a:xfrm>
            <a:off x="1765195" y="4551763"/>
            <a:ext cx="386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</a:t>
            </a: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cs-CZ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(model pro krátkodobé predikce ÚZIS ČR, kalibrace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11. 2020)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470450" y="4679366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F2EEA2F3-CD2E-4E24-9F4E-0A194E9E71D3}"/>
              </a:ext>
            </a:extLst>
          </p:cNvPr>
          <p:cNvSpPr txBox="1"/>
          <p:nvPr/>
        </p:nvSpPr>
        <p:spPr>
          <a:xfrm>
            <a:off x="8785598" y="3905095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15. 12. 2020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572 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C000"/>
                </a:solidFill>
                <a:latin typeface="Calibri" panose="020F0502020204030204"/>
              </a:rPr>
              <a:t>285 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155 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92 predikovaných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EC92D54B-FA0D-4414-8E65-9C8A5C6563F7}"/>
              </a:ext>
            </a:extLst>
          </p:cNvPr>
          <p:cNvSpPr txBox="1"/>
          <p:nvPr/>
        </p:nvSpPr>
        <p:spPr>
          <a:xfrm>
            <a:off x="10418731" y="3020068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31. 12. 2020</a:t>
            </a:r>
          </a:p>
          <a:p>
            <a:pPr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979 predikovaných</a:t>
            </a:r>
          </a:p>
          <a:p>
            <a:pPr algn="r">
              <a:defRPr/>
            </a:pPr>
            <a:r>
              <a:rPr lang="cs-CZ" sz="1200" dirty="0">
                <a:solidFill>
                  <a:srgbClr val="FFC000"/>
                </a:solidFill>
                <a:latin typeface="Calibri" panose="020F0502020204030204"/>
              </a:rPr>
              <a:t>291 predikovaných</a:t>
            </a:r>
          </a:p>
          <a:p>
            <a:pPr algn="r">
              <a:defRPr/>
            </a:pP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102 predikovaných</a:t>
            </a:r>
          </a:p>
          <a:p>
            <a:pPr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43 predikovaných</a:t>
            </a:r>
          </a:p>
        </p:txBody>
      </p: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C295EAC5-4CAC-450A-B26F-6866241ECE7A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586574B8-8EF6-49B2-8285-AEB02361C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29" name="Obrázek 28">
              <a:extLst>
                <a:ext uri="{FF2B5EF4-FFF2-40B4-BE49-F238E27FC236}">
                  <a16:creationId xmlns:a16="http://schemas.microsoft.com/office/drawing/2014/main" id="{851C2264-B144-4118-98DE-D0F3662AD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4919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kalibrace provedena 27. 11. 2020.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/>
              <a:t>Modelové hodnocení počtu nových případů: Jihočeský kraj</a:t>
            </a:r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9C519F8F-B746-408A-8AAC-57E3F6DD4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267052"/>
              </p:ext>
            </p:extLst>
          </p:nvPr>
        </p:nvGraphicFramePr>
        <p:xfrm>
          <a:off x="405257" y="1725908"/>
          <a:ext cx="11381487" cy="448286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1047399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335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algn="l" fontAlgn="b"/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1.–6.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4975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7.–13.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14631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50635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21.–31.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122334"/>
                  </a:ext>
                </a:extLst>
              </a:tr>
            </a:tbl>
          </a:graphicData>
        </a:graphic>
      </p:graphicFrame>
      <p:grpSp>
        <p:nvGrpSpPr>
          <p:cNvPr id="9" name="Skupina 8">
            <a:extLst>
              <a:ext uri="{FF2B5EF4-FFF2-40B4-BE49-F238E27FC236}">
                <a16:creationId xmlns:a16="http://schemas.microsoft.com/office/drawing/2014/main" id="{1ED187CF-D7FF-4017-BF5F-78502233EFDC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3FBF17F-4EF8-48CF-93A1-9BD471055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0763FAF7-F65A-4FEC-84DB-FED4C2706C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5646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0E77525B-AA55-4E81-9776-41514E5B51B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1933" y="1942520"/>
            <a:ext cx="3998711" cy="2159996"/>
          </a:xfrm>
          <a:prstGeom prst="rect">
            <a:avLst/>
          </a:prstGeom>
        </p:spPr>
      </p:pic>
      <p:sp>
        <p:nvSpPr>
          <p:cNvPr id="21" name="TextovéPole 20">
            <a:extLst>
              <a:ext uri="{FF2B5EF4-FFF2-40B4-BE49-F238E27FC236}">
                <a16:creationId xmlns:a16="http://schemas.microsoft.com/office/drawing/2014/main" id="{AAE0361F-E506-4977-82C5-F24A5FA62772}"/>
              </a:ext>
            </a:extLst>
          </p:cNvPr>
          <p:cNvSpPr txBox="1"/>
          <p:nvPr/>
        </p:nvSpPr>
        <p:spPr>
          <a:xfrm rot="16200000">
            <a:off x="-518687" y="4479258"/>
            <a:ext cx="194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osob s COVID-19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6B627DB5-E7BE-4826-83AC-838BCA5E7E3C}"/>
              </a:ext>
            </a:extLst>
          </p:cNvPr>
          <p:cNvSpPr txBox="1"/>
          <p:nvPr/>
        </p:nvSpPr>
        <p:spPr>
          <a:xfrm>
            <a:off x="87087" y="6372659"/>
            <a:ext cx="11974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Výpočet funkcí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estimate_R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 software R (balíček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EpiEstim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), 7denní časové okno, předpoklad rozdělení sériového intervalu: průměr 4.8, SD 2.3 (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Nishiura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et al., 2020), odhad uveden jako medián a 2,5%–97,5% kvantily.</a:t>
            </a:r>
          </a:p>
        </p:txBody>
      </p:sp>
      <p:grpSp>
        <p:nvGrpSpPr>
          <p:cNvPr id="28" name="Skupina 27"/>
          <p:cNvGrpSpPr/>
          <p:nvPr/>
        </p:nvGrpSpPr>
        <p:grpSpPr>
          <a:xfrm>
            <a:off x="9718781" y="2297047"/>
            <a:ext cx="1591404" cy="276999"/>
            <a:chOff x="9718781" y="1744597"/>
            <a:chExt cx="1591404" cy="276999"/>
          </a:xfrm>
        </p:grpSpPr>
        <p:sp>
          <p:nvSpPr>
            <p:cNvPr id="29" name="TextovéPole 28"/>
            <p:cNvSpPr txBox="1"/>
            <p:nvPr/>
          </p:nvSpPr>
          <p:spPr>
            <a:xfrm>
              <a:off x="9718781" y="1837223"/>
              <a:ext cx="108000" cy="108000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/>
            <p:cNvSpPr txBox="1"/>
            <p:nvPr/>
          </p:nvSpPr>
          <p:spPr>
            <a:xfrm>
              <a:off x="9820823" y="1744597"/>
              <a:ext cx="148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Incidence</a:t>
              </a:r>
            </a:p>
          </p:txBody>
        </p:sp>
      </p:grpSp>
      <p:sp>
        <p:nvSpPr>
          <p:cNvPr id="35" name="Obdélník 34">
            <a:extLst>
              <a:ext uri="{FF2B5EF4-FFF2-40B4-BE49-F238E27FC236}">
                <a16:creationId xmlns:a16="http://schemas.microsoft.com/office/drawing/2014/main" id="{EF644874-F2C9-4559-B699-84C7A880B3AF}"/>
              </a:ext>
            </a:extLst>
          </p:cNvPr>
          <p:cNvSpPr/>
          <p:nvPr/>
        </p:nvSpPr>
        <p:spPr>
          <a:xfrm>
            <a:off x="1922828" y="707984"/>
            <a:ext cx="8346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Aktuální odhad R pro populaci PLK</a:t>
            </a:r>
          </a:p>
          <a:p>
            <a:pPr lvl="0" algn="ctr">
              <a:defRPr/>
            </a:pPr>
            <a:r>
              <a:rPr lang="cs-CZ" sz="3200" dirty="0">
                <a:solidFill>
                  <a:srgbClr val="000000"/>
                </a:solidFill>
              </a:rPr>
              <a:t>0,87 (95% IS 0,83–0,91)</a:t>
            </a:r>
            <a:r>
              <a:rPr kumimoji="0" lang="cs-CZ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44186775-0854-4C76-A782-DDBDFB70F663}"/>
              </a:ext>
            </a:extLst>
          </p:cNvPr>
          <p:cNvGrpSpPr/>
          <p:nvPr/>
        </p:nvGrpSpPr>
        <p:grpSpPr>
          <a:xfrm>
            <a:off x="6977060" y="1984817"/>
            <a:ext cx="1258317" cy="1229000"/>
            <a:chOff x="6860909" y="2067873"/>
            <a:chExt cx="1722367" cy="1659367"/>
          </a:xfrm>
        </p:grpSpPr>
        <p:sp>
          <p:nvSpPr>
            <p:cNvPr id="37" name="TextBox 21">
              <a:extLst>
                <a:ext uri="{FF2B5EF4-FFF2-40B4-BE49-F238E27FC236}">
                  <a16:creationId xmlns:a16="http://schemas.microsoft.com/office/drawing/2014/main" id="{4B55323A-070C-409E-BA78-F0D97EF59625}"/>
                </a:ext>
              </a:extLst>
            </p:cNvPr>
            <p:cNvSpPr txBox="1"/>
            <p:nvPr/>
          </p:nvSpPr>
          <p:spPr>
            <a:xfrm>
              <a:off x="6860909" y="2067873"/>
              <a:ext cx="1722367" cy="58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Prevalence na 100 000 obyvatel</a:t>
              </a:r>
            </a:p>
          </p:txBody>
        </p:sp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071172E0-93C3-44FF-A73A-1992CDF272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242" b="3992"/>
            <a:stretch/>
          </p:blipFill>
          <p:spPr>
            <a:xfrm>
              <a:off x="6961321" y="2593288"/>
              <a:ext cx="1143000" cy="1133952"/>
            </a:xfrm>
            <a:prstGeom prst="rect">
              <a:avLst/>
            </a:prstGeom>
          </p:spPr>
        </p:pic>
      </p:grpSp>
      <p:graphicFrame>
        <p:nvGraphicFramePr>
          <p:cNvPr id="39" name="Chart 4">
            <a:extLst>
              <a:ext uri="{FF2B5EF4-FFF2-40B4-BE49-F238E27FC236}">
                <a16:creationId xmlns:a16="http://schemas.microsoft.com/office/drawing/2014/main" id="{A1250809-DD83-41D8-8EC4-9FF2AA4608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0459324"/>
              </p:ext>
            </p:extLst>
          </p:nvPr>
        </p:nvGraphicFramePr>
        <p:xfrm>
          <a:off x="418529" y="3550914"/>
          <a:ext cx="11354940" cy="2738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6">
            <a:extLst>
              <a:ext uri="{FF2B5EF4-FFF2-40B4-BE49-F238E27FC236}">
                <a16:creationId xmlns:a16="http://schemas.microsoft.com/office/drawing/2014/main" id="{4362F3AE-A53C-4E4A-B271-146D3B0E1E40}"/>
              </a:ext>
            </a:extLst>
          </p:cNvPr>
          <p:cNvSpPr txBox="1"/>
          <p:nvPr/>
        </p:nvSpPr>
        <p:spPr>
          <a:xfrm>
            <a:off x="1358296" y="3795553"/>
            <a:ext cx="255058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Orientační monitoring reprodukčního čísla: Plzeňský kraj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8CCB4235-0528-46E1-9041-B2003CEB1589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23" name="Obrázek 22">
              <a:extLst>
                <a:ext uri="{FF2B5EF4-FFF2-40B4-BE49-F238E27FC236}">
                  <a16:creationId xmlns:a16="http://schemas.microsoft.com/office/drawing/2014/main" id="{04BD4C32-27B0-42B0-B3C3-915338E4C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24" name="Obrázek 23">
              <a:extLst>
                <a:ext uri="{FF2B5EF4-FFF2-40B4-BE49-F238E27FC236}">
                  <a16:creationId xmlns:a16="http://schemas.microsoft.com/office/drawing/2014/main" id="{77ACD3AC-68C9-4409-8AD2-B920AF01D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8772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B321AC4D-2CD1-45A6-89FC-6F33D2AE9D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0685521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</a:t>
            </a:r>
            <a:r>
              <a:rPr lang="cs-CZ" dirty="0"/>
              <a:t>Plzeňský kraj</a:t>
            </a:r>
            <a:endParaRPr lang="cs-CZ" dirty="0">
              <a:latin typeface="+mj-lt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při R = 1,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vedoucí k silnému zpomalení (R = 0,74)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846233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765195" y="388184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1470450" y="355683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1767631" y="3505028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470450" y="40094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765195" y="410515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470450" y="42327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1765195" y="4328457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470450" y="4456060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9F1DE5C-CB80-4876-B377-D8D183B8B362}"/>
              </a:ext>
            </a:extLst>
          </p:cNvPr>
          <p:cNvSpPr txBox="1"/>
          <p:nvPr/>
        </p:nvSpPr>
        <p:spPr>
          <a:xfrm>
            <a:off x="1765195" y="4551763"/>
            <a:ext cx="386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</a:t>
            </a: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cs-CZ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(model pro krátkodobé predikce ÚZIS ČR, kalibrace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11. 2020)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470450" y="4679366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F2EEA2F3-CD2E-4E24-9F4E-0A194E9E71D3}"/>
              </a:ext>
            </a:extLst>
          </p:cNvPr>
          <p:cNvSpPr txBox="1"/>
          <p:nvPr/>
        </p:nvSpPr>
        <p:spPr>
          <a:xfrm>
            <a:off x="8785598" y="3905095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15. 12. 2020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477 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C000"/>
                </a:solidFill>
                <a:latin typeface="Calibri" panose="020F0502020204030204"/>
              </a:rPr>
              <a:t>238 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130 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77 predikovaných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EC92D54B-FA0D-4414-8E65-9C8A5C6563F7}"/>
              </a:ext>
            </a:extLst>
          </p:cNvPr>
          <p:cNvSpPr txBox="1"/>
          <p:nvPr/>
        </p:nvSpPr>
        <p:spPr>
          <a:xfrm>
            <a:off x="10418731" y="3020068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31. 12. 2020</a:t>
            </a:r>
          </a:p>
          <a:p>
            <a:pPr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817 predikovaných</a:t>
            </a:r>
          </a:p>
          <a:p>
            <a:pPr algn="r">
              <a:defRPr/>
            </a:pPr>
            <a:r>
              <a:rPr lang="cs-CZ" sz="1200" dirty="0">
                <a:solidFill>
                  <a:srgbClr val="FFC000"/>
                </a:solidFill>
                <a:latin typeface="Calibri" panose="020F0502020204030204"/>
              </a:rPr>
              <a:t>243 predikovaných</a:t>
            </a:r>
          </a:p>
          <a:p>
            <a:pPr algn="r">
              <a:defRPr/>
            </a:pP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85 predikovaných</a:t>
            </a:r>
          </a:p>
          <a:p>
            <a:pPr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36 predikovaných</a:t>
            </a:r>
          </a:p>
        </p:txBody>
      </p: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4E4AE3A8-1CAB-4DA6-948D-6FB9B0FA454A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E79912EE-6E1E-44A6-BD0F-C62D3C86D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29" name="Obrázek 28">
              <a:extLst>
                <a:ext uri="{FF2B5EF4-FFF2-40B4-BE49-F238E27FC236}">
                  <a16:creationId xmlns:a16="http://schemas.microsoft.com/office/drawing/2014/main" id="{80C402FB-0D59-4CD1-BF0B-C7E9F6491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7376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kalibrace provedena 27. 11. 2020.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/>
              <a:t>Modelové hodnocení počtu nových případů: Plzeňský kraj</a:t>
            </a:r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04CBCF92-0139-4EBA-A58E-3D7D9D22B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430199"/>
              </p:ext>
            </p:extLst>
          </p:nvPr>
        </p:nvGraphicFramePr>
        <p:xfrm>
          <a:off x="405257" y="1725908"/>
          <a:ext cx="11381487" cy="448286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1047399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335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algn="l" fontAlgn="b"/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1.–6.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4975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7.–13.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14631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50635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21.–31.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122334"/>
                  </a:ext>
                </a:extLst>
              </a:tr>
            </a:tbl>
          </a:graphicData>
        </a:graphic>
      </p:graphicFrame>
      <p:grpSp>
        <p:nvGrpSpPr>
          <p:cNvPr id="9" name="Skupina 8">
            <a:extLst>
              <a:ext uri="{FF2B5EF4-FFF2-40B4-BE49-F238E27FC236}">
                <a16:creationId xmlns:a16="http://schemas.microsoft.com/office/drawing/2014/main" id="{3238A3C2-0195-4A68-8AE7-5758CDCAEE1E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E47BCC8E-8B02-4C30-BC52-F140A4040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A6CA102E-88F3-47F4-A7D5-BD8B377BA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3763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0E77525B-AA55-4E81-9776-41514E5B51B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5585" y="1944296"/>
            <a:ext cx="3998711" cy="2159995"/>
          </a:xfrm>
          <a:prstGeom prst="rect">
            <a:avLst/>
          </a:prstGeom>
        </p:spPr>
      </p:pic>
      <p:sp>
        <p:nvSpPr>
          <p:cNvPr id="21" name="TextovéPole 20">
            <a:extLst>
              <a:ext uri="{FF2B5EF4-FFF2-40B4-BE49-F238E27FC236}">
                <a16:creationId xmlns:a16="http://schemas.microsoft.com/office/drawing/2014/main" id="{AAE0361F-E506-4977-82C5-F24A5FA62772}"/>
              </a:ext>
            </a:extLst>
          </p:cNvPr>
          <p:cNvSpPr txBox="1"/>
          <p:nvPr/>
        </p:nvSpPr>
        <p:spPr>
          <a:xfrm rot="16200000">
            <a:off x="-518687" y="4479258"/>
            <a:ext cx="194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osob s COVID-19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6B627DB5-E7BE-4826-83AC-838BCA5E7E3C}"/>
              </a:ext>
            </a:extLst>
          </p:cNvPr>
          <p:cNvSpPr txBox="1"/>
          <p:nvPr/>
        </p:nvSpPr>
        <p:spPr>
          <a:xfrm>
            <a:off x="87087" y="6372659"/>
            <a:ext cx="11974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Výpočet funkcí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estimate_R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 software R (balíček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EpiEstim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), 7denní časové okno, předpoklad rozdělení sériového intervalu: průměr 4.8, SD 2.3 (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Nishiura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et al., 2020), odhad uveden jako medián a 2,5%–97,5% kvantily.</a:t>
            </a:r>
          </a:p>
        </p:txBody>
      </p:sp>
      <p:grpSp>
        <p:nvGrpSpPr>
          <p:cNvPr id="28" name="Skupina 27"/>
          <p:cNvGrpSpPr/>
          <p:nvPr/>
        </p:nvGrpSpPr>
        <p:grpSpPr>
          <a:xfrm>
            <a:off x="9718781" y="2297047"/>
            <a:ext cx="1591404" cy="276999"/>
            <a:chOff x="9718781" y="1744597"/>
            <a:chExt cx="1591404" cy="276999"/>
          </a:xfrm>
        </p:grpSpPr>
        <p:sp>
          <p:nvSpPr>
            <p:cNvPr id="29" name="TextovéPole 28"/>
            <p:cNvSpPr txBox="1"/>
            <p:nvPr/>
          </p:nvSpPr>
          <p:spPr>
            <a:xfrm>
              <a:off x="9718781" y="1837223"/>
              <a:ext cx="108000" cy="108000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/>
            <p:cNvSpPr txBox="1"/>
            <p:nvPr/>
          </p:nvSpPr>
          <p:spPr>
            <a:xfrm>
              <a:off x="9820823" y="1744597"/>
              <a:ext cx="148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Incidence</a:t>
              </a:r>
            </a:p>
          </p:txBody>
        </p:sp>
      </p:grpSp>
      <p:sp>
        <p:nvSpPr>
          <p:cNvPr id="35" name="Obdélník 34">
            <a:extLst>
              <a:ext uri="{FF2B5EF4-FFF2-40B4-BE49-F238E27FC236}">
                <a16:creationId xmlns:a16="http://schemas.microsoft.com/office/drawing/2014/main" id="{EF644874-F2C9-4559-B699-84C7A880B3AF}"/>
              </a:ext>
            </a:extLst>
          </p:cNvPr>
          <p:cNvSpPr/>
          <p:nvPr/>
        </p:nvSpPr>
        <p:spPr>
          <a:xfrm>
            <a:off x="1922828" y="707984"/>
            <a:ext cx="8346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Aktuální odhad R pro populaci </a:t>
            </a:r>
            <a:r>
              <a:rPr lang="cs-CZ" sz="3200" b="1" u="sng" dirty="0">
                <a:solidFill>
                  <a:prstClr val="black"/>
                </a:solidFill>
                <a:latin typeface="Calibri" panose="020F0502020204030204"/>
              </a:rPr>
              <a:t>KV</a:t>
            </a:r>
            <a:r>
              <a:rPr kumimoji="0" lang="cs-CZ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</a:t>
            </a:r>
          </a:p>
          <a:p>
            <a:pPr lvl="0" algn="ctr">
              <a:defRPr/>
            </a:pPr>
            <a:r>
              <a:rPr lang="cs-CZ" sz="3200" dirty="0">
                <a:solidFill>
                  <a:srgbClr val="000000"/>
                </a:solidFill>
              </a:rPr>
              <a:t>0,96 (95% IS 0,89–1,04)</a:t>
            </a:r>
            <a:r>
              <a:rPr kumimoji="0" lang="cs-CZ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44186775-0854-4C76-A782-DDBDFB70F663}"/>
              </a:ext>
            </a:extLst>
          </p:cNvPr>
          <p:cNvGrpSpPr/>
          <p:nvPr/>
        </p:nvGrpSpPr>
        <p:grpSpPr>
          <a:xfrm>
            <a:off x="6977060" y="1984817"/>
            <a:ext cx="1258317" cy="1229000"/>
            <a:chOff x="6860909" y="2067873"/>
            <a:chExt cx="1722367" cy="1659367"/>
          </a:xfrm>
        </p:grpSpPr>
        <p:sp>
          <p:nvSpPr>
            <p:cNvPr id="37" name="TextBox 21">
              <a:extLst>
                <a:ext uri="{FF2B5EF4-FFF2-40B4-BE49-F238E27FC236}">
                  <a16:creationId xmlns:a16="http://schemas.microsoft.com/office/drawing/2014/main" id="{4B55323A-070C-409E-BA78-F0D97EF59625}"/>
                </a:ext>
              </a:extLst>
            </p:cNvPr>
            <p:cNvSpPr txBox="1"/>
            <p:nvPr/>
          </p:nvSpPr>
          <p:spPr>
            <a:xfrm>
              <a:off x="6860909" y="2067873"/>
              <a:ext cx="1722367" cy="58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Prevalence na 100 000 obyvatel</a:t>
              </a:r>
            </a:p>
          </p:txBody>
        </p:sp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071172E0-93C3-44FF-A73A-1992CDF272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242" b="3992"/>
            <a:stretch/>
          </p:blipFill>
          <p:spPr>
            <a:xfrm>
              <a:off x="6961321" y="2593288"/>
              <a:ext cx="1143000" cy="1133952"/>
            </a:xfrm>
            <a:prstGeom prst="rect">
              <a:avLst/>
            </a:prstGeom>
          </p:spPr>
        </p:pic>
      </p:grpSp>
      <p:graphicFrame>
        <p:nvGraphicFramePr>
          <p:cNvPr id="39" name="Chart 4">
            <a:extLst>
              <a:ext uri="{FF2B5EF4-FFF2-40B4-BE49-F238E27FC236}">
                <a16:creationId xmlns:a16="http://schemas.microsoft.com/office/drawing/2014/main" id="{A1250809-DD83-41D8-8EC4-9FF2AA4608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3945805"/>
              </p:ext>
            </p:extLst>
          </p:nvPr>
        </p:nvGraphicFramePr>
        <p:xfrm>
          <a:off x="418529" y="3550914"/>
          <a:ext cx="11354940" cy="2738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6">
            <a:extLst>
              <a:ext uri="{FF2B5EF4-FFF2-40B4-BE49-F238E27FC236}">
                <a16:creationId xmlns:a16="http://schemas.microsoft.com/office/drawing/2014/main" id="{4362F3AE-A53C-4E4A-B271-146D3B0E1E40}"/>
              </a:ext>
            </a:extLst>
          </p:cNvPr>
          <p:cNvSpPr txBox="1"/>
          <p:nvPr/>
        </p:nvSpPr>
        <p:spPr>
          <a:xfrm>
            <a:off x="1358296" y="3795553"/>
            <a:ext cx="255058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Orientační monitoring reprodukčního čísla: </a:t>
            </a:r>
            <a:r>
              <a:rPr lang="cs-CZ" dirty="0"/>
              <a:t>Karlovarský</a:t>
            </a:r>
            <a:r>
              <a:rPr lang="cs-CZ" dirty="0">
                <a:latin typeface="+mj-lt"/>
              </a:rPr>
              <a:t> kraj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1D30010D-2F56-46E7-A30F-9197B68003D6}"/>
              </a:ext>
            </a:extLst>
          </p:cNvPr>
          <p:cNvGrpSpPr/>
          <p:nvPr/>
        </p:nvGrpSpPr>
        <p:grpSpPr>
          <a:xfrm>
            <a:off x="10932032" y="615852"/>
            <a:ext cx="1158835" cy="360249"/>
            <a:chOff x="12375318" y="2247704"/>
            <a:chExt cx="1580446" cy="491316"/>
          </a:xfrm>
        </p:grpSpPr>
        <p:pic>
          <p:nvPicPr>
            <p:cNvPr id="23" name="Obrázek 22">
              <a:extLst>
                <a:ext uri="{FF2B5EF4-FFF2-40B4-BE49-F238E27FC236}">
                  <a16:creationId xmlns:a16="http://schemas.microsoft.com/office/drawing/2014/main" id="{D1654840-CD65-4173-8F14-7260CB02D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24" name="Obrázek 23">
              <a:extLst>
                <a:ext uri="{FF2B5EF4-FFF2-40B4-BE49-F238E27FC236}">
                  <a16:creationId xmlns:a16="http://schemas.microsoft.com/office/drawing/2014/main" id="{76CB97FC-D7E4-4D25-8A14-F7935B1E8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5822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B321AC4D-2CD1-45A6-89FC-6F33D2AE9D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7271949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</a:t>
            </a:r>
            <a:r>
              <a:rPr lang="cs-CZ" dirty="0"/>
              <a:t>Karlovarský kraj</a:t>
            </a:r>
            <a:endParaRPr lang="cs-CZ" dirty="0">
              <a:latin typeface="+mj-lt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při R = 1,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vedoucí k silnému zpomalení (R = 0,74)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846233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765195" y="388184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1470450" y="355683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1767631" y="3505028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470450" y="40094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765195" y="410515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470450" y="42327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1765195" y="4328457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470450" y="4456060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9F1DE5C-CB80-4876-B377-D8D183B8B362}"/>
              </a:ext>
            </a:extLst>
          </p:cNvPr>
          <p:cNvSpPr txBox="1"/>
          <p:nvPr/>
        </p:nvSpPr>
        <p:spPr>
          <a:xfrm>
            <a:off x="1765195" y="4551763"/>
            <a:ext cx="386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</a:t>
            </a: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cs-CZ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(model pro krátkodobé predikce ÚZIS ČR, kalibrace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11. 2020)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470450" y="4679366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F2EEA2F3-CD2E-4E24-9F4E-0A194E9E71D3}"/>
              </a:ext>
            </a:extLst>
          </p:cNvPr>
          <p:cNvSpPr txBox="1"/>
          <p:nvPr/>
        </p:nvSpPr>
        <p:spPr>
          <a:xfrm>
            <a:off x="8785598" y="3905095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15. 12. 2020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220 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C000"/>
                </a:solidFill>
                <a:latin typeface="Calibri" panose="020F0502020204030204"/>
              </a:rPr>
              <a:t>110 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60 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35 predikovaných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EC92D54B-FA0D-4414-8E65-9C8A5C6563F7}"/>
              </a:ext>
            </a:extLst>
          </p:cNvPr>
          <p:cNvSpPr txBox="1"/>
          <p:nvPr/>
        </p:nvSpPr>
        <p:spPr>
          <a:xfrm>
            <a:off x="10418731" y="3020068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31. 12. 2020</a:t>
            </a:r>
          </a:p>
          <a:p>
            <a:pPr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377 predikovaných</a:t>
            </a:r>
          </a:p>
          <a:p>
            <a:pPr algn="r">
              <a:defRPr/>
            </a:pPr>
            <a:r>
              <a:rPr lang="cs-CZ" sz="1200" dirty="0">
                <a:solidFill>
                  <a:srgbClr val="FFC000"/>
                </a:solidFill>
                <a:latin typeface="Calibri" panose="020F0502020204030204"/>
              </a:rPr>
              <a:t>112 predikovaných</a:t>
            </a:r>
          </a:p>
          <a:p>
            <a:pPr algn="r">
              <a:defRPr/>
            </a:pP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39 predikovaných</a:t>
            </a:r>
          </a:p>
          <a:p>
            <a:pPr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16 predikovaných</a:t>
            </a:r>
          </a:p>
        </p:txBody>
      </p: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E776F938-53D0-476E-AD7E-05D6CD96BE6C}"/>
              </a:ext>
            </a:extLst>
          </p:cNvPr>
          <p:cNvGrpSpPr/>
          <p:nvPr/>
        </p:nvGrpSpPr>
        <p:grpSpPr>
          <a:xfrm>
            <a:off x="10932032" y="615852"/>
            <a:ext cx="1158835" cy="360249"/>
            <a:chOff x="12375318" y="2247704"/>
            <a:chExt cx="1580446" cy="491316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DA3184FB-00BD-47EB-A408-6C78527B6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29" name="Obrázek 28">
              <a:extLst>
                <a:ext uri="{FF2B5EF4-FFF2-40B4-BE49-F238E27FC236}">
                  <a16:creationId xmlns:a16="http://schemas.microsoft.com/office/drawing/2014/main" id="{6E0FF1E7-FCDF-4E0F-9CDD-AC2FA0697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968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08FBC4-9856-48C7-8DF3-A027D07E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Navržené scénáře pro vývoj epidemie do konce prosince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5D9B15-9A2B-4DD9-96F4-1AF57AAB9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19" y="1448531"/>
            <a:ext cx="10847093" cy="4428821"/>
          </a:xfrm>
        </p:spPr>
        <p:txBody>
          <a:bodyPr>
            <a:noAutofit/>
          </a:bodyPr>
          <a:lstStyle/>
          <a:p>
            <a:r>
              <a:rPr lang="cs-CZ" sz="2000" b="1" dirty="0">
                <a:solidFill>
                  <a:srgbClr val="00B050"/>
                </a:solidFill>
              </a:rPr>
              <a:t>Scénář A (velmi příznivý scénář, dle kalibrace modelu; R = 0,74)</a:t>
            </a:r>
          </a:p>
          <a:p>
            <a:pPr lvl="1"/>
            <a:r>
              <a:rPr lang="cs-CZ" sz="1800" dirty="0"/>
              <a:t>scénář odpovídá kalibraci SIR modelu</a:t>
            </a:r>
            <a:r>
              <a:rPr lang="en-US" sz="1800" dirty="0"/>
              <a:t>*</a:t>
            </a:r>
            <a:r>
              <a:rPr lang="cs-CZ" sz="1800" dirty="0"/>
              <a:t>, pokračování trendu po zavedení opatření od 28. 10</a:t>
            </a:r>
            <a:r>
              <a:rPr lang="cs-CZ" sz="1800" dirty="0" smtClean="0"/>
              <a:t>.</a:t>
            </a:r>
          </a:p>
          <a:p>
            <a:pPr lvl="1"/>
            <a:endParaRPr lang="cs-CZ" sz="1800" dirty="0"/>
          </a:p>
          <a:p>
            <a:r>
              <a:rPr lang="cs-CZ" sz="2000" b="1" dirty="0">
                <a:solidFill>
                  <a:srgbClr val="0070C0"/>
                </a:solidFill>
              </a:rPr>
              <a:t>Scénář B </a:t>
            </a:r>
            <a:r>
              <a:rPr lang="cs-CZ" sz="2000" b="1" dirty="0" smtClean="0">
                <a:solidFill>
                  <a:srgbClr val="0070C0"/>
                </a:solidFill>
              </a:rPr>
              <a:t>(příznivý </a:t>
            </a:r>
            <a:r>
              <a:rPr lang="cs-CZ" sz="2000" b="1" dirty="0">
                <a:solidFill>
                  <a:srgbClr val="0070C0"/>
                </a:solidFill>
              </a:rPr>
              <a:t>scénář; předpokládané R = </a:t>
            </a:r>
            <a:r>
              <a:rPr lang="en-US" sz="2000" b="1" dirty="0">
                <a:solidFill>
                  <a:srgbClr val="0070C0"/>
                </a:solidFill>
              </a:rPr>
              <a:t>0,8</a:t>
            </a:r>
            <a:r>
              <a:rPr lang="cs-CZ" sz="2000" b="1" dirty="0">
                <a:solidFill>
                  <a:srgbClr val="0070C0"/>
                </a:solidFill>
              </a:rPr>
              <a:t>5)</a:t>
            </a:r>
          </a:p>
          <a:p>
            <a:pPr lvl="1"/>
            <a:r>
              <a:rPr lang="cs-CZ" sz="1800" dirty="0"/>
              <a:t>předpokládá pokračující mírný </a:t>
            </a:r>
            <a:r>
              <a:rPr lang="cs-CZ" sz="1800" dirty="0" smtClean="0"/>
              <a:t>pokles</a:t>
            </a:r>
          </a:p>
          <a:p>
            <a:pPr lvl="1"/>
            <a:endParaRPr lang="cs-CZ" sz="1800" dirty="0"/>
          </a:p>
          <a:p>
            <a:r>
              <a:rPr lang="cs-CZ" sz="2000" b="1" dirty="0">
                <a:solidFill>
                  <a:srgbClr val="FFC618"/>
                </a:solidFill>
              </a:rPr>
              <a:t>Scénář C </a:t>
            </a:r>
            <a:r>
              <a:rPr lang="cs-CZ" sz="2000" b="1" dirty="0" smtClean="0">
                <a:solidFill>
                  <a:srgbClr val="FFC618"/>
                </a:solidFill>
              </a:rPr>
              <a:t>(scénář pro setrvalý stav; </a:t>
            </a:r>
            <a:r>
              <a:rPr lang="cs-CZ" sz="2000" b="1" dirty="0">
                <a:solidFill>
                  <a:srgbClr val="FFC618"/>
                </a:solidFill>
              </a:rPr>
              <a:t>předpokládané R = 1,00</a:t>
            </a:r>
            <a:r>
              <a:rPr lang="cs-CZ" sz="2000" b="1" dirty="0" smtClean="0">
                <a:solidFill>
                  <a:srgbClr val="FFC618"/>
                </a:solidFill>
              </a:rPr>
              <a:t>)</a:t>
            </a:r>
          </a:p>
          <a:p>
            <a:pPr lvl="1"/>
            <a:r>
              <a:rPr lang="cs-CZ" sz="1800" dirty="0" smtClean="0"/>
              <a:t>předpokládá </a:t>
            </a:r>
            <a:r>
              <a:rPr lang="cs-CZ" sz="1800" dirty="0"/>
              <a:t>pokračování aktuální situace, </a:t>
            </a:r>
            <a:r>
              <a:rPr lang="cs-CZ" sz="1800" dirty="0" smtClean="0"/>
              <a:t>stabilizace vývoje při R = 1</a:t>
            </a:r>
          </a:p>
          <a:p>
            <a:pPr lvl="1"/>
            <a:endParaRPr lang="cs-CZ" sz="1800" dirty="0"/>
          </a:p>
          <a:p>
            <a:r>
              <a:rPr lang="cs-CZ" sz="2000" b="1" dirty="0">
                <a:solidFill>
                  <a:srgbClr val="FF0000"/>
                </a:solidFill>
              </a:rPr>
              <a:t>Scénář D (rizikový scénář, předpokládané R = 1,20)</a:t>
            </a:r>
          </a:p>
          <a:p>
            <a:pPr lvl="1"/>
            <a:r>
              <a:rPr lang="cs-CZ" sz="1800" dirty="0"/>
              <a:t>předpokládá zřetelné zhoršení situace, zrychlení po dílčím uvolnění opatření od 18. 11.</a:t>
            </a:r>
          </a:p>
          <a:p>
            <a:pPr lvl="1"/>
            <a:r>
              <a:rPr lang="cs-CZ" sz="1800" dirty="0"/>
              <a:t>situace spojená s nedostatečnou </a:t>
            </a:r>
            <a:r>
              <a:rPr lang="cs-CZ" sz="1800" i="1" dirty="0" err="1"/>
              <a:t>compliance</a:t>
            </a:r>
            <a:r>
              <a:rPr lang="cs-CZ" sz="1800" dirty="0"/>
              <a:t> populace, </a:t>
            </a:r>
            <a:r>
              <a:rPr lang="cs-CZ" sz="1800" dirty="0" smtClean="0"/>
              <a:t>příp. sníženou efektivitou </a:t>
            </a:r>
            <a:r>
              <a:rPr lang="cs-CZ" sz="1800" dirty="0"/>
              <a:t>trasování apod.</a:t>
            </a:r>
          </a:p>
          <a:p>
            <a:pPr marL="457200" lvl="1" indent="0">
              <a:buNone/>
            </a:pPr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267E8C24-967E-41C5-A2B5-229406E471EE}"/>
              </a:ext>
            </a:extLst>
          </p:cNvPr>
          <p:cNvSpPr txBox="1"/>
          <p:nvPr/>
        </p:nvSpPr>
        <p:spPr>
          <a:xfrm>
            <a:off x="243884" y="6189779"/>
            <a:ext cx="11354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200" dirty="0"/>
              <a:t>* kalibrace reprodukčního čísla SIR epidemiologickým modelem pro krátkodobé predikce ÚZIS ČR v segmentu od </a:t>
            </a:r>
            <a:r>
              <a:rPr lang="en-US" sz="1200" dirty="0"/>
              <a:t>28.</a:t>
            </a:r>
            <a:r>
              <a:rPr lang="cs-CZ" sz="1200" dirty="0"/>
              <a:t> </a:t>
            </a:r>
            <a:r>
              <a:rPr lang="en-US" sz="1200" dirty="0"/>
              <a:t>10</a:t>
            </a:r>
            <a:r>
              <a:rPr lang="cs-CZ" sz="1200" dirty="0"/>
              <a:t>. 2020, </a:t>
            </a:r>
            <a:r>
              <a:rPr lang="en-US" sz="1200" dirty="0" err="1"/>
              <a:t>intervalov</a:t>
            </a:r>
            <a:r>
              <a:rPr lang="cs-CZ" sz="1200" dirty="0"/>
              <a:t>ý odhad 0,65</a:t>
            </a:r>
            <a:r>
              <a:rPr lang="cs-CZ" sz="1200" dirty="0">
                <a:solidFill>
                  <a:srgbClr val="000000"/>
                </a:solidFill>
              </a:rPr>
              <a:t>–</a:t>
            </a:r>
            <a:r>
              <a:rPr lang="cs-CZ" sz="1200" dirty="0"/>
              <a:t>0,82, interval odpovídá 95% intervalu neurčitosti z odhadů získaných kalibrací modelu, kalibračním cílem byly denní přírůstky, s vyjmutím volných dnů a jednoho následujícího dne</a:t>
            </a:r>
          </a:p>
        </p:txBody>
      </p:sp>
      <p:pic>
        <p:nvPicPr>
          <p:cNvPr id="5" name="Vlajka CR">
            <a:extLst>
              <a:ext uri="{FF2B5EF4-FFF2-40B4-BE49-F238E27FC236}">
                <a16:creationId xmlns:a16="http://schemas.microsoft.com/office/drawing/2014/main" id="{29FD22CB-EF49-4469-9F40-52D3F1C665C9}"/>
              </a:ext>
            </a:extLst>
          </p:cNvPr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1609490" y="1103526"/>
            <a:ext cx="526893" cy="34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2180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kalibrace provedena 27. 11. 2020.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01" y="2"/>
            <a:ext cx="7712350" cy="576000"/>
          </a:xfrm>
        </p:spPr>
        <p:txBody>
          <a:bodyPr/>
          <a:lstStyle/>
          <a:p>
            <a:r>
              <a:rPr lang="cs-CZ" dirty="0"/>
              <a:t>Modelové hodnocení počtu nových případů: Karlovarský kraj</a:t>
            </a:r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D2759819-B29C-41D9-97BD-CC5B42551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833193"/>
              </p:ext>
            </p:extLst>
          </p:nvPr>
        </p:nvGraphicFramePr>
        <p:xfrm>
          <a:off x="405257" y="1725908"/>
          <a:ext cx="11381487" cy="448286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1047399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335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algn="l" fontAlgn="b"/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1.–6.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4975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7.–13.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14631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50635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21.–31.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122334"/>
                  </a:ext>
                </a:extLst>
              </a:tr>
            </a:tbl>
          </a:graphicData>
        </a:graphic>
      </p:graphicFrame>
      <p:grpSp>
        <p:nvGrpSpPr>
          <p:cNvPr id="9" name="Skupina 8">
            <a:extLst>
              <a:ext uri="{FF2B5EF4-FFF2-40B4-BE49-F238E27FC236}">
                <a16:creationId xmlns:a16="http://schemas.microsoft.com/office/drawing/2014/main" id="{98E2D54D-49AF-4C20-9B43-6C990572E0A2}"/>
              </a:ext>
            </a:extLst>
          </p:cNvPr>
          <p:cNvGrpSpPr/>
          <p:nvPr/>
        </p:nvGrpSpPr>
        <p:grpSpPr>
          <a:xfrm>
            <a:off x="10932032" y="615852"/>
            <a:ext cx="1158835" cy="360249"/>
            <a:chOff x="12375318" y="2247704"/>
            <a:chExt cx="1580446" cy="491316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7609ED3B-46DE-4EDA-AB8F-1159EF054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FF284863-00A5-467B-9B6C-BD3342F90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2376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0E77525B-AA55-4E81-9776-41514E5B51B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2258" y="1815660"/>
            <a:ext cx="3998711" cy="2159995"/>
          </a:xfrm>
          <a:prstGeom prst="rect">
            <a:avLst/>
          </a:prstGeom>
        </p:spPr>
      </p:pic>
      <p:sp>
        <p:nvSpPr>
          <p:cNvPr id="21" name="TextovéPole 20">
            <a:extLst>
              <a:ext uri="{FF2B5EF4-FFF2-40B4-BE49-F238E27FC236}">
                <a16:creationId xmlns:a16="http://schemas.microsoft.com/office/drawing/2014/main" id="{AAE0361F-E506-4977-82C5-F24A5FA62772}"/>
              </a:ext>
            </a:extLst>
          </p:cNvPr>
          <p:cNvSpPr txBox="1"/>
          <p:nvPr/>
        </p:nvSpPr>
        <p:spPr>
          <a:xfrm rot="16200000">
            <a:off x="-518687" y="4479258"/>
            <a:ext cx="194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osob s COVID-19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6B627DB5-E7BE-4826-83AC-838BCA5E7E3C}"/>
              </a:ext>
            </a:extLst>
          </p:cNvPr>
          <p:cNvSpPr txBox="1"/>
          <p:nvPr/>
        </p:nvSpPr>
        <p:spPr>
          <a:xfrm>
            <a:off x="87087" y="6372659"/>
            <a:ext cx="11974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Výpočet funkcí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estimate_R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 software R (balíček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EpiEstim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), 7denní časové okno, předpoklad rozdělení sériového intervalu: průměr 4.8, SD 2.3 (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Nishiura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et al., 2020), odhad uveden jako medián a 2,5%–97,5% kvantily.</a:t>
            </a:r>
          </a:p>
        </p:txBody>
      </p:sp>
      <p:grpSp>
        <p:nvGrpSpPr>
          <p:cNvPr id="28" name="Skupina 27"/>
          <p:cNvGrpSpPr/>
          <p:nvPr/>
        </p:nvGrpSpPr>
        <p:grpSpPr>
          <a:xfrm>
            <a:off x="9718781" y="2297047"/>
            <a:ext cx="1591404" cy="276999"/>
            <a:chOff x="9718781" y="1744597"/>
            <a:chExt cx="1591404" cy="276999"/>
          </a:xfrm>
        </p:grpSpPr>
        <p:sp>
          <p:nvSpPr>
            <p:cNvPr id="29" name="TextovéPole 28"/>
            <p:cNvSpPr txBox="1"/>
            <p:nvPr/>
          </p:nvSpPr>
          <p:spPr>
            <a:xfrm>
              <a:off x="9718781" y="1837223"/>
              <a:ext cx="108000" cy="108000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/>
            <p:cNvSpPr txBox="1"/>
            <p:nvPr/>
          </p:nvSpPr>
          <p:spPr>
            <a:xfrm>
              <a:off x="9820823" y="1744597"/>
              <a:ext cx="148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Incidence</a:t>
              </a:r>
            </a:p>
          </p:txBody>
        </p:sp>
      </p:grpSp>
      <p:sp>
        <p:nvSpPr>
          <p:cNvPr id="35" name="Obdélník 34">
            <a:extLst>
              <a:ext uri="{FF2B5EF4-FFF2-40B4-BE49-F238E27FC236}">
                <a16:creationId xmlns:a16="http://schemas.microsoft.com/office/drawing/2014/main" id="{EF644874-F2C9-4559-B699-84C7A880B3AF}"/>
              </a:ext>
            </a:extLst>
          </p:cNvPr>
          <p:cNvSpPr/>
          <p:nvPr/>
        </p:nvSpPr>
        <p:spPr>
          <a:xfrm>
            <a:off x="1922828" y="707984"/>
            <a:ext cx="8346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Aktuální odhad R pro populaci </a:t>
            </a:r>
            <a:r>
              <a:rPr lang="cs-CZ" sz="3200" b="1" u="sng" dirty="0">
                <a:solidFill>
                  <a:prstClr val="black"/>
                </a:solidFill>
                <a:latin typeface="Calibri" panose="020F0502020204030204"/>
              </a:rPr>
              <a:t>U</a:t>
            </a:r>
            <a:r>
              <a:rPr kumimoji="0" lang="cs-CZ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LK</a:t>
            </a:r>
          </a:p>
          <a:p>
            <a:pPr lvl="0" algn="ctr">
              <a:defRPr/>
            </a:pPr>
            <a:r>
              <a:rPr lang="cs-CZ" sz="3200" dirty="0">
                <a:solidFill>
                  <a:srgbClr val="000000"/>
                </a:solidFill>
              </a:rPr>
              <a:t>0,84 (95% IS 0,80–0,87)</a:t>
            </a:r>
            <a:r>
              <a:rPr kumimoji="0" lang="cs-CZ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44186775-0854-4C76-A782-DDBDFB70F663}"/>
              </a:ext>
            </a:extLst>
          </p:cNvPr>
          <p:cNvGrpSpPr/>
          <p:nvPr/>
        </p:nvGrpSpPr>
        <p:grpSpPr>
          <a:xfrm>
            <a:off x="6977060" y="1984817"/>
            <a:ext cx="1258317" cy="1229000"/>
            <a:chOff x="6860909" y="2067873"/>
            <a:chExt cx="1722367" cy="1659367"/>
          </a:xfrm>
        </p:grpSpPr>
        <p:sp>
          <p:nvSpPr>
            <p:cNvPr id="37" name="TextBox 21">
              <a:extLst>
                <a:ext uri="{FF2B5EF4-FFF2-40B4-BE49-F238E27FC236}">
                  <a16:creationId xmlns:a16="http://schemas.microsoft.com/office/drawing/2014/main" id="{4B55323A-070C-409E-BA78-F0D97EF59625}"/>
                </a:ext>
              </a:extLst>
            </p:cNvPr>
            <p:cNvSpPr txBox="1"/>
            <p:nvPr/>
          </p:nvSpPr>
          <p:spPr>
            <a:xfrm>
              <a:off x="6860909" y="2067873"/>
              <a:ext cx="1722367" cy="58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Prevalence na 100 000 obyvatel</a:t>
              </a:r>
            </a:p>
          </p:txBody>
        </p:sp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071172E0-93C3-44FF-A73A-1992CDF272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242" b="3992"/>
            <a:stretch/>
          </p:blipFill>
          <p:spPr>
            <a:xfrm>
              <a:off x="6961321" y="2593288"/>
              <a:ext cx="1143000" cy="1133952"/>
            </a:xfrm>
            <a:prstGeom prst="rect">
              <a:avLst/>
            </a:prstGeom>
          </p:spPr>
        </p:pic>
      </p:grpSp>
      <p:graphicFrame>
        <p:nvGraphicFramePr>
          <p:cNvPr id="39" name="Chart 4">
            <a:extLst>
              <a:ext uri="{FF2B5EF4-FFF2-40B4-BE49-F238E27FC236}">
                <a16:creationId xmlns:a16="http://schemas.microsoft.com/office/drawing/2014/main" id="{A1250809-DD83-41D8-8EC4-9FF2AA4608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8445804"/>
              </p:ext>
            </p:extLst>
          </p:nvPr>
        </p:nvGraphicFramePr>
        <p:xfrm>
          <a:off x="418529" y="3550914"/>
          <a:ext cx="11354940" cy="2738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6">
            <a:extLst>
              <a:ext uri="{FF2B5EF4-FFF2-40B4-BE49-F238E27FC236}">
                <a16:creationId xmlns:a16="http://schemas.microsoft.com/office/drawing/2014/main" id="{4362F3AE-A53C-4E4A-B271-146D3B0E1E40}"/>
              </a:ext>
            </a:extLst>
          </p:cNvPr>
          <p:cNvSpPr txBox="1"/>
          <p:nvPr/>
        </p:nvSpPr>
        <p:spPr>
          <a:xfrm>
            <a:off x="1358296" y="3795553"/>
            <a:ext cx="255058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Orientační monitoring reprodukčního čísla: Ústecký kraj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810BDF12-AC8E-439F-90E6-1C089ACB6D3E}"/>
              </a:ext>
            </a:extLst>
          </p:cNvPr>
          <p:cNvGrpSpPr/>
          <p:nvPr/>
        </p:nvGrpSpPr>
        <p:grpSpPr>
          <a:xfrm>
            <a:off x="11002009" y="660766"/>
            <a:ext cx="1106941" cy="258352"/>
            <a:chOff x="12381998" y="598524"/>
            <a:chExt cx="2097028" cy="489432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164F11C7-C398-47C8-BCAA-486211E779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Obrázek 23">
              <a:extLst>
                <a:ext uri="{FF2B5EF4-FFF2-40B4-BE49-F238E27FC236}">
                  <a16:creationId xmlns:a16="http://schemas.microsoft.com/office/drawing/2014/main" id="{FD19786C-AF5F-47B7-82FF-933BDC54F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6036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B321AC4D-2CD1-45A6-89FC-6F33D2AE9D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8836698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</a:t>
            </a:r>
            <a:r>
              <a:rPr lang="cs-CZ" dirty="0"/>
              <a:t>Ústecký kraj</a:t>
            </a:r>
            <a:endParaRPr lang="cs-CZ" dirty="0">
              <a:latin typeface="+mj-lt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při R = 1,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vedoucí k silnému zpomalení (R = 0,74)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846233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765195" y="388184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1470450" y="355683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1767631" y="3505028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470450" y="40094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765195" y="410515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470450" y="42327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1765195" y="4328457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470450" y="4456060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9F1DE5C-CB80-4876-B377-D8D183B8B362}"/>
              </a:ext>
            </a:extLst>
          </p:cNvPr>
          <p:cNvSpPr txBox="1"/>
          <p:nvPr/>
        </p:nvSpPr>
        <p:spPr>
          <a:xfrm>
            <a:off x="1765195" y="4551763"/>
            <a:ext cx="386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</a:t>
            </a: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cs-CZ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(model pro krátkodobé predikce ÚZIS ČR, kalibrace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11. 2020)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470450" y="4679366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F2EEA2F3-CD2E-4E24-9F4E-0A194E9E71D3}"/>
              </a:ext>
            </a:extLst>
          </p:cNvPr>
          <p:cNvSpPr txBox="1"/>
          <p:nvPr/>
        </p:nvSpPr>
        <p:spPr>
          <a:xfrm>
            <a:off x="8785598" y="3905095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15. 12. 2020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718 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C000"/>
                </a:solidFill>
                <a:latin typeface="Calibri" panose="020F0502020204030204"/>
              </a:rPr>
              <a:t>357 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195 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115 predikovaných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EC92D54B-FA0D-4414-8E65-9C8A5C6563F7}"/>
              </a:ext>
            </a:extLst>
          </p:cNvPr>
          <p:cNvSpPr txBox="1"/>
          <p:nvPr/>
        </p:nvSpPr>
        <p:spPr>
          <a:xfrm>
            <a:off x="10418731" y="3020068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31. 12. 2020</a:t>
            </a:r>
          </a:p>
          <a:p>
            <a:pPr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1 229 predikovaných</a:t>
            </a:r>
          </a:p>
          <a:p>
            <a:pPr algn="r">
              <a:defRPr/>
            </a:pPr>
            <a:r>
              <a:rPr lang="cs-CZ" sz="1200" dirty="0">
                <a:solidFill>
                  <a:srgbClr val="FFC000"/>
                </a:solidFill>
                <a:latin typeface="Calibri" panose="020F0502020204030204"/>
              </a:rPr>
              <a:t>365 predikovaných</a:t>
            </a:r>
          </a:p>
          <a:p>
            <a:pPr algn="r">
              <a:defRPr/>
            </a:pP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128 predikovaných</a:t>
            </a:r>
          </a:p>
          <a:p>
            <a:pPr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54 predikovaných</a:t>
            </a:r>
          </a:p>
        </p:txBody>
      </p: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42411543-AE91-4DBE-BA1E-78B1FFEE7878}"/>
              </a:ext>
            </a:extLst>
          </p:cNvPr>
          <p:cNvGrpSpPr/>
          <p:nvPr/>
        </p:nvGrpSpPr>
        <p:grpSpPr>
          <a:xfrm>
            <a:off x="11002009" y="660766"/>
            <a:ext cx="1106941" cy="258352"/>
            <a:chOff x="12381998" y="598524"/>
            <a:chExt cx="2097028" cy="4894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A4A6ACFC-146F-40FC-AF64-7AFB286DA3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Obrázek 28">
              <a:extLst>
                <a:ext uri="{FF2B5EF4-FFF2-40B4-BE49-F238E27FC236}">
                  <a16:creationId xmlns:a16="http://schemas.microsoft.com/office/drawing/2014/main" id="{8043EA33-9EBA-43C4-85FF-7BF309CDA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0366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kalibrace provedena 27. 11. 2020.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/>
              <a:t>Modelové hodnocení počtu nových případů: Ústecký kraj</a:t>
            </a:r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17BAD394-A2F8-47C7-A409-CB5877298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1358"/>
              </p:ext>
            </p:extLst>
          </p:nvPr>
        </p:nvGraphicFramePr>
        <p:xfrm>
          <a:off x="405257" y="1725908"/>
          <a:ext cx="11381487" cy="448286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1047399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335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algn="l" fontAlgn="b"/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1.–6.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4975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7.–13.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14631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50635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21.–31.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4,0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1 044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122334"/>
                  </a:ext>
                </a:extLst>
              </a:tr>
            </a:tbl>
          </a:graphicData>
        </a:graphic>
      </p:graphicFrame>
      <p:grpSp>
        <p:nvGrpSpPr>
          <p:cNvPr id="9" name="Skupina 8">
            <a:extLst>
              <a:ext uri="{FF2B5EF4-FFF2-40B4-BE49-F238E27FC236}">
                <a16:creationId xmlns:a16="http://schemas.microsoft.com/office/drawing/2014/main" id="{EA5E6691-2520-44B1-A1B1-25C692D57C12}"/>
              </a:ext>
            </a:extLst>
          </p:cNvPr>
          <p:cNvGrpSpPr/>
          <p:nvPr/>
        </p:nvGrpSpPr>
        <p:grpSpPr>
          <a:xfrm>
            <a:off x="11002009" y="660766"/>
            <a:ext cx="1106941" cy="258352"/>
            <a:chOff x="12381998" y="598524"/>
            <a:chExt cx="2097028" cy="4894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94CA360C-FFA0-4C91-8D2A-F52B172802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BEFF67F1-3598-4AA4-B4CA-8623CF553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66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0E77525B-AA55-4E81-9776-41514E5B51B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2259" y="1815660"/>
            <a:ext cx="3998709" cy="2159995"/>
          </a:xfrm>
          <a:prstGeom prst="rect">
            <a:avLst/>
          </a:prstGeom>
        </p:spPr>
      </p:pic>
      <p:sp>
        <p:nvSpPr>
          <p:cNvPr id="21" name="TextovéPole 20">
            <a:extLst>
              <a:ext uri="{FF2B5EF4-FFF2-40B4-BE49-F238E27FC236}">
                <a16:creationId xmlns:a16="http://schemas.microsoft.com/office/drawing/2014/main" id="{AAE0361F-E506-4977-82C5-F24A5FA62772}"/>
              </a:ext>
            </a:extLst>
          </p:cNvPr>
          <p:cNvSpPr txBox="1"/>
          <p:nvPr/>
        </p:nvSpPr>
        <p:spPr>
          <a:xfrm rot="16200000">
            <a:off x="-518687" y="4479258"/>
            <a:ext cx="194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osob s COVID-19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6B627DB5-E7BE-4826-83AC-838BCA5E7E3C}"/>
              </a:ext>
            </a:extLst>
          </p:cNvPr>
          <p:cNvSpPr txBox="1"/>
          <p:nvPr/>
        </p:nvSpPr>
        <p:spPr>
          <a:xfrm>
            <a:off x="87087" y="6372659"/>
            <a:ext cx="11974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Výpočet funkcí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estimate_R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 software R (balíček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EpiEstim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), 7denní časové okno, předpoklad rozdělení sériového intervalu: průměr 4.8, SD 2.3 (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Nishiura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et al., 2020), odhad uveden jako medián a 2,5%–97,5% kvantily.</a:t>
            </a:r>
          </a:p>
        </p:txBody>
      </p:sp>
      <p:grpSp>
        <p:nvGrpSpPr>
          <p:cNvPr id="28" name="Skupina 27"/>
          <p:cNvGrpSpPr/>
          <p:nvPr/>
        </p:nvGrpSpPr>
        <p:grpSpPr>
          <a:xfrm>
            <a:off x="9718781" y="2297047"/>
            <a:ext cx="1591404" cy="276999"/>
            <a:chOff x="9718781" y="1744597"/>
            <a:chExt cx="1591404" cy="276999"/>
          </a:xfrm>
        </p:grpSpPr>
        <p:sp>
          <p:nvSpPr>
            <p:cNvPr id="29" name="TextovéPole 28"/>
            <p:cNvSpPr txBox="1"/>
            <p:nvPr/>
          </p:nvSpPr>
          <p:spPr>
            <a:xfrm>
              <a:off x="9718781" y="1837223"/>
              <a:ext cx="108000" cy="108000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/>
            <p:cNvSpPr txBox="1"/>
            <p:nvPr/>
          </p:nvSpPr>
          <p:spPr>
            <a:xfrm>
              <a:off x="9820823" y="1744597"/>
              <a:ext cx="148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Incidence</a:t>
              </a:r>
            </a:p>
          </p:txBody>
        </p:sp>
      </p:grpSp>
      <p:sp>
        <p:nvSpPr>
          <p:cNvPr id="35" name="Obdélník 34">
            <a:extLst>
              <a:ext uri="{FF2B5EF4-FFF2-40B4-BE49-F238E27FC236}">
                <a16:creationId xmlns:a16="http://schemas.microsoft.com/office/drawing/2014/main" id="{EF644874-F2C9-4559-B699-84C7A880B3AF}"/>
              </a:ext>
            </a:extLst>
          </p:cNvPr>
          <p:cNvSpPr/>
          <p:nvPr/>
        </p:nvSpPr>
        <p:spPr>
          <a:xfrm>
            <a:off x="1922828" y="707984"/>
            <a:ext cx="8346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Aktuální odhad R pro populaci LBK</a:t>
            </a:r>
          </a:p>
          <a:p>
            <a:pPr lvl="0" algn="ctr">
              <a:defRPr/>
            </a:pPr>
            <a:r>
              <a:rPr lang="cs-CZ" sz="3200" dirty="0">
                <a:solidFill>
                  <a:srgbClr val="000000"/>
                </a:solidFill>
              </a:rPr>
              <a:t>0,77 (95% IS 0,73–0,82)</a:t>
            </a:r>
            <a:r>
              <a:rPr kumimoji="0" lang="cs-CZ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44186775-0854-4C76-A782-DDBDFB70F663}"/>
              </a:ext>
            </a:extLst>
          </p:cNvPr>
          <p:cNvGrpSpPr/>
          <p:nvPr/>
        </p:nvGrpSpPr>
        <p:grpSpPr>
          <a:xfrm>
            <a:off x="6977060" y="1984817"/>
            <a:ext cx="1258317" cy="1229000"/>
            <a:chOff x="6860909" y="2067873"/>
            <a:chExt cx="1722367" cy="1659367"/>
          </a:xfrm>
        </p:grpSpPr>
        <p:sp>
          <p:nvSpPr>
            <p:cNvPr id="37" name="TextBox 21">
              <a:extLst>
                <a:ext uri="{FF2B5EF4-FFF2-40B4-BE49-F238E27FC236}">
                  <a16:creationId xmlns:a16="http://schemas.microsoft.com/office/drawing/2014/main" id="{4B55323A-070C-409E-BA78-F0D97EF59625}"/>
                </a:ext>
              </a:extLst>
            </p:cNvPr>
            <p:cNvSpPr txBox="1"/>
            <p:nvPr/>
          </p:nvSpPr>
          <p:spPr>
            <a:xfrm>
              <a:off x="6860909" y="2067873"/>
              <a:ext cx="1722367" cy="58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Prevalence na 100 000 obyvatel</a:t>
              </a:r>
            </a:p>
          </p:txBody>
        </p:sp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071172E0-93C3-44FF-A73A-1992CDF272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242" b="3992"/>
            <a:stretch/>
          </p:blipFill>
          <p:spPr>
            <a:xfrm>
              <a:off x="6961321" y="2593288"/>
              <a:ext cx="1143000" cy="1133952"/>
            </a:xfrm>
            <a:prstGeom prst="rect">
              <a:avLst/>
            </a:prstGeom>
          </p:spPr>
        </p:pic>
      </p:grpSp>
      <p:graphicFrame>
        <p:nvGraphicFramePr>
          <p:cNvPr id="39" name="Chart 4">
            <a:extLst>
              <a:ext uri="{FF2B5EF4-FFF2-40B4-BE49-F238E27FC236}">
                <a16:creationId xmlns:a16="http://schemas.microsoft.com/office/drawing/2014/main" id="{A1250809-DD83-41D8-8EC4-9FF2AA4608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052383"/>
              </p:ext>
            </p:extLst>
          </p:nvPr>
        </p:nvGraphicFramePr>
        <p:xfrm>
          <a:off x="418529" y="3550914"/>
          <a:ext cx="11354940" cy="2738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6">
            <a:extLst>
              <a:ext uri="{FF2B5EF4-FFF2-40B4-BE49-F238E27FC236}">
                <a16:creationId xmlns:a16="http://schemas.microsoft.com/office/drawing/2014/main" id="{4362F3AE-A53C-4E4A-B271-146D3B0E1E40}"/>
              </a:ext>
            </a:extLst>
          </p:cNvPr>
          <p:cNvSpPr txBox="1"/>
          <p:nvPr/>
        </p:nvSpPr>
        <p:spPr>
          <a:xfrm>
            <a:off x="1358296" y="3795553"/>
            <a:ext cx="255058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Orientační monitoring reprodukčního čísla: Liberecký kraj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56F5D8E1-EB69-4EAA-B9AE-FEACA920BBA1}"/>
              </a:ext>
            </a:extLst>
          </p:cNvPr>
          <p:cNvGrpSpPr/>
          <p:nvPr/>
        </p:nvGrpSpPr>
        <p:grpSpPr>
          <a:xfrm>
            <a:off x="10909005" y="654465"/>
            <a:ext cx="1190216" cy="334888"/>
            <a:chOff x="12375318" y="2890002"/>
            <a:chExt cx="1689602" cy="475399"/>
          </a:xfrm>
        </p:grpSpPr>
        <p:pic>
          <p:nvPicPr>
            <p:cNvPr id="23" name="Obrázek 22">
              <a:extLst>
                <a:ext uri="{FF2B5EF4-FFF2-40B4-BE49-F238E27FC236}">
                  <a16:creationId xmlns:a16="http://schemas.microsoft.com/office/drawing/2014/main" id="{BF0DB7CC-3EE3-4188-827A-46304E7C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24" name="Obrázek 23">
              <a:extLst>
                <a:ext uri="{FF2B5EF4-FFF2-40B4-BE49-F238E27FC236}">
                  <a16:creationId xmlns:a16="http://schemas.microsoft.com/office/drawing/2014/main" id="{BBEB9341-58D2-4490-A0A5-3CF5F124B0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5642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B321AC4D-2CD1-45A6-89FC-6F33D2AE9D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6270384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</a:t>
            </a:r>
            <a:r>
              <a:rPr lang="cs-CZ" dirty="0"/>
              <a:t>Liberecký kraj</a:t>
            </a:r>
            <a:endParaRPr lang="cs-CZ" dirty="0">
              <a:latin typeface="+mj-lt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při R = 1,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vedoucí k silnému zpomalení (R = 0,74)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846233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765195" y="388184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1470450" y="355683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1767631" y="3505028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470450" y="40094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765195" y="410515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470450" y="42327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1765195" y="4328457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470450" y="4456060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9F1DE5C-CB80-4876-B377-D8D183B8B362}"/>
              </a:ext>
            </a:extLst>
          </p:cNvPr>
          <p:cNvSpPr txBox="1"/>
          <p:nvPr/>
        </p:nvSpPr>
        <p:spPr>
          <a:xfrm>
            <a:off x="1765195" y="4551763"/>
            <a:ext cx="386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</a:t>
            </a: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cs-CZ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(model pro krátkodobé predikce ÚZIS ČR, kalibrace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11. 2020)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470450" y="4679366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F2EEA2F3-CD2E-4E24-9F4E-0A194E9E71D3}"/>
              </a:ext>
            </a:extLst>
          </p:cNvPr>
          <p:cNvSpPr txBox="1"/>
          <p:nvPr/>
        </p:nvSpPr>
        <p:spPr>
          <a:xfrm>
            <a:off x="8785598" y="3905095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15. 12. 2020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416 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C000"/>
                </a:solidFill>
                <a:latin typeface="Calibri" panose="020F0502020204030204"/>
              </a:rPr>
              <a:t>207 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113 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67 predikovaných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EC92D54B-FA0D-4414-8E65-9C8A5C6563F7}"/>
              </a:ext>
            </a:extLst>
          </p:cNvPr>
          <p:cNvSpPr txBox="1"/>
          <p:nvPr/>
        </p:nvSpPr>
        <p:spPr>
          <a:xfrm>
            <a:off x="10418731" y="3020068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31. 12. 2020</a:t>
            </a:r>
          </a:p>
          <a:p>
            <a:pPr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712 predikovaných</a:t>
            </a:r>
          </a:p>
          <a:p>
            <a:pPr algn="r">
              <a:defRPr/>
            </a:pPr>
            <a:r>
              <a:rPr lang="cs-CZ" sz="1200" dirty="0">
                <a:solidFill>
                  <a:srgbClr val="FFC000"/>
                </a:solidFill>
                <a:latin typeface="Calibri" panose="020F0502020204030204"/>
              </a:rPr>
              <a:t>211 predikovaných</a:t>
            </a:r>
          </a:p>
          <a:p>
            <a:pPr algn="r">
              <a:defRPr/>
            </a:pP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74 predikovaných</a:t>
            </a:r>
          </a:p>
          <a:p>
            <a:pPr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31 predikovaných</a:t>
            </a:r>
          </a:p>
        </p:txBody>
      </p: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86F5DCC4-F178-4892-BE18-E444EF53746A}"/>
              </a:ext>
            </a:extLst>
          </p:cNvPr>
          <p:cNvGrpSpPr/>
          <p:nvPr/>
        </p:nvGrpSpPr>
        <p:grpSpPr>
          <a:xfrm>
            <a:off x="10909005" y="654465"/>
            <a:ext cx="1190216" cy="334888"/>
            <a:chOff x="12375318" y="2890002"/>
            <a:chExt cx="1689602" cy="475399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2779C90E-B062-49CC-A214-34F458822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29" name="Obrázek 28">
              <a:extLst>
                <a:ext uri="{FF2B5EF4-FFF2-40B4-BE49-F238E27FC236}">
                  <a16:creationId xmlns:a16="http://schemas.microsoft.com/office/drawing/2014/main" id="{44AFB98E-EAC1-451F-9874-946A6361E9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0895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kalibrace provedena 27. 11. 2020.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/>
              <a:t>Modelové hodnocení počtu nových případů: Liberecký kraj</a:t>
            </a:r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7FE52277-35DA-4822-9EF3-A68B3575A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574768"/>
              </p:ext>
            </p:extLst>
          </p:nvPr>
        </p:nvGraphicFramePr>
        <p:xfrm>
          <a:off x="405257" y="1725908"/>
          <a:ext cx="11381487" cy="448286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1047399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335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algn="l" fontAlgn="b"/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1.–6.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4975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7.–13.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14631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50635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21.–31.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122334"/>
                  </a:ext>
                </a:extLst>
              </a:tr>
            </a:tbl>
          </a:graphicData>
        </a:graphic>
      </p:graphicFrame>
      <p:grpSp>
        <p:nvGrpSpPr>
          <p:cNvPr id="9" name="Skupina 8">
            <a:extLst>
              <a:ext uri="{FF2B5EF4-FFF2-40B4-BE49-F238E27FC236}">
                <a16:creationId xmlns:a16="http://schemas.microsoft.com/office/drawing/2014/main" id="{2146B0CB-2F05-4D56-97EE-71C68FD343BB}"/>
              </a:ext>
            </a:extLst>
          </p:cNvPr>
          <p:cNvGrpSpPr/>
          <p:nvPr/>
        </p:nvGrpSpPr>
        <p:grpSpPr>
          <a:xfrm>
            <a:off x="10909005" y="654465"/>
            <a:ext cx="1190216" cy="334888"/>
            <a:chOff x="12375318" y="2890002"/>
            <a:chExt cx="1689602" cy="475399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EC2BE68-5CCA-4992-90D4-68A93788A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2A4CBF87-E72B-49DD-9125-D44147EFA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7961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0E77525B-AA55-4E81-9776-41514E5B51B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2259" y="1815660"/>
            <a:ext cx="3998709" cy="2159994"/>
          </a:xfrm>
          <a:prstGeom prst="rect">
            <a:avLst/>
          </a:prstGeom>
        </p:spPr>
      </p:pic>
      <p:sp>
        <p:nvSpPr>
          <p:cNvPr id="21" name="TextovéPole 20">
            <a:extLst>
              <a:ext uri="{FF2B5EF4-FFF2-40B4-BE49-F238E27FC236}">
                <a16:creationId xmlns:a16="http://schemas.microsoft.com/office/drawing/2014/main" id="{AAE0361F-E506-4977-82C5-F24A5FA62772}"/>
              </a:ext>
            </a:extLst>
          </p:cNvPr>
          <p:cNvSpPr txBox="1"/>
          <p:nvPr/>
        </p:nvSpPr>
        <p:spPr>
          <a:xfrm rot="16200000">
            <a:off x="-518687" y="4479258"/>
            <a:ext cx="194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osob s COVID-19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6B627DB5-E7BE-4826-83AC-838BCA5E7E3C}"/>
              </a:ext>
            </a:extLst>
          </p:cNvPr>
          <p:cNvSpPr txBox="1"/>
          <p:nvPr/>
        </p:nvSpPr>
        <p:spPr>
          <a:xfrm>
            <a:off x="87087" y="6372659"/>
            <a:ext cx="11974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Výpočet funkcí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estimate_R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 software R (balíček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EpiEstim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), 7denní časové okno, předpoklad rozdělení sériového intervalu: průměr 4.8, SD 2.3 (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Nishiura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et al., 2020), odhad uveden jako medián a 2,5%–97,5% kvantily.</a:t>
            </a:r>
          </a:p>
        </p:txBody>
      </p:sp>
      <p:grpSp>
        <p:nvGrpSpPr>
          <p:cNvPr id="28" name="Skupina 27"/>
          <p:cNvGrpSpPr/>
          <p:nvPr/>
        </p:nvGrpSpPr>
        <p:grpSpPr>
          <a:xfrm>
            <a:off x="9718781" y="2297047"/>
            <a:ext cx="1591404" cy="276999"/>
            <a:chOff x="9718781" y="1744597"/>
            <a:chExt cx="1591404" cy="276999"/>
          </a:xfrm>
        </p:grpSpPr>
        <p:sp>
          <p:nvSpPr>
            <p:cNvPr id="29" name="TextovéPole 28"/>
            <p:cNvSpPr txBox="1"/>
            <p:nvPr/>
          </p:nvSpPr>
          <p:spPr>
            <a:xfrm>
              <a:off x="9718781" y="1837223"/>
              <a:ext cx="108000" cy="108000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/>
            <p:cNvSpPr txBox="1"/>
            <p:nvPr/>
          </p:nvSpPr>
          <p:spPr>
            <a:xfrm>
              <a:off x="9820823" y="1744597"/>
              <a:ext cx="148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Incidence</a:t>
              </a:r>
            </a:p>
          </p:txBody>
        </p:sp>
      </p:grpSp>
      <p:sp>
        <p:nvSpPr>
          <p:cNvPr id="35" name="Obdélník 34">
            <a:extLst>
              <a:ext uri="{FF2B5EF4-FFF2-40B4-BE49-F238E27FC236}">
                <a16:creationId xmlns:a16="http://schemas.microsoft.com/office/drawing/2014/main" id="{EF644874-F2C9-4559-B699-84C7A880B3AF}"/>
              </a:ext>
            </a:extLst>
          </p:cNvPr>
          <p:cNvSpPr/>
          <p:nvPr/>
        </p:nvSpPr>
        <p:spPr>
          <a:xfrm>
            <a:off x="1922828" y="707984"/>
            <a:ext cx="8346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Aktuální odhad R pro populaci </a:t>
            </a:r>
            <a:r>
              <a:rPr lang="cs-CZ" sz="3200" b="1" u="sng" dirty="0">
                <a:solidFill>
                  <a:prstClr val="black"/>
                </a:solidFill>
                <a:latin typeface="Calibri" panose="020F0502020204030204"/>
              </a:rPr>
              <a:t>HK</a:t>
            </a:r>
            <a:r>
              <a:rPr kumimoji="0" lang="cs-CZ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</a:t>
            </a:r>
          </a:p>
          <a:p>
            <a:pPr lvl="0" algn="ctr">
              <a:defRPr/>
            </a:pPr>
            <a:r>
              <a:rPr lang="cs-CZ" sz="3200" dirty="0">
                <a:solidFill>
                  <a:srgbClr val="000000"/>
                </a:solidFill>
              </a:rPr>
              <a:t>1,00 (95% IS 0,95–1,04)</a:t>
            </a:r>
            <a:r>
              <a:rPr kumimoji="0" lang="cs-CZ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44186775-0854-4C76-A782-DDBDFB70F663}"/>
              </a:ext>
            </a:extLst>
          </p:cNvPr>
          <p:cNvGrpSpPr/>
          <p:nvPr/>
        </p:nvGrpSpPr>
        <p:grpSpPr>
          <a:xfrm>
            <a:off x="6977060" y="1984817"/>
            <a:ext cx="1258317" cy="1229000"/>
            <a:chOff x="6860909" y="2067873"/>
            <a:chExt cx="1722367" cy="1659367"/>
          </a:xfrm>
        </p:grpSpPr>
        <p:sp>
          <p:nvSpPr>
            <p:cNvPr id="37" name="TextBox 21">
              <a:extLst>
                <a:ext uri="{FF2B5EF4-FFF2-40B4-BE49-F238E27FC236}">
                  <a16:creationId xmlns:a16="http://schemas.microsoft.com/office/drawing/2014/main" id="{4B55323A-070C-409E-BA78-F0D97EF59625}"/>
                </a:ext>
              </a:extLst>
            </p:cNvPr>
            <p:cNvSpPr txBox="1"/>
            <p:nvPr/>
          </p:nvSpPr>
          <p:spPr>
            <a:xfrm>
              <a:off x="6860909" y="2067873"/>
              <a:ext cx="1722367" cy="58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Prevalence na 100 000 obyvatel</a:t>
              </a:r>
            </a:p>
          </p:txBody>
        </p:sp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071172E0-93C3-44FF-A73A-1992CDF272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242" b="3992"/>
            <a:stretch/>
          </p:blipFill>
          <p:spPr>
            <a:xfrm>
              <a:off x="6961321" y="2593288"/>
              <a:ext cx="1143000" cy="1133952"/>
            </a:xfrm>
            <a:prstGeom prst="rect">
              <a:avLst/>
            </a:prstGeom>
          </p:spPr>
        </p:pic>
      </p:grpSp>
      <p:graphicFrame>
        <p:nvGraphicFramePr>
          <p:cNvPr id="39" name="Chart 4">
            <a:extLst>
              <a:ext uri="{FF2B5EF4-FFF2-40B4-BE49-F238E27FC236}">
                <a16:creationId xmlns:a16="http://schemas.microsoft.com/office/drawing/2014/main" id="{A1250809-DD83-41D8-8EC4-9FF2AA4608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0584997"/>
              </p:ext>
            </p:extLst>
          </p:nvPr>
        </p:nvGraphicFramePr>
        <p:xfrm>
          <a:off x="418529" y="3550914"/>
          <a:ext cx="11354940" cy="2738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6">
            <a:extLst>
              <a:ext uri="{FF2B5EF4-FFF2-40B4-BE49-F238E27FC236}">
                <a16:creationId xmlns:a16="http://schemas.microsoft.com/office/drawing/2014/main" id="{4362F3AE-A53C-4E4A-B271-146D3B0E1E40}"/>
              </a:ext>
            </a:extLst>
          </p:cNvPr>
          <p:cNvSpPr txBox="1"/>
          <p:nvPr/>
        </p:nvSpPr>
        <p:spPr>
          <a:xfrm>
            <a:off x="1358296" y="3795553"/>
            <a:ext cx="255058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8" y="2"/>
            <a:ext cx="9337041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Orientační monitoring reprodukčního čísla: Královehradecký kraj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0884B845-4C7D-47E0-B59B-45D36D8F713C}"/>
              </a:ext>
            </a:extLst>
          </p:cNvPr>
          <p:cNvGrpSpPr/>
          <p:nvPr/>
        </p:nvGrpSpPr>
        <p:grpSpPr>
          <a:xfrm>
            <a:off x="10930934" y="657628"/>
            <a:ext cx="1174766" cy="361951"/>
            <a:chOff x="12375318" y="0"/>
            <a:chExt cx="1580446" cy="486943"/>
          </a:xfrm>
        </p:grpSpPr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03B1FBA4-D322-4D1C-A33E-F4759D942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19" name="Obrázek 18">
              <a:extLst>
                <a:ext uri="{FF2B5EF4-FFF2-40B4-BE49-F238E27FC236}">
                  <a16:creationId xmlns:a16="http://schemas.microsoft.com/office/drawing/2014/main" id="{5B655E40-1133-4713-A051-55F08046C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470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B321AC4D-2CD1-45A6-89FC-6F33D2AE9D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5924890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</a:t>
            </a:r>
            <a:r>
              <a:rPr lang="cs-CZ" dirty="0"/>
              <a:t>Královehradecký kraj</a:t>
            </a:r>
            <a:endParaRPr lang="cs-CZ" dirty="0">
              <a:latin typeface="+mj-lt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při R = 1,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vedoucí k silnému zpomalení (R = 0,74)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846233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765195" y="388184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1470450" y="355683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1767631" y="3505028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470450" y="40094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765195" y="410515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470450" y="42327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1765195" y="4328457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470450" y="4456060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9F1DE5C-CB80-4876-B377-D8D183B8B362}"/>
              </a:ext>
            </a:extLst>
          </p:cNvPr>
          <p:cNvSpPr txBox="1"/>
          <p:nvPr/>
        </p:nvSpPr>
        <p:spPr>
          <a:xfrm>
            <a:off x="1765195" y="4551763"/>
            <a:ext cx="386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</a:t>
            </a: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cs-CZ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(model pro krátkodobé predikce ÚZIS ČR, kalibrace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11. 2020)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470450" y="4679366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F2EEA2F3-CD2E-4E24-9F4E-0A194E9E71D3}"/>
              </a:ext>
            </a:extLst>
          </p:cNvPr>
          <p:cNvSpPr txBox="1"/>
          <p:nvPr/>
        </p:nvSpPr>
        <p:spPr>
          <a:xfrm>
            <a:off x="8785598" y="3905095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15. 12. 2020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582 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C000"/>
                </a:solidFill>
                <a:latin typeface="Calibri" panose="020F0502020204030204"/>
              </a:rPr>
              <a:t>290 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158 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93 predikovaných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EC92D54B-FA0D-4414-8E65-9C8A5C6563F7}"/>
              </a:ext>
            </a:extLst>
          </p:cNvPr>
          <p:cNvSpPr txBox="1"/>
          <p:nvPr/>
        </p:nvSpPr>
        <p:spPr>
          <a:xfrm>
            <a:off x="10418731" y="3020068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31. 12. 2020</a:t>
            </a:r>
          </a:p>
          <a:p>
            <a:pPr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996 predikovaných</a:t>
            </a:r>
          </a:p>
          <a:p>
            <a:pPr algn="r">
              <a:defRPr/>
            </a:pPr>
            <a:r>
              <a:rPr lang="cs-CZ" sz="1200" dirty="0">
                <a:solidFill>
                  <a:srgbClr val="FFC000"/>
                </a:solidFill>
                <a:latin typeface="Calibri" panose="020F0502020204030204"/>
              </a:rPr>
              <a:t>296 predikovaných</a:t>
            </a:r>
          </a:p>
          <a:p>
            <a:pPr algn="r">
              <a:defRPr/>
            </a:pP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104 predikovaných</a:t>
            </a:r>
          </a:p>
          <a:p>
            <a:pPr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43 predikovaných</a:t>
            </a:r>
          </a:p>
        </p:txBody>
      </p: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3BCD6104-64E3-4C80-913E-5684EFC5A5B9}"/>
              </a:ext>
            </a:extLst>
          </p:cNvPr>
          <p:cNvGrpSpPr/>
          <p:nvPr/>
        </p:nvGrpSpPr>
        <p:grpSpPr>
          <a:xfrm>
            <a:off x="10930934" y="657628"/>
            <a:ext cx="1174766" cy="361951"/>
            <a:chOff x="12375318" y="0"/>
            <a:chExt cx="1580446" cy="486943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023B90F8-7B80-44E5-9789-1488A351B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29" name="Obrázek 28">
              <a:extLst>
                <a:ext uri="{FF2B5EF4-FFF2-40B4-BE49-F238E27FC236}">
                  <a16:creationId xmlns:a16="http://schemas.microsoft.com/office/drawing/2014/main" id="{29315F49-85CF-4D76-871E-C843573FD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8249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kalibrace provedena 27. 11. 2020.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980" y="17564"/>
            <a:ext cx="8300114" cy="576000"/>
          </a:xfrm>
        </p:spPr>
        <p:txBody>
          <a:bodyPr/>
          <a:lstStyle/>
          <a:p>
            <a:r>
              <a:rPr lang="cs-CZ" dirty="0"/>
              <a:t>Modelové hodnocení počtu nových případů: Královehradecký kraj</a:t>
            </a:r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3EAC65AA-381D-4B97-AF75-B2804DF6B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088673"/>
              </p:ext>
            </p:extLst>
          </p:nvPr>
        </p:nvGraphicFramePr>
        <p:xfrm>
          <a:off x="405257" y="1725908"/>
          <a:ext cx="11381487" cy="448286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1047399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335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algn="l" fontAlgn="b"/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1.–6.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4975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7.–13.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14631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50635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21.–31.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122334"/>
                  </a:ext>
                </a:extLst>
              </a:tr>
            </a:tbl>
          </a:graphicData>
        </a:graphic>
      </p:graphicFrame>
      <p:grpSp>
        <p:nvGrpSpPr>
          <p:cNvPr id="9" name="Skupina 8">
            <a:extLst>
              <a:ext uri="{FF2B5EF4-FFF2-40B4-BE49-F238E27FC236}">
                <a16:creationId xmlns:a16="http://schemas.microsoft.com/office/drawing/2014/main" id="{C3CC0BEB-57FE-4545-8872-811024BF6AD6}"/>
              </a:ext>
            </a:extLst>
          </p:cNvPr>
          <p:cNvGrpSpPr/>
          <p:nvPr/>
        </p:nvGrpSpPr>
        <p:grpSpPr>
          <a:xfrm>
            <a:off x="10930934" y="657628"/>
            <a:ext cx="1174766" cy="361951"/>
            <a:chOff x="12375318" y="0"/>
            <a:chExt cx="1580446" cy="486943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1599452E-56E2-427D-8579-2E08FA0CF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092CD174-D0DC-4903-A1FC-497E2A815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284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>
                <a:latin typeface="+mj-lt"/>
              </a:rPr>
              <a:t>Predikce ve čtyřech scénářích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zhoršení, R = 1,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pokračujícího zpomalování (R = 0,74)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hart 4">
            <a:extLst>
              <a:ext uri="{FF2B5EF4-FFF2-40B4-BE49-F238E27FC236}">
                <a16:creationId xmlns:a16="http://schemas.microsoft.com/office/drawing/2014/main" id="{3E256F39-56D6-4974-B02C-6BB28A4AE5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5648561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846233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837164" y="3938886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1542419" y="3613878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1839600" y="3562071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542419" y="4066489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837164" y="4162193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542419" y="4289796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1837164" y="438550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0,8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5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542419" y="4513103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9F1DE5C-CB80-4876-B377-D8D183B8B362}"/>
              </a:ext>
            </a:extLst>
          </p:cNvPr>
          <p:cNvSpPr txBox="1"/>
          <p:nvPr/>
        </p:nvSpPr>
        <p:spPr>
          <a:xfrm>
            <a:off x="1837164" y="4608806"/>
            <a:ext cx="386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</a:t>
            </a: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cs-CZ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(model pro krátkodobé predikce ÚZIS ČR, kalibrace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2020,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hodnoty pro kalibraci plnou čarou)</a:t>
            </a:r>
          </a:p>
        </p:txBody>
      </p: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542419" y="4736409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6760E631-91CD-4D22-B5F7-BB6866EAD41D}"/>
              </a:ext>
            </a:extLst>
          </p:cNvPr>
          <p:cNvSpPr txBox="1"/>
          <p:nvPr/>
        </p:nvSpPr>
        <p:spPr>
          <a:xfrm>
            <a:off x="8890373" y="3858841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15. 12. 2020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9 443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4 702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2 562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1 516 predikovaných</a:t>
            </a:r>
          </a:p>
        </p:txBody>
      </p:sp>
      <p:pic>
        <p:nvPicPr>
          <p:cNvPr id="27" name="Vlajka CR">
            <a:extLst>
              <a:ext uri="{FF2B5EF4-FFF2-40B4-BE49-F238E27FC236}">
                <a16:creationId xmlns:a16="http://schemas.microsoft.com/office/drawing/2014/main" id="{00F626A7-0D8A-4996-979E-ADFDA1B08C79}"/>
              </a:ext>
            </a:extLst>
          </p:cNvPr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1609490" y="631706"/>
            <a:ext cx="526893" cy="34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0595DE8F-F99D-41BE-83D8-13C7DA0B6128}"/>
              </a:ext>
            </a:extLst>
          </p:cNvPr>
          <p:cNvSpPr txBox="1"/>
          <p:nvPr/>
        </p:nvSpPr>
        <p:spPr>
          <a:xfrm>
            <a:off x="10511045" y="3009285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31. 12. 2020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16 168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4 798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1 688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705 predikovaných</a:t>
            </a:r>
          </a:p>
        </p:txBody>
      </p:sp>
    </p:spTree>
    <p:extLst>
      <p:ext uri="{BB962C8B-B14F-4D97-AF65-F5344CB8AC3E}">
        <p14:creationId xmlns:p14="http://schemas.microsoft.com/office/powerpoint/2010/main" val="594461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0E77525B-AA55-4E81-9776-41514E5B51B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2260" y="1815660"/>
            <a:ext cx="3998707" cy="2159994"/>
          </a:xfrm>
          <a:prstGeom prst="rect">
            <a:avLst/>
          </a:prstGeom>
        </p:spPr>
      </p:pic>
      <p:sp>
        <p:nvSpPr>
          <p:cNvPr id="21" name="TextovéPole 20">
            <a:extLst>
              <a:ext uri="{FF2B5EF4-FFF2-40B4-BE49-F238E27FC236}">
                <a16:creationId xmlns:a16="http://schemas.microsoft.com/office/drawing/2014/main" id="{AAE0361F-E506-4977-82C5-F24A5FA62772}"/>
              </a:ext>
            </a:extLst>
          </p:cNvPr>
          <p:cNvSpPr txBox="1"/>
          <p:nvPr/>
        </p:nvSpPr>
        <p:spPr>
          <a:xfrm rot="16200000">
            <a:off x="-518687" y="4479258"/>
            <a:ext cx="194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osob s COVID-19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6B627DB5-E7BE-4826-83AC-838BCA5E7E3C}"/>
              </a:ext>
            </a:extLst>
          </p:cNvPr>
          <p:cNvSpPr txBox="1"/>
          <p:nvPr/>
        </p:nvSpPr>
        <p:spPr>
          <a:xfrm>
            <a:off x="87087" y="6372659"/>
            <a:ext cx="11974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Výpočet funkcí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estimate_R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 software R (balíček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EpiEstim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), 7denní časové okno, předpoklad rozdělení sériového intervalu: průměr 4.8, SD 2.3 (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Nishiura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et al., 2020), odhad uveden jako medián a 2,5%–97,5% kvantily.</a:t>
            </a:r>
          </a:p>
        </p:txBody>
      </p:sp>
      <p:grpSp>
        <p:nvGrpSpPr>
          <p:cNvPr id="28" name="Skupina 27"/>
          <p:cNvGrpSpPr/>
          <p:nvPr/>
        </p:nvGrpSpPr>
        <p:grpSpPr>
          <a:xfrm>
            <a:off x="9718781" y="2297047"/>
            <a:ext cx="1591404" cy="276999"/>
            <a:chOff x="9718781" y="1744597"/>
            <a:chExt cx="1591404" cy="276999"/>
          </a:xfrm>
        </p:grpSpPr>
        <p:sp>
          <p:nvSpPr>
            <p:cNvPr id="29" name="TextovéPole 28"/>
            <p:cNvSpPr txBox="1"/>
            <p:nvPr/>
          </p:nvSpPr>
          <p:spPr>
            <a:xfrm>
              <a:off x="9718781" y="1837223"/>
              <a:ext cx="108000" cy="108000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/>
            <p:cNvSpPr txBox="1"/>
            <p:nvPr/>
          </p:nvSpPr>
          <p:spPr>
            <a:xfrm>
              <a:off x="9820823" y="1744597"/>
              <a:ext cx="148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Incidence</a:t>
              </a:r>
            </a:p>
          </p:txBody>
        </p:sp>
      </p:grpSp>
      <p:sp>
        <p:nvSpPr>
          <p:cNvPr id="35" name="Obdélník 34">
            <a:extLst>
              <a:ext uri="{FF2B5EF4-FFF2-40B4-BE49-F238E27FC236}">
                <a16:creationId xmlns:a16="http://schemas.microsoft.com/office/drawing/2014/main" id="{EF644874-F2C9-4559-B699-84C7A880B3AF}"/>
              </a:ext>
            </a:extLst>
          </p:cNvPr>
          <p:cNvSpPr/>
          <p:nvPr/>
        </p:nvSpPr>
        <p:spPr>
          <a:xfrm>
            <a:off x="1922828" y="707984"/>
            <a:ext cx="8346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Aktuální odhad R pro populaci PAK</a:t>
            </a:r>
          </a:p>
          <a:p>
            <a:pPr lvl="0" algn="ctr">
              <a:defRPr/>
            </a:pPr>
            <a:r>
              <a:rPr lang="cs-CZ" sz="3200" dirty="0">
                <a:solidFill>
                  <a:srgbClr val="000000"/>
                </a:solidFill>
              </a:rPr>
              <a:t>0,81 (95% IS 0,77–0,85)</a:t>
            </a:r>
            <a:r>
              <a:rPr kumimoji="0" lang="cs-CZ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44186775-0854-4C76-A782-DDBDFB70F663}"/>
              </a:ext>
            </a:extLst>
          </p:cNvPr>
          <p:cNvGrpSpPr/>
          <p:nvPr/>
        </p:nvGrpSpPr>
        <p:grpSpPr>
          <a:xfrm>
            <a:off x="6977060" y="1984817"/>
            <a:ext cx="1258317" cy="1229000"/>
            <a:chOff x="6860909" y="2067873"/>
            <a:chExt cx="1722367" cy="1659367"/>
          </a:xfrm>
        </p:grpSpPr>
        <p:sp>
          <p:nvSpPr>
            <p:cNvPr id="37" name="TextBox 21">
              <a:extLst>
                <a:ext uri="{FF2B5EF4-FFF2-40B4-BE49-F238E27FC236}">
                  <a16:creationId xmlns:a16="http://schemas.microsoft.com/office/drawing/2014/main" id="{4B55323A-070C-409E-BA78-F0D97EF59625}"/>
                </a:ext>
              </a:extLst>
            </p:cNvPr>
            <p:cNvSpPr txBox="1"/>
            <p:nvPr/>
          </p:nvSpPr>
          <p:spPr>
            <a:xfrm>
              <a:off x="6860909" y="2067873"/>
              <a:ext cx="1722367" cy="58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Prevalence na 100 000 obyvatel</a:t>
              </a:r>
            </a:p>
          </p:txBody>
        </p:sp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071172E0-93C3-44FF-A73A-1992CDF272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242" b="3992"/>
            <a:stretch/>
          </p:blipFill>
          <p:spPr>
            <a:xfrm>
              <a:off x="6961321" y="2593288"/>
              <a:ext cx="1143000" cy="1133952"/>
            </a:xfrm>
            <a:prstGeom prst="rect">
              <a:avLst/>
            </a:prstGeom>
          </p:spPr>
        </p:pic>
      </p:grpSp>
      <p:graphicFrame>
        <p:nvGraphicFramePr>
          <p:cNvPr id="39" name="Chart 4">
            <a:extLst>
              <a:ext uri="{FF2B5EF4-FFF2-40B4-BE49-F238E27FC236}">
                <a16:creationId xmlns:a16="http://schemas.microsoft.com/office/drawing/2014/main" id="{A1250809-DD83-41D8-8EC4-9FF2AA4608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7358062"/>
              </p:ext>
            </p:extLst>
          </p:nvPr>
        </p:nvGraphicFramePr>
        <p:xfrm>
          <a:off x="418529" y="3550914"/>
          <a:ext cx="11354940" cy="2738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6">
            <a:extLst>
              <a:ext uri="{FF2B5EF4-FFF2-40B4-BE49-F238E27FC236}">
                <a16:creationId xmlns:a16="http://schemas.microsoft.com/office/drawing/2014/main" id="{4362F3AE-A53C-4E4A-B271-146D3B0E1E40}"/>
              </a:ext>
            </a:extLst>
          </p:cNvPr>
          <p:cNvSpPr txBox="1"/>
          <p:nvPr/>
        </p:nvSpPr>
        <p:spPr>
          <a:xfrm>
            <a:off x="1358296" y="3795553"/>
            <a:ext cx="255058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98" y="2"/>
            <a:ext cx="9337041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Orientační monitoring reprodukčního čísla: Pardubický kraj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85C946EB-DDB3-4087-A108-8C4736AE4493}"/>
              </a:ext>
            </a:extLst>
          </p:cNvPr>
          <p:cNvGrpSpPr/>
          <p:nvPr/>
        </p:nvGrpSpPr>
        <p:grpSpPr>
          <a:xfrm>
            <a:off x="10804994" y="654404"/>
            <a:ext cx="1303698" cy="337171"/>
            <a:chOff x="12375318" y="5014932"/>
            <a:chExt cx="2087955" cy="540000"/>
          </a:xfrm>
        </p:grpSpPr>
        <p:pic>
          <p:nvPicPr>
            <p:cNvPr id="23" name="Obrázek 22">
              <a:extLst>
                <a:ext uri="{FF2B5EF4-FFF2-40B4-BE49-F238E27FC236}">
                  <a16:creationId xmlns:a16="http://schemas.microsoft.com/office/drawing/2014/main" id="{5903EC81-7EFD-4236-A8D9-BB1D1FD2C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24" name="Obrázek 23">
              <a:extLst>
                <a:ext uri="{FF2B5EF4-FFF2-40B4-BE49-F238E27FC236}">
                  <a16:creationId xmlns:a16="http://schemas.microsoft.com/office/drawing/2014/main" id="{DDC84E73-6F19-4D16-BFC6-56A94A88E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2295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B321AC4D-2CD1-45A6-89FC-6F33D2AE9D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5687317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</a:t>
            </a:r>
            <a:r>
              <a:rPr lang="cs-CZ" dirty="0"/>
              <a:t>Pardubický kraj</a:t>
            </a:r>
            <a:endParaRPr lang="cs-CZ" dirty="0">
              <a:latin typeface="+mj-lt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při R = 1,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vedoucí k silnému zpomalení (R = 0,74)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846233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765195" y="388184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1470450" y="355683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1767631" y="3505028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470450" y="40094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765195" y="410515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470450" y="42327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1765195" y="4328457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470450" y="4456060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9F1DE5C-CB80-4876-B377-D8D183B8B362}"/>
              </a:ext>
            </a:extLst>
          </p:cNvPr>
          <p:cNvSpPr txBox="1"/>
          <p:nvPr/>
        </p:nvSpPr>
        <p:spPr>
          <a:xfrm>
            <a:off x="1765195" y="4551763"/>
            <a:ext cx="386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</a:t>
            </a: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cs-CZ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(model pro krátkodobé predikce ÚZIS ČR, kalibrace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11. 2020)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470450" y="4679366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F2EEA2F3-CD2E-4E24-9F4E-0A194E9E71D3}"/>
              </a:ext>
            </a:extLst>
          </p:cNvPr>
          <p:cNvSpPr txBox="1"/>
          <p:nvPr/>
        </p:nvSpPr>
        <p:spPr>
          <a:xfrm>
            <a:off x="8785598" y="3905095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15. 12. 2020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584 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C000"/>
                </a:solidFill>
                <a:latin typeface="Calibri" panose="020F0502020204030204"/>
              </a:rPr>
              <a:t>291 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158 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94 predikovaných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EC92D54B-FA0D-4414-8E65-9C8A5C6563F7}"/>
              </a:ext>
            </a:extLst>
          </p:cNvPr>
          <p:cNvSpPr txBox="1"/>
          <p:nvPr/>
        </p:nvSpPr>
        <p:spPr>
          <a:xfrm>
            <a:off x="10418731" y="3020068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31. 12. 2020</a:t>
            </a:r>
          </a:p>
          <a:p>
            <a:pPr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999 predikovaných</a:t>
            </a:r>
          </a:p>
          <a:p>
            <a:pPr algn="r">
              <a:defRPr/>
            </a:pPr>
            <a:r>
              <a:rPr lang="cs-CZ" sz="1200" dirty="0">
                <a:solidFill>
                  <a:srgbClr val="FFC000"/>
                </a:solidFill>
                <a:latin typeface="Calibri" panose="020F0502020204030204"/>
              </a:rPr>
              <a:t>296 predikovaných</a:t>
            </a:r>
          </a:p>
          <a:p>
            <a:pPr algn="r">
              <a:defRPr/>
            </a:pP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104 predikovaných</a:t>
            </a:r>
          </a:p>
          <a:p>
            <a:pPr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44 predikovaných</a:t>
            </a:r>
          </a:p>
        </p:txBody>
      </p: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8DEF2457-64B2-4221-98AE-3427F6FA1028}"/>
              </a:ext>
            </a:extLst>
          </p:cNvPr>
          <p:cNvGrpSpPr/>
          <p:nvPr/>
        </p:nvGrpSpPr>
        <p:grpSpPr>
          <a:xfrm>
            <a:off x="10804994" y="654404"/>
            <a:ext cx="1303698" cy="337171"/>
            <a:chOff x="12375318" y="5014932"/>
            <a:chExt cx="2087955" cy="540000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BDC5CF2A-F292-459A-86DC-6BFB6B26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29" name="Obrázek 28">
              <a:extLst>
                <a:ext uri="{FF2B5EF4-FFF2-40B4-BE49-F238E27FC236}">
                  <a16:creationId xmlns:a16="http://schemas.microsoft.com/office/drawing/2014/main" id="{63AA78D3-B0F9-43A3-8842-182C8A9C7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9396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kalibrace provedena 27. 11. 2020.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980" y="17564"/>
            <a:ext cx="8300114" cy="576000"/>
          </a:xfrm>
        </p:spPr>
        <p:txBody>
          <a:bodyPr/>
          <a:lstStyle/>
          <a:p>
            <a:r>
              <a:rPr lang="cs-CZ" dirty="0"/>
              <a:t>Modelové hodnocení počtu nových případů: Pardubický kraj</a:t>
            </a:r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20E5FCAA-A71F-462B-8065-7314588F9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646740"/>
              </p:ext>
            </p:extLst>
          </p:nvPr>
        </p:nvGraphicFramePr>
        <p:xfrm>
          <a:off x="405257" y="1725908"/>
          <a:ext cx="11381487" cy="448286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1047399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335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algn="l" fontAlgn="b"/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1.–6.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4975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7.–13.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14631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50635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21.–31.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122334"/>
                  </a:ext>
                </a:extLst>
              </a:tr>
            </a:tbl>
          </a:graphicData>
        </a:graphic>
      </p:graphicFrame>
      <p:grpSp>
        <p:nvGrpSpPr>
          <p:cNvPr id="9" name="Skupina 8">
            <a:extLst>
              <a:ext uri="{FF2B5EF4-FFF2-40B4-BE49-F238E27FC236}">
                <a16:creationId xmlns:a16="http://schemas.microsoft.com/office/drawing/2014/main" id="{9FD3F8D4-D145-4819-8B5E-B1C7D9DFACC4}"/>
              </a:ext>
            </a:extLst>
          </p:cNvPr>
          <p:cNvGrpSpPr/>
          <p:nvPr/>
        </p:nvGrpSpPr>
        <p:grpSpPr>
          <a:xfrm>
            <a:off x="10804994" y="654404"/>
            <a:ext cx="1303698" cy="337171"/>
            <a:chOff x="12375318" y="5014932"/>
            <a:chExt cx="2087955" cy="540000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7A338381-8002-415D-9CB6-BAE3C05FF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FB5A51A4-056F-4766-886E-91AE5D618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54984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0E77525B-AA55-4E81-9776-41514E5B51B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2260" y="1815660"/>
            <a:ext cx="3998707" cy="2159993"/>
          </a:xfrm>
          <a:prstGeom prst="rect">
            <a:avLst/>
          </a:prstGeom>
        </p:spPr>
      </p:pic>
      <p:sp>
        <p:nvSpPr>
          <p:cNvPr id="21" name="TextovéPole 20">
            <a:extLst>
              <a:ext uri="{FF2B5EF4-FFF2-40B4-BE49-F238E27FC236}">
                <a16:creationId xmlns:a16="http://schemas.microsoft.com/office/drawing/2014/main" id="{AAE0361F-E506-4977-82C5-F24A5FA62772}"/>
              </a:ext>
            </a:extLst>
          </p:cNvPr>
          <p:cNvSpPr txBox="1"/>
          <p:nvPr/>
        </p:nvSpPr>
        <p:spPr>
          <a:xfrm rot="16200000">
            <a:off x="-518687" y="4479258"/>
            <a:ext cx="194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osob s COVID-19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6B627DB5-E7BE-4826-83AC-838BCA5E7E3C}"/>
              </a:ext>
            </a:extLst>
          </p:cNvPr>
          <p:cNvSpPr txBox="1"/>
          <p:nvPr/>
        </p:nvSpPr>
        <p:spPr>
          <a:xfrm>
            <a:off x="87087" y="6372659"/>
            <a:ext cx="11974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Výpočet funkcí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estimate_R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 software R (balíček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EpiEstim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), 7denní časové okno, předpoklad rozdělení sériového intervalu: průměr 4.8, SD 2.3 (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Nishiura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et al., 2020), odhad uveden jako medián a 2,5%–97,5% kvantily.</a:t>
            </a:r>
          </a:p>
        </p:txBody>
      </p:sp>
      <p:grpSp>
        <p:nvGrpSpPr>
          <p:cNvPr id="28" name="Skupina 27"/>
          <p:cNvGrpSpPr/>
          <p:nvPr/>
        </p:nvGrpSpPr>
        <p:grpSpPr>
          <a:xfrm>
            <a:off x="9718781" y="2297047"/>
            <a:ext cx="1591404" cy="276999"/>
            <a:chOff x="9718781" y="1744597"/>
            <a:chExt cx="1591404" cy="276999"/>
          </a:xfrm>
        </p:grpSpPr>
        <p:sp>
          <p:nvSpPr>
            <p:cNvPr id="29" name="TextovéPole 28"/>
            <p:cNvSpPr txBox="1"/>
            <p:nvPr/>
          </p:nvSpPr>
          <p:spPr>
            <a:xfrm>
              <a:off x="9718781" y="1837223"/>
              <a:ext cx="108000" cy="108000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/>
            <p:cNvSpPr txBox="1"/>
            <p:nvPr/>
          </p:nvSpPr>
          <p:spPr>
            <a:xfrm>
              <a:off x="9820823" y="1744597"/>
              <a:ext cx="148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Incidence</a:t>
              </a:r>
            </a:p>
          </p:txBody>
        </p:sp>
      </p:grpSp>
      <p:sp>
        <p:nvSpPr>
          <p:cNvPr id="35" name="Obdélník 34">
            <a:extLst>
              <a:ext uri="{FF2B5EF4-FFF2-40B4-BE49-F238E27FC236}">
                <a16:creationId xmlns:a16="http://schemas.microsoft.com/office/drawing/2014/main" id="{EF644874-F2C9-4559-B699-84C7A880B3AF}"/>
              </a:ext>
            </a:extLst>
          </p:cNvPr>
          <p:cNvSpPr/>
          <p:nvPr/>
        </p:nvSpPr>
        <p:spPr>
          <a:xfrm>
            <a:off x="1922828" y="707984"/>
            <a:ext cx="8346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Aktuální odhad R pro populaci VYS</a:t>
            </a:r>
          </a:p>
          <a:p>
            <a:pPr lvl="0" algn="ctr">
              <a:defRPr/>
            </a:pPr>
            <a:r>
              <a:rPr lang="cs-CZ" sz="3200" dirty="0">
                <a:solidFill>
                  <a:srgbClr val="000000"/>
                </a:solidFill>
              </a:rPr>
              <a:t>0,81 (95% IS 0,78–0,85)</a:t>
            </a:r>
            <a:r>
              <a:rPr kumimoji="0" lang="cs-CZ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44186775-0854-4C76-A782-DDBDFB70F663}"/>
              </a:ext>
            </a:extLst>
          </p:cNvPr>
          <p:cNvGrpSpPr/>
          <p:nvPr/>
        </p:nvGrpSpPr>
        <p:grpSpPr>
          <a:xfrm>
            <a:off x="6977060" y="1984817"/>
            <a:ext cx="1258317" cy="1229000"/>
            <a:chOff x="6860909" y="2067873"/>
            <a:chExt cx="1722367" cy="1659367"/>
          </a:xfrm>
        </p:grpSpPr>
        <p:sp>
          <p:nvSpPr>
            <p:cNvPr id="37" name="TextBox 21">
              <a:extLst>
                <a:ext uri="{FF2B5EF4-FFF2-40B4-BE49-F238E27FC236}">
                  <a16:creationId xmlns:a16="http://schemas.microsoft.com/office/drawing/2014/main" id="{4B55323A-070C-409E-BA78-F0D97EF59625}"/>
                </a:ext>
              </a:extLst>
            </p:cNvPr>
            <p:cNvSpPr txBox="1"/>
            <p:nvPr/>
          </p:nvSpPr>
          <p:spPr>
            <a:xfrm>
              <a:off x="6860909" y="2067873"/>
              <a:ext cx="1722367" cy="58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Prevalence na 100 000 obyvatel</a:t>
              </a:r>
            </a:p>
          </p:txBody>
        </p:sp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071172E0-93C3-44FF-A73A-1992CDF272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242" b="3992"/>
            <a:stretch/>
          </p:blipFill>
          <p:spPr>
            <a:xfrm>
              <a:off x="6961321" y="2593288"/>
              <a:ext cx="1143000" cy="1133952"/>
            </a:xfrm>
            <a:prstGeom prst="rect">
              <a:avLst/>
            </a:prstGeom>
          </p:spPr>
        </p:pic>
      </p:grpSp>
      <p:graphicFrame>
        <p:nvGraphicFramePr>
          <p:cNvPr id="39" name="Chart 4">
            <a:extLst>
              <a:ext uri="{FF2B5EF4-FFF2-40B4-BE49-F238E27FC236}">
                <a16:creationId xmlns:a16="http://schemas.microsoft.com/office/drawing/2014/main" id="{A1250809-DD83-41D8-8EC4-9FF2AA4608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976881"/>
              </p:ext>
            </p:extLst>
          </p:nvPr>
        </p:nvGraphicFramePr>
        <p:xfrm>
          <a:off x="418529" y="3550914"/>
          <a:ext cx="11354940" cy="2738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6">
            <a:extLst>
              <a:ext uri="{FF2B5EF4-FFF2-40B4-BE49-F238E27FC236}">
                <a16:creationId xmlns:a16="http://schemas.microsoft.com/office/drawing/2014/main" id="{4362F3AE-A53C-4E4A-B271-146D3B0E1E40}"/>
              </a:ext>
            </a:extLst>
          </p:cNvPr>
          <p:cNvSpPr txBox="1"/>
          <p:nvPr/>
        </p:nvSpPr>
        <p:spPr>
          <a:xfrm>
            <a:off x="1358296" y="3795553"/>
            <a:ext cx="255058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98" y="2"/>
            <a:ext cx="9337041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Orientační monitoring reprodukčního čísla: Kraj Vysočina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20F826BC-4A9E-4A0C-82FD-CD9404A590FC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23" name="Obrázek 22">
              <a:extLst>
                <a:ext uri="{FF2B5EF4-FFF2-40B4-BE49-F238E27FC236}">
                  <a16:creationId xmlns:a16="http://schemas.microsoft.com/office/drawing/2014/main" id="{7C8BFD14-1CDD-4EC4-B818-6AC3C5CA0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24" name="Obrázek 23">
              <a:extLst>
                <a:ext uri="{FF2B5EF4-FFF2-40B4-BE49-F238E27FC236}">
                  <a16:creationId xmlns:a16="http://schemas.microsoft.com/office/drawing/2014/main" id="{C955C8FD-D5A3-4BA1-8CB0-08D23D9B1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6809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B321AC4D-2CD1-45A6-89FC-6F33D2AE9D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0355940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</a:t>
            </a:r>
            <a:r>
              <a:rPr lang="cs-CZ" dirty="0"/>
              <a:t>Kraj Vysočina</a:t>
            </a:r>
            <a:endParaRPr lang="cs-CZ" dirty="0">
              <a:latin typeface="+mj-lt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při R = 1,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vedoucí k silnému zpomalení (R = 0,74)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846233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765195" y="388184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1470450" y="355683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1767631" y="3505028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470450" y="40094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765195" y="410515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470450" y="42327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1765195" y="4328457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470450" y="4456060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9F1DE5C-CB80-4876-B377-D8D183B8B362}"/>
              </a:ext>
            </a:extLst>
          </p:cNvPr>
          <p:cNvSpPr txBox="1"/>
          <p:nvPr/>
        </p:nvSpPr>
        <p:spPr>
          <a:xfrm>
            <a:off x="1765195" y="4551763"/>
            <a:ext cx="386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</a:t>
            </a: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cs-CZ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(model pro krátkodobé predikce ÚZIS ČR, kalibrace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11. 2020)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470450" y="4679366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F2EEA2F3-CD2E-4E24-9F4E-0A194E9E71D3}"/>
              </a:ext>
            </a:extLst>
          </p:cNvPr>
          <p:cNvSpPr txBox="1"/>
          <p:nvPr/>
        </p:nvSpPr>
        <p:spPr>
          <a:xfrm>
            <a:off x="8785598" y="3905095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15. 12. 2020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667 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C000"/>
                </a:solidFill>
                <a:latin typeface="Calibri" panose="020F0502020204030204"/>
              </a:rPr>
              <a:t>332 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181 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107 predikovaných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EC92D54B-FA0D-4414-8E65-9C8A5C6563F7}"/>
              </a:ext>
            </a:extLst>
          </p:cNvPr>
          <p:cNvSpPr txBox="1"/>
          <p:nvPr/>
        </p:nvSpPr>
        <p:spPr>
          <a:xfrm>
            <a:off x="10418731" y="3020068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31. 12. 2020</a:t>
            </a:r>
          </a:p>
          <a:p>
            <a:pPr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1 143 predikovaných</a:t>
            </a:r>
          </a:p>
          <a:p>
            <a:pPr algn="r">
              <a:defRPr/>
            </a:pPr>
            <a:r>
              <a:rPr lang="cs-CZ" sz="1200" dirty="0">
                <a:solidFill>
                  <a:srgbClr val="FFC000"/>
                </a:solidFill>
                <a:latin typeface="Calibri" panose="020F0502020204030204"/>
              </a:rPr>
              <a:t>339 predikovaných</a:t>
            </a:r>
          </a:p>
          <a:p>
            <a:pPr algn="r">
              <a:defRPr/>
            </a:pP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119 predikovaných</a:t>
            </a:r>
          </a:p>
          <a:p>
            <a:pPr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50 predikovaných</a:t>
            </a:r>
          </a:p>
        </p:txBody>
      </p: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647CCB7A-A78B-4E34-ADB0-7279B7DC9BCD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1B4F81D3-FAF1-4A63-9A20-1AB9F59E0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29" name="Obrázek 28">
              <a:extLst>
                <a:ext uri="{FF2B5EF4-FFF2-40B4-BE49-F238E27FC236}">
                  <a16:creationId xmlns:a16="http://schemas.microsoft.com/office/drawing/2014/main" id="{A70B0350-4E1A-4C60-BB9A-EF0BF3D69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3415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kalibrace provedena 27. 11. 2020.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980" y="17564"/>
            <a:ext cx="8300114" cy="576000"/>
          </a:xfrm>
        </p:spPr>
        <p:txBody>
          <a:bodyPr/>
          <a:lstStyle/>
          <a:p>
            <a:r>
              <a:rPr lang="cs-CZ" dirty="0"/>
              <a:t>Modelové hodnocení počtu nových případů: Kraj Vysočina</a:t>
            </a:r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20E5FCAA-A71F-462B-8065-7314588F9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822153"/>
              </p:ext>
            </p:extLst>
          </p:nvPr>
        </p:nvGraphicFramePr>
        <p:xfrm>
          <a:off x="405257" y="1725908"/>
          <a:ext cx="11381487" cy="448286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1047399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335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algn="l" fontAlgn="b"/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1.–6.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4975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7.–13.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14631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5,0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50635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21.–31.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3,7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122334"/>
                  </a:ext>
                </a:extLst>
              </a:tr>
            </a:tbl>
          </a:graphicData>
        </a:graphic>
      </p:graphicFrame>
      <p:grpSp>
        <p:nvGrpSpPr>
          <p:cNvPr id="7" name="Skupina 6">
            <a:extLst>
              <a:ext uri="{FF2B5EF4-FFF2-40B4-BE49-F238E27FC236}">
                <a16:creationId xmlns:a16="http://schemas.microsoft.com/office/drawing/2014/main" id="{51375470-33A7-4D7F-9F34-45CA6956886C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9" name="Obrázek 8">
              <a:extLst>
                <a:ext uri="{FF2B5EF4-FFF2-40B4-BE49-F238E27FC236}">
                  <a16:creationId xmlns:a16="http://schemas.microsoft.com/office/drawing/2014/main" id="{D19F4235-E3AD-4D6A-98AC-DD9124789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ADA61313-A94D-4AEB-9A88-C16366FEA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1869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0E77525B-AA55-4E81-9776-41514E5B51B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2260" y="1815660"/>
            <a:ext cx="3998707" cy="2159993"/>
          </a:xfrm>
          <a:prstGeom prst="rect">
            <a:avLst/>
          </a:prstGeom>
        </p:spPr>
      </p:pic>
      <p:sp>
        <p:nvSpPr>
          <p:cNvPr id="21" name="TextovéPole 20">
            <a:extLst>
              <a:ext uri="{FF2B5EF4-FFF2-40B4-BE49-F238E27FC236}">
                <a16:creationId xmlns:a16="http://schemas.microsoft.com/office/drawing/2014/main" id="{AAE0361F-E506-4977-82C5-F24A5FA62772}"/>
              </a:ext>
            </a:extLst>
          </p:cNvPr>
          <p:cNvSpPr txBox="1"/>
          <p:nvPr/>
        </p:nvSpPr>
        <p:spPr>
          <a:xfrm rot="16200000">
            <a:off x="-518687" y="4479258"/>
            <a:ext cx="194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osob s COVID-19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6B627DB5-E7BE-4826-83AC-838BCA5E7E3C}"/>
              </a:ext>
            </a:extLst>
          </p:cNvPr>
          <p:cNvSpPr txBox="1"/>
          <p:nvPr/>
        </p:nvSpPr>
        <p:spPr>
          <a:xfrm>
            <a:off x="87087" y="6372659"/>
            <a:ext cx="11974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Výpočet funkcí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estimate_R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 software R (balíček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EpiEstim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), 7denní časové okno, předpoklad rozdělení sériového intervalu: průměr 4.8, SD 2.3 (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Nishiura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et al., 2020), odhad uveden jako medián a 2,5%–97,5% kvantily.</a:t>
            </a:r>
          </a:p>
        </p:txBody>
      </p:sp>
      <p:grpSp>
        <p:nvGrpSpPr>
          <p:cNvPr id="28" name="Skupina 27"/>
          <p:cNvGrpSpPr/>
          <p:nvPr/>
        </p:nvGrpSpPr>
        <p:grpSpPr>
          <a:xfrm>
            <a:off x="9718781" y="2297047"/>
            <a:ext cx="1591404" cy="276999"/>
            <a:chOff x="9718781" y="1744597"/>
            <a:chExt cx="1591404" cy="276999"/>
          </a:xfrm>
        </p:grpSpPr>
        <p:sp>
          <p:nvSpPr>
            <p:cNvPr id="29" name="TextovéPole 28"/>
            <p:cNvSpPr txBox="1"/>
            <p:nvPr/>
          </p:nvSpPr>
          <p:spPr>
            <a:xfrm>
              <a:off x="9718781" y="1837223"/>
              <a:ext cx="108000" cy="108000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/>
            <p:cNvSpPr txBox="1"/>
            <p:nvPr/>
          </p:nvSpPr>
          <p:spPr>
            <a:xfrm>
              <a:off x="9820823" y="1744597"/>
              <a:ext cx="148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Incidence</a:t>
              </a:r>
            </a:p>
          </p:txBody>
        </p:sp>
      </p:grpSp>
      <p:sp>
        <p:nvSpPr>
          <p:cNvPr id="35" name="Obdélník 34">
            <a:extLst>
              <a:ext uri="{FF2B5EF4-FFF2-40B4-BE49-F238E27FC236}">
                <a16:creationId xmlns:a16="http://schemas.microsoft.com/office/drawing/2014/main" id="{EF644874-F2C9-4559-B699-84C7A880B3AF}"/>
              </a:ext>
            </a:extLst>
          </p:cNvPr>
          <p:cNvSpPr/>
          <p:nvPr/>
        </p:nvSpPr>
        <p:spPr>
          <a:xfrm>
            <a:off x="1922828" y="707984"/>
            <a:ext cx="8346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Aktuální odhad R pro populaci </a:t>
            </a:r>
            <a:r>
              <a:rPr lang="cs-CZ" sz="3200" b="1" u="sng" dirty="0">
                <a:solidFill>
                  <a:prstClr val="black"/>
                </a:solidFill>
                <a:latin typeface="Calibri" panose="020F0502020204030204"/>
              </a:rPr>
              <a:t>JMK</a:t>
            </a:r>
            <a:endParaRPr kumimoji="0" lang="cs-CZ" sz="3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ctr">
              <a:defRPr/>
            </a:pPr>
            <a:r>
              <a:rPr lang="cs-CZ" sz="3200" dirty="0">
                <a:solidFill>
                  <a:srgbClr val="000000"/>
                </a:solidFill>
              </a:rPr>
              <a:t>0,88 (95% IS 0,85–0,92)</a:t>
            </a:r>
            <a:r>
              <a:rPr kumimoji="0" lang="cs-CZ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44186775-0854-4C76-A782-DDBDFB70F663}"/>
              </a:ext>
            </a:extLst>
          </p:cNvPr>
          <p:cNvGrpSpPr/>
          <p:nvPr/>
        </p:nvGrpSpPr>
        <p:grpSpPr>
          <a:xfrm>
            <a:off x="6977060" y="1984817"/>
            <a:ext cx="1258317" cy="1229000"/>
            <a:chOff x="6860909" y="2067873"/>
            <a:chExt cx="1722367" cy="1659367"/>
          </a:xfrm>
        </p:grpSpPr>
        <p:sp>
          <p:nvSpPr>
            <p:cNvPr id="37" name="TextBox 21">
              <a:extLst>
                <a:ext uri="{FF2B5EF4-FFF2-40B4-BE49-F238E27FC236}">
                  <a16:creationId xmlns:a16="http://schemas.microsoft.com/office/drawing/2014/main" id="{4B55323A-070C-409E-BA78-F0D97EF59625}"/>
                </a:ext>
              </a:extLst>
            </p:cNvPr>
            <p:cNvSpPr txBox="1"/>
            <p:nvPr/>
          </p:nvSpPr>
          <p:spPr>
            <a:xfrm>
              <a:off x="6860909" y="2067873"/>
              <a:ext cx="1722367" cy="58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Prevalence na 100 000 obyvatel</a:t>
              </a:r>
            </a:p>
          </p:txBody>
        </p:sp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071172E0-93C3-44FF-A73A-1992CDF272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242" b="3992"/>
            <a:stretch/>
          </p:blipFill>
          <p:spPr>
            <a:xfrm>
              <a:off x="6961321" y="2593288"/>
              <a:ext cx="1143000" cy="1133952"/>
            </a:xfrm>
            <a:prstGeom prst="rect">
              <a:avLst/>
            </a:prstGeom>
          </p:spPr>
        </p:pic>
      </p:grpSp>
      <p:graphicFrame>
        <p:nvGraphicFramePr>
          <p:cNvPr id="39" name="Chart 4">
            <a:extLst>
              <a:ext uri="{FF2B5EF4-FFF2-40B4-BE49-F238E27FC236}">
                <a16:creationId xmlns:a16="http://schemas.microsoft.com/office/drawing/2014/main" id="{A1250809-DD83-41D8-8EC4-9FF2AA4608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7286292"/>
              </p:ext>
            </p:extLst>
          </p:nvPr>
        </p:nvGraphicFramePr>
        <p:xfrm>
          <a:off x="418529" y="3550914"/>
          <a:ext cx="11354940" cy="2738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6">
            <a:extLst>
              <a:ext uri="{FF2B5EF4-FFF2-40B4-BE49-F238E27FC236}">
                <a16:creationId xmlns:a16="http://schemas.microsoft.com/office/drawing/2014/main" id="{4362F3AE-A53C-4E4A-B271-146D3B0E1E40}"/>
              </a:ext>
            </a:extLst>
          </p:cNvPr>
          <p:cNvSpPr txBox="1"/>
          <p:nvPr/>
        </p:nvSpPr>
        <p:spPr>
          <a:xfrm>
            <a:off x="1358296" y="3795553"/>
            <a:ext cx="255058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98" y="2"/>
            <a:ext cx="9337041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Orientační monitoring reprodukčního čísla: Jihomoravský kraj</a:t>
            </a:r>
          </a:p>
        </p:txBody>
      </p:sp>
      <p:pic>
        <p:nvPicPr>
          <p:cNvPr id="22" name="Obrázek 9">
            <a:extLst>
              <a:ext uri="{FF2B5EF4-FFF2-40B4-BE49-F238E27FC236}">
                <a16:creationId xmlns:a16="http://schemas.microsoft.com/office/drawing/2014/main" id="{EBB1601B-45AE-43E6-A02C-6BB7F26FB4F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094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B321AC4D-2CD1-45A6-89FC-6F33D2AE9D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3059632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</a:t>
            </a:r>
            <a:r>
              <a:rPr lang="cs-CZ" dirty="0"/>
              <a:t>Jihomoravský kraj</a:t>
            </a:r>
            <a:endParaRPr lang="cs-CZ" dirty="0">
              <a:latin typeface="+mj-lt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při R = 1,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vedoucí k silnému zpomalení (R = 0,74)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846233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765195" y="388184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1470450" y="355683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1767631" y="3505028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470450" y="40094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765195" y="410515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470450" y="42327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1765195" y="4328457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470450" y="4456060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9F1DE5C-CB80-4876-B377-D8D183B8B362}"/>
              </a:ext>
            </a:extLst>
          </p:cNvPr>
          <p:cNvSpPr txBox="1"/>
          <p:nvPr/>
        </p:nvSpPr>
        <p:spPr>
          <a:xfrm>
            <a:off x="1765195" y="4551763"/>
            <a:ext cx="386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</a:t>
            </a: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cs-CZ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(model pro krátkodobé predikce ÚZIS ČR, kalibrace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11. 2020)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470450" y="4679366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F2EEA2F3-CD2E-4E24-9F4E-0A194E9E71D3}"/>
              </a:ext>
            </a:extLst>
          </p:cNvPr>
          <p:cNvSpPr txBox="1"/>
          <p:nvPr/>
        </p:nvSpPr>
        <p:spPr>
          <a:xfrm>
            <a:off x="8785598" y="3905095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15. 12. 2020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930 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C000"/>
                </a:solidFill>
                <a:latin typeface="Calibri" panose="020F0502020204030204"/>
              </a:rPr>
              <a:t>463 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252 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149 predikovaných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EC92D54B-FA0D-4414-8E65-9C8A5C6563F7}"/>
              </a:ext>
            </a:extLst>
          </p:cNvPr>
          <p:cNvSpPr txBox="1"/>
          <p:nvPr/>
        </p:nvSpPr>
        <p:spPr>
          <a:xfrm>
            <a:off x="10418731" y="3020068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31. 12. 2020</a:t>
            </a:r>
          </a:p>
          <a:p>
            <a:pPr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1 592 predikovaných</a:t>
            </a:r>
          </a:p>
          <a:p>
            <a:pPr algn="r">
              <a:defRPr/>
            </a:pPr>
            <a:r>
              <a:rPr lang="cs-CZ" sz="1200" dirty="0">
                <a:solidFill>
                  <a:srgbClr val="FFC000"/>
                </a:solidFill>
                <a:latin typeface="Calibri" panose="020F0502020204030204"/>
              </a:rPr>
              <a:t>473 predikovaných</a:t>
            </a:r>
          </a:p>
          <a:p>
            <a:pPr algn="r">
              <a:defRPr/>
            </a:pP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166 predikovaných</a:t>
            </a:r>
          </a:p>
          <a:p>
            <a:pPr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69 predikovaných</a:t>
            </a:r>
          </a:p>
        </p:txBody>
      </p:sp>
      <p:pic>
        <p:nvPicPr>
          <p:cNvPr id="26" name="Obrázek 9">
            <a:extLst>
              <a:ext uri="{FF2B5EF4-FFF2-40B4-BE49-F238E27FC236}">
                <a16:creationId xmlns:a16="http://schemas.microsoft.com/office/drawing/2014/main" id="{884C9892-D294-4B9E-A599-226FA1D07B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261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kalibrace provedena 27. 11. 2020.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980" y="17564"/>
            <a:ext cx="8300114" cy="576000"/>
          </a:xfrm>
        </p:spPr>
        <p:txBody>
          <a:bodyPr/>
          <a:lstStyle/>
          <a:p>
            <a:r>
              <a:rPr lang="cs-CZ" dirty="0"/>
              <a:t>Modelové hodnocení počtu nových případů: Jihomoravský kraj</a:t>
            </a:r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F15F8B7C-E718-42A6-97F9-DEFA6AD9A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884335"/>
              </p:ext>
            </p:extLst>
          </p:nvPr>
        </p:nvGraphicFramePr>
        <p:xfrm>
          <a:off x="405257" y="1725908"/>
          <a:ext cx="11381487" cy="448286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1047399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335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algn="l" fontAlgn="b"/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1.–6.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4975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7.–13.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14631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7,0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50635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21.–31.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5,2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1 353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122334"/>
                  </a:ext>
                </a:extLst>
              </a:tr>
            </a:tbl>
          </a:graphicData>
        </a:graphic>
      </p:graphicFrame>
      <p:pic>
        <p:nvPicPr>
          <p:cNvPr id="9" name="Obrázek 9">
            <a:extLst>
              <a:ext uri="{FF2B5EF4-FFF2-40B4-BE49-F238E27FC236}">
                <a16:creationId xmlns:a16="http://schemas.microsoft.com/office/drawing/2014/main" id="{5526A940-19BB-47BC-AE3E-7FA81341F4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211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0E77525B-AA55-4E81-9776-41514E5B51B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2260" y="1815660"/>
            <a:ext cx="3998707" cy="2159993"/>
          </a:xfrm>
          <a:prstGeom prst="rect">
            <a:avLst/>
          </a:prstGeom>
        </p:spPr>
      </p:pic>
      <p:sp>
        <p:nvSpPr>
          <p:cNvPr id="21" name="TextovéPole 20">
            <a:extLst>
              <a:ext uri="{FF2B5EF4-FFF2-40B4-BE49-F238E27FC236}">
                <a16:creationId xmlns:a16="http://schemas.microsoft.com/office/drawing/2014/main" id="{AAE0361F-E506-4977-82C5-F24A5FA62772}"/>
              </a:ext>
            </a:extLst>
          </p:cNvPr>
          <p:cNvSpPr txBox="1"/>
          <p:nvPr/>
        </p:nvSpPr>
        <p:spPr>
          <a:xfrm rot="16200000">
            <a:off x="-518687" y="4479258"/>
            <a:ext cx="194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osob s COVID-19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6B627DB5-E7BE-4826-83AC-838BCA5E7E3C}"/>
              </a:ext>
            </a:extLst>
          </p:cNvPr>
          <p:cNvSpPr txBox="1"/>
          <p:nvPr/>
        </p:nvSpPr>
        <p:spPr>
          <a:xfrm>
            <a:off x="87087" y="6372659"/>
            <a:ext cx="11974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Výpočet funkcí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estimate_R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 software R (balíček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EpiEstim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), 7denní časové okno, předpoklad rozdělení sériového intervalu: průměr 4.8, SD 2.3 (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Nishiura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et al., 2020), odhad uveden jako medián a 2,5%–97,5% kvantily.</a:t>
            </a:r>
          </a:p>
        </p:txBody>
      </p:sp>
      <p:grpSp>
        <p:nvGrpSpPr>
          <p:cNvPr id="28" name="Skupina 27"/>
          <p:cNvGrpSpPr/>
          <p:nvPr/>
        </p:nvGrpSpPr>
        <p:grpSpPr>
          <a:xfrm>
            <a:off x="9718781" y="2297047"/>
            <a:ext cx="1591404" cy="276999"/>
            <a:chOff x="9718781" y="1744597"/>
            <a:chExt cx="1591404" cy="276999"/>
          </a:xfrm>
        </p:grpSpPr>
        <p:sp>
          <p:nvSpPr>
            <p:cNvPr id="29" name="TextovéPole 28"/>
            <p:cNvSpPr txBox="1"/>
            <p:nvPr/>
          </p:nvSpPr>
          <p:spPr>
            <a:xfrm>
              <a:off x="9718781" y="1837223"/>
              <a:ext cx="108000" cy="108000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/>
            <p:cNvSpPr txBox="1"/>
            <p:nvPr/>
          </p:nvSpPr>
          <p:spPr>
            <a:xfrm>
              <a:off x="9820823" y="1744597"/>
              <a:ext cx="148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Incidence</a:t>
              </a:r>
            </a:p>
          </p:txBody>
        </p:sp>
      </p:grpSp>
      <p:sp>
        <p:nvSpPr>
          <p:cNvPr id="35" name="Obdélník 34">
            <a:extLst>
              <a:ext uri="{FF2B5EF4-FFF2-40B4-BE49-F238E27FC236}">
                <a16:creationId xmlns:a16="http://schemas.microsoft.com/office/drawing/2014/main" id="{EF644874-F2C9-4559-B699-84C7A880B3AF}"/>
              </a:ext>
            </a:extLst>
          </p:cNvPr>
          <p:cNvSpPr/>
          <p:nvPr/>
        </p:nvSpPr>
        <p:spPr>
          <a:xfrm>
            <a:off x="1922828" y="707984"/>
            <a:ext cx="8346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Aktuální odhad R pro populaci OLK</a:t>
            </a:r>
          </a:p>
          <a:p>
            <a:pPr lvl="0" algn="ctr">
              <a:defRPr/>
            </a:pPr>
            <a:r>
              <a:rPr lang="cs-CZ" sz="3200" dirty="0">
                <a:solidFill>
                  <a:srgbClr val="000000"/>
                </a:solidFill>
              </a:rPr>
              <a:t>0,84 (95% IS 0,80–0,88)</a:t>
            </a:r>
            <a:r>
              <a:rPr kumimoji="0" lang="cs-CZ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44186775-0854-4C76-A782-DDBDFB70F663}"/>
              </a:ext>
            </a:extLst>
          </p:cNvPr>
          <p:cNvGrpSpPr/>
          <p:nvPr/>
        </p:nvGrpSpPr>
        <p:grpSpPr>
          <a:xfrm>
            <a:off x="6977060" y="1984817"/>
            <a:ext cx="1258317" cy="1229000"/>
            <a:chOff x="6860909" y="2067873"/>
            <a:chExt cx="1722367" cy="1659367"/>
          </a:xfrm>
        </p:grpSpPr>
        <p:sp>
          <p:nvSpPr>
            <p:cNvPr id="37" name="TextBox 21">
              <a:extLst>
                <a:ext uri="{FF2B5EF4-FFF2-40B4-BE49-F238E27FC236}">
                  <a16:creationId xmlns:a16="http://schemas.microsoft.com/office/drawing/2014/main" id="{4B55323A-070C-409E-BA78-F0D97EF59625}"/>
                </a:ext>
              </a:extLst>
            </p:cNvPr>
            <p:cNvSpPr txBox="1"/>
            <p:nvPr/>
          </p:nvSpPr>
          <p:spPr>
            <a:xfrm>
              <a:off x="6860909" y="2067873"/>
              <a:ext cx="1722367" cy="58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Prevalence na 100 000 obyvatel</a:t>
              </a:r>
            </a:p>
          </p:txBody>
        </p:sp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071172E0-93C3-44FF-A73A-1992CDF272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242" b="3992"/>
            <a:stretch/>
          </p:blipFill>
          <p:spPr>
            <a:xfrm>
              <a:off x="6961321" y="2593288"/>
              <a:ext cx="1143000" cy="1133952"/>
            </a:xfrm>
            <a:prstGeom prst="rect">
              <a:avLst/>
            </a:prstGeom>
          </p:spPr>
        </p:pic>
      </p:grpSp>
      <p:graphicFrame>
        <p:nvGraphicFramePr>
          <p:cNvPr id="39" name="Chart 4">
            <a:extLst>
              <a:ext uri="{FF2B5EF4-FFF2-40B4-BE49-F238E27FC236}">
                <a16:creationId xmlns:a16="http://schemas.microsoft.com/office/drawing/2014/main" id="{A1250809-DD83-41D8-8EC4-9FF2AA4608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5105171"/>
              </p:ext>
            </p:extLst>
          </p:nvPr>
        </p:nvGraphicFramePr>
        <p:xfrm>
          <a:off x="418529" y="3550914"/>
          <a:ext cx="11354940" cy="2738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6">
            <a:extLst>
              <a:ext uri="{FF2B5EF4-FFF2-40B4-BE49-F238E27FC236}">
                <a16:creationId xmlns:a16="http://schemas.microsoft.com/office/drawing/2014/main" id="{4362F3AE-A53C-4E4A-B271-146D3B0E1E40}"/>
              </a:ext>
            </a:extLst>
          </p:cNvPr>
          <p:cNvSpPr txBox="1"/>
          <p:nvPr/>
        </p:nvSpPr>
        <p:spPr>
          <a:xfrm>
            <a:off x="1358296" y="3795553"/>
            <a:ext cx="255058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98" y="2"/>
            <a:ext cx="9337041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Orientační monitoring reprodukčního čísla: Olomoucký kraj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4E43035D-56BA-4C72-98AA-964FA7F47038}"/>
              </a:ext>
            </a:extLst>
          </p:cNvPr>
          <p:cNvGrpSpPr/>
          <p:nvPr/>
        </p:nvGrpSpPr>
        <p:grpSpPr>
          <a:xfrm>
            <a:off x="10760817" y="689332"/>
            <a:ext cx="1327478" cy="371244"/>
            <a:chOff x="12381439" y="4241938"/>
            <a:chExt cx="2118964" cy="592592"/>
          </a:xfrm>
        </p:grpSpPr>
        <p:pic>
          <p:nvPicPr>
            <p:cNvPr id="23" name="Obrázek 22">
              <a:extLst>
                <a:ext uri="{FF2B5EF4-FFF2-40B4-BE49-F238E27FC236}">
                  <a16:creationId xmlns:a16="http://schemas.microsoft.com/office/drawing/2014/main" id="{856462D4-5493-48E1-9BC0-CD56C4DE3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24" name="Obrázek 23">
              <a:extLst>
                <a:ext uri="{FF2B5EF4-FFF2-40B4-BE49-F238E27FC236}">
                  <a16:creationId xmlns:a16="http://schemas.microsoft.com/office/drawing/2014/main" id="{1D79D5B0-63F3-4C47-801B-54206ACA36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9929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49FFDB16-6BA7-414C-AA21-906CE20CF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695226"/>
              </p:ext>
            </p:extLst>
          </p:nvPr>
        </p:nvGraphicFramePr>
        <p:xfrm>
          <a:off x="228000" y="1725908"/>
          <a:ext cx="11381487" cy="448286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1047399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335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algn="l" fontAlgn="b"/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1.–6.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17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21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28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38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+mj-lt"/>
                        </a:rPr>
                        <a:t>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2 756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3 498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4 617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6 376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+mj-lt"/>
                        </a:rPr>
                        <a:t>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4975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7.–13.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13,8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21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33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56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+mj-lt"/>
                        </a:rPr>
                        <a:t>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1 967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2 932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4 661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7 967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+mj-lt"/>
                        </a:rPr>
                        <a:t>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14631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9,6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17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33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71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+mj-lt"/>
                        </a:rPr>
                        <a:t>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1 378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2 430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4 708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10 106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+mj-lt"/>
                        </a:rPr>
                        <a:t>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50635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21.–31.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9,9 tisíce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21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52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151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+mj-lt"/>
                        </a:rPr>
                        <a:t>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898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1 925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4 765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13 737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+mj-lt"/>
                        </a:rPr>
                        <a:t>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122334"/>
                  </a:ext>
                </a:extLst>
              </a:tr>
            </a:tbl>
          </a:graphicData>
        </a:graphic>
      </p:graphicFrame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kalibrace provedena 27. 11. 2020.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00" y="2574"/>
            <a:ext cx="6776706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nové scénáře</a:t>
            </a:r>
          </a:p>
        </p:txBody>
      </p:sp>
      <p:pic>
        <p:nvPicPr>
          <p:cNvPr id="8" name="Vlajka CR">
            <a:extLst>
              <a:ext uri="{FF2B5EF4-FFF2-40B4-BE49-F238E27FC236}">
                <a16:creationId xmlns:a16="http://schemas.microsoft.com/office/drawing/2014/main" id="{CE06770F-A3D7-4FF8-A3F3-D94F08F73511}"/>
              </a:ext>
            </a:extLst>
          </p:cNvPr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1609490" y="631706"/>
            <a:ext cx="526893" cy="34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41793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B321AC4D-2CD1-45A6-89FC-6F33D2AE9D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6393405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</a:t>
            </a:r>
            <a:r>
              <a:rPr lang="cs-CZ" dirty="0"/>
              <a:t>Olomoucký kraj</a:t>
            </a:r>
            <a:endParaRPr lang="cs-CZ" dirty="0">
              <a:latin typeface="+mj-lt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při R = 1,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vedoucí k silnému zpomalení (R = 0,74)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846233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765195" y="388184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1470450" y="355683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1767631" y="3505028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470450" y="40094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765195" y="410515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470450" y="42327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1765195" y="4328457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470450" y="4456060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9F1DE5C-CB80-4876-B377-D8D183B8B362}"/>
              </a:ext>
            </a:extLst>
          </p:cNvPr>
          <p:cNvSpPr txBox="1"/>
          <p:nvPr/>
        </p:nvSpPr>
        <p:spPr>
          <a:xfrm>
            <a:off x="1765195" y="4551763"/>
            <a:ext cx="386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</a:t>
            </a: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cs-CZ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(model pro krátkodobé predikce ÚZIS ČR, kalibrace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11. 2020)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470450" y="4679366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F2EEA2F3-CD2E-4E24-9F4E-0A194E9E71D3}"/>
              </a:ext>
            </a:extLst>
          </p:cNvPr>
          <p:cNvSpPr txBox="1"/>
          <p:nvPr/>
        </p:nvSpPr>
        <p:spPr>
          <a:xfrm>
            <a:off x="8785598" y="3905095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15. 12. 2020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522 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C000"/>
                </a:solidFill>
                <a:latin typeface="Calibri" panose="020F0502020204030204"/>
              </a:rPr>
              <a:t>260 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142 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84 predikovaných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EC92D54B-FA0D-4414-8E65-9C8A5C6563F7}"/>
              </a:ext>
            </a:extLst>
          </p:cNvPr>
          <p:cNvSpPr txBox="1"/>
          <p:nvPr/>
        </p:nvSpPr>
        <p:spPr>
          <a:xfrm>
            <a:off x="10418731" y="3020068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31. 12. 2020</a:t>
            </a:r>
          </a:p>
          <a:p>
            <a:pPr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893 predikovaných</a:t>
            </a:r>
          </a:p>
          <a:p>
            <a:pPr algn="r">
              <a:defRPr/>
            </a:pPr>
            <a:r>
              <a:rPr lang="cs-CZ" sz="1200" dirty="0">
                <a:solidFill>
                  <a:srgbClr val="FFC000"/>
                </a:solidFill>
                <a:latin typeface="Calibri" panose="020F0502020204030204"/>
              </a:rPr>
              <a:t>265 predikovaných</a:t>
            </a:r>
          </a:p>
          <a:p>
            <a:pPr algn="r">
              <a:defRPr/>
            </a:pP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93 predikovaných</a:t>
            </a:r>
          </a:p>
          <a:p>
            <a:pPr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39 predikovaných</a:t>
            </a:r>
          </a:p>
        </p:txBody>
      </p: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91C5999D-B92B-4D02-98DA-392F13E02E6C}"/>
              </a:ext>
            </a:extLst>
          </p:cNvPr>
          <p:cNvGrpSpPr/>
          <p:nvPr/>
        </p:nvGrpSpPr>
        <p:grpSpPr>
          <a:xfrm>
            <a:off x="10760817" y="689332"/>
            <a:ext cx="1327478" cy="371244"/>
            <a:chOff x="12381439" y="4241938"/>
            <a:chExt cx="2118964" cy="592592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A43093A3-5B96-487B-BFBE-B26967B51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29" name="Obrázek 28">
              <a:extLst>
                <a:ext uri="{FF2B5EF4-FFF2-40B4-BE49-F238E27FC236}">
                  <a16:creationId xmlns:a16="http://schemas.microsoft.com/office/drawing/2014/main" id="{A2FF0FBE-8111-48ED-83B7-20C643AD77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93139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kalibrace provedena 27. 11. 2020.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980" y="17564"/>
            <a:ext cx="8300114" cy="576000"/>
          </a:xfrm>
        </p:spPr>
        <p:txBody>
          <a:bodyPr/>
          <a:lstStyle/>
          <a:p>
            <a:r>
              <a:rPr lang="cs-CZ" dirty="0"/>
              <a:t>Modelové hodnocení počtu nových případů: Olomoucký kraj</a:t>
            </a:r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74CB033B-6496-448F-8606-DE21CAE43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458465"/>
              </p:ext>
            </p:extLst>
          </p:nvPr>
        </p:nvGraphicFramePr>
        <p:xfrm>
          <a:off x="405257" y="1725908"/>
          <a:ext cx="11381487" cy="448286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1047399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335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algn="l" fontAlgn="b"/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1.–6.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4975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7.–13.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14631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50635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21.–31.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122334"/>
                  </a:ext>
                </a:extLst>
              </a:tr>
            </a:tbl>
          </a:graphicData>
        </a:graphic>
      </p:graphicFrame>
      <p:grpSp>
        <p:nvGrpSpPr>
          <p:cNvPr id="9" name="Skupina 8">
            <a:extLst>
              <a:ext uri="{FF2B5EF4-FFF2-40B4-BE49-F238E27FC236}">
                <a16:creationId xmlns:a16="http://schemas.microsoft.com/office/drawing/2014/main" id="{900494A3-8571-4E76-BC8F-5F9B7FD29F3F}"/>
              </a:ext>
            </a:extLst>
          </p:cNvPr>
          <p:cNvGrpSpPr/>
          <p:nvPr/>
        </p:nvGrpSpPr>
        <p:grpSpPr>
          <a:xfrm>
            <a:off x="10760817" y="689332"/>
            <a:ext cx="1327478" cy="371244"/>
            <a:chOff x="12381439" y="4241938"/>
            <a:chExt cx="2118964" cy="592592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D2148947-4678-4EAA-A11E-9062AEAE5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7B6FD8D1-3149-4B78-A1E2-2245E94A09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7787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0E77525B-AA55-4E81-9776-41514E5B51B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2261" y="1815660"/>
            <a:ext cx="3998705" cy="2159993"/>
          </a:xfrm>
          <a:prstGeom prst="rect">
            <a:avLst/>
          </a:prstGeom>
        </p:spPr>
      </p:pic>
      <p:sp>
        <p:nvSpPr>
          <p:cNvPr id="21" name="TextovéPole 20">
            <a:extLst>
              <a:ext uri="{FF2B5EF4-FFF2-40B4-BE49-F238E27FC236}">
                <a16:creationId xmlns:a16="http://schemas.microsoft.com/office/drawing/2014/main" id="{AAE0361F-E506-4977-82C5-F24A5FA62772}"/>
              </a:ext>
            </a:extLst>
          </p:cNvPr>
          <p:cNvSpPr txBox="1"/>
          <p:nvPr/>
        </p:nvSpPr>
        <p:spPr>
          <a:xfrm rot="16200000">
            <a:off x="-518687" y="4479258"/>
            <a:ext cx="194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osob s COVID-19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6B627DB5-E7BE-4826-83AC-838BCA5E7E3C}"/>
              </a:ext>
            </a:extLst>
          </p:cNvPr>
          <p:cNvSpPr txBox="1"/>
          <p:nvPr/>
        </p:nvSpPr>
        <p:spPr>
          <a:xfrm>
            <a:off x="87087" y="6372659"/>
            <a:ext cx="11974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Výpočet funkcí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estimate_R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 software R (balíček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EpiEstim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), 7denní časové okno, předpoklad rozdělení sériového intervalu: průměr 4.8, SD 2.3 (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Nishiura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et al., 2020), odhad uveden jako medián a 2,5%–97,5% kvantily.</a:t>
            </a:r>
          </a:p>
        </p:txBody>
      </p:sp>
      <p:grpSp>
        <p:nvGrpSpPr>
          <p:cNvPr id="28" name="Skupina 27"/>
          <p:cNvGrpSpPr/>
          <p:nvPr/>
        </p:nvGrpSpPr>
        <p:grpSpPr>
          <a:xfrm>
            <a:off x="9718781" y="2297047"/>
            <a:ext cx="1591404" cy="276999"/>
            <a:chOff x="9718781" y="1744597"/>
            <a:chExt cx="1591404" cy="276999"/>
          </a:xfrm>
        </p:grpSpPr>
        <p:sp>
          <p:nvSpPr>
            <p:cNvPr id="29" name="TextovéPole 28"/>
            <p:cNvSpPr txBox="1"/>
            <p:nvPr/>
          </p:nvSpPr>
          <p:spPr>
            <a:xfrm>
              <a:off x="9718781" y="1837223"/>
              <a:ext cx="108000" cy="108000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/>
            <p:cNvSpPr txBox="1"/>
            <p:nvPr/>
          </p:nvSpPr>
          <p:spPr>
            <a:xfrm>
              <a:off x="9820823" y="1744597"/>
              <a:ext cx="148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Incidence</a:t>
              </a:r>
            </a:p>
          </p:txBody>
        </p:sp>
      </p:grpSp>
      <p:sp>
        <p:nvSpPr>
          <p:cNvPr id="35" name="Obdélník 34">
            <a:extLst>
              <a:ext uri="{FF2B5EF4-FFF2-40B4-BE49-F238E27FC236}">
                <a16:creationId xmlns:a16="http://schemas.microsoft.com/office/drawing/2014/main" id="{EF644874-F2C9-4559-B699-84C7A880B3AF}"/>
              </a:ext>
            </a:extLst>
          </p:cNvPr>
          <p:cNvSpPr/>
          <p:nvPr/>
        </p:nvSpPr>
        <p:spPr>
          <a:xfrm>
            <a:off x="1922828" y="707984"/>
            <a:ext cx="8346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Aktuální odhad R pro populaci ZLK</a:t>
            </a:r>
          </a:p>
          <a:p>
            <a:pPr lvl="0" algn="ctr">
              <a:defRPr/>
            </a:pPr>
            <a:r>
              <a:rPr lang="cs-CZ" sz="3200" dirty="0">
                <a:solidFill>
                  <a:srgbClr val="000000"/>
                </a:solidFill>
              </a:rPr>
              <a:t>0,90 (95% IS 0,86–0,94)</a:t>
            </a:r>
            <a:r>
              <a:rPr kumimoji="0" lang="cs-CZ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44186775-0854-4C76-A782-DDBDFB70F663}"/>
              </a:ext>
            </a:extLst>
          </p:cNvPr>
          <p:cNvGrpSpPr/>
          <p:nvPr/>
        </p:nvGrpSpPr>
        <p:grpSpPr>
          <a:xfrm>
            <a:off x="6977060" y="1984817"/>
            <a:ext cx="1258317" cy="1229000"/>
            <a:chOff x="6860909" y="2067873"/>
            <a:chExt cx="1722367" cy="1659367"/>
          </a:xfrm>
        </p:grpSpPr>
        <p:sp>
          <p:nvSpPr>
            <p:cNvPr id="37" name="TextBox 21">
              <a:extLst>
                <a:ext uri="{FF2B5EF4-FFF2-40B4-BE49-F238E27FC236}">
                  <a16:creationId xmlns:a16="http://schemas.microsoft.com/office/drawing/2014/main" id="{4B55323A-070C-409E-BA78-F0D97EF59625}"/>
                </a:ext>
              </a:extLst>
            </p:cNvPr>
            <p:cNvSpPr txBox="1"/>
            <p:nvPr/>
          </p:nvSpPr>
          <p:spPr>
            <a:xfrm>
              <a:off x="6860909" y="2067873"/>
              <a:ext cx="1722367" cy="58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Prevalence na 100 000 obyvatel</a:t>
              </a:r>
            </a:p>
          </p:txBody>
        </p:sp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071172E0-93C3-44FF-A73A-1992CDF272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242" b="3992"/>
            <a:stretch/>
          </p:blipFill>
          <p:spPr>
            <a:xfrm>
              <a:off x="6961321" y="2593288"/>
              <a:ext cx="1143000" cy="1133952"/>
            </a:xfrm>
            <a:prstGeom prst="rect">
              <a:avLst/>
            </a:prstGeom>
          </p:spPr>
        </p:pic>
      </p:grpSp>
      <p:graphicFrame>
        <p:nvGraphicFramePr>
          <p:cNvPr id="39" name="Chart 4">
            <a:extLst>
              <a:ext uri="{FF2B5EF4-FFF2-40B4-BE49-F238E27FC236}">
                <a16:creationId xmlns:a16="http://schemas.microsoft.com/office/drawing/2014/main" id="{A1250809-DD83-41D8-8EC4-9FF2AA46088F}"/>
              </a:ext>
            </a:extLst>
          </p:cNvPr>
          <p:cNvGraphicFramePr/>
          <p:nvPr/>
        </p:nvGraphicFramePr>
        <p:xfrm>
          <a:off x="418529" y="3550914"/>
          <a:ext cx="11354940" cy="2738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6">
            <a:extLst>
              <a:ext uri="{FF2B5EF4-FFF2-40B4-BE49-F238E27FC236}">
                <a16:creationId xmlns:a16="http://schemas.microsoft.com/office/drawing/2014/main" id="{4362F3AE-A53C-4E4A-B271-146D3B0E1E40}"/>
              </a:ext>
            </a:extLst>
          </p:cNvPr>
          <p:cNvSpPr txBox="1"/>
          <p:nvPr/>
        </p:nvSpPr>
        <p:spPr>
          <a:xfrm>
            <a:off x="1358296" y="3795553"/>
            <a:ext cx="255058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98" y="2"/>
            <a:ext cx="9337041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Orientační monitoring reprodukčního čísla: Zlínský kraj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07A6E6E8-F866-4A52-B972-F8B9812BD323}"/>
              </a:ext>
            </a:extLst>
          </p:cNvPr>
          <p:cNvGrpSpPr/>
          <p:nvPr/>
        </p:nvGrpSpPr>
        <p:grpSpPr>
          <a:xfrm>
            <a:off x="10590672" y="598016"/>
            <a:ext cx="1601328" cy="369333"/>
            <a:chOff x="12350220" y="6820895"/>
            <a:chExt cx="2317881" cy="534600"/>
          </a:xfrm>
        </p:grpSpPr>
        <p:pic>
          <p:nvPicPr>
            <p:cNvPr id="23" name="Obrázek 22">
              <a:extLst>
                <a:ext uri="{FF2B5EF4-FFF2-40B4-BE49-F238E27FC236}">
                  <a16:creationId xmlns:a16="http://schemas.microsoft.com/office/drawing/2014/main" id="{601C2C17-754C-41D0-8738-C8828E7DD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24" name="Obrázek 23">
              <a:extLst>
                <a:ext uri="{FF2B5EF4-FFF2-40B4-BE49-F238E27FC236}">
                  <a16:creationId xmlns:a16="http://schemas.microsoft.com/office/drawing/2014/main" id="{8C721433-359C-47EC-B7BB-C5B3B664C2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35230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B321AC4D-2CD1-45A6-89FC-6F33D2AE9D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9907530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</a:t>
            </a:r>
            <a:r>
              <a:rPr lang="cs-CZ" dirty="0"/>
              <a:t>Zlínský kraj</a:t>
            </a:r>
            <a:endParaRPr lang="cs-CZ" dirty="0">
              <a:latin typeface="+mj-lt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při R = 1,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vedoucí k silnému zpomalení (R = 0,74)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846233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765195" y="388184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1470450" y="355683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1767631" y="3505028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470450" y="40094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765195" y="410515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470450" y="42327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1765195" y="4328457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470450" y="4456060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9F1DE5C-CB80-4876-B377-D8D183B8B362}"/>
              </a:ext>
            </a:extLst>
          </p:cNvPr>
          <p:cNvSpPr txBox="1"/>
          <p:nvPr/>
        </p:nvSpPr>
        <p:spPr>
          <a:xfrm>
            <a:off x="1765195" y="4551763"/>
            <a:ext cx="386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</a:t>
            </a: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cs-CZ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(model pro krátkodobé predikce ÚZIS ČR, kalibrace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11. 2020)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470450" y="4679366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F2EEA2F3-CD2E-4E24-9F4E-0A194E9E71D3}"/>
              </a:ext>
            </a:extLst>
          </p:cNvPr>
          <p:cNvSpPr txBox="1"/>
          <p:nvPr/>
        </p:nvSpPr>
        <p:spPr>
          <a:xfrm>
            <a:off x="8785598" y="3905095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15. 12. 2020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648 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C000"/>
                </a:solidFill>
                <a:latin typeface="Calibri" panose="020F0502020204030204"/>
              </a:rPr>
              <a:t>323 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176 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104 predikovaných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EC92D54B-FA0D-4414-8E65-9C8A5C6563F7}"/>
              </a:ext>
            </a:extLst>
          </p:cNvPr>
          <p:cNvSpPr txBox="1"/>
          <p:nvPr/>
        </p:nvSpPr>
        <p:spPr>
          <a:xfrm>
            <a:off x="10418731" y="3020068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31. 12. 2020</a:t>
            </a:r>
          </a:p>
          <a:p>
            <a:pPr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1 109 predikovaných</a:t>
            </a:r>
          </a:p>
          <a:p>
            <a:pPr algn="r">
              <a:defRPr/>
            </a:pPr>
            <a:r>
              <a:rPr lang="cs-CZ" sz="1200" dirty="0">
                <a:solidFill>
                  <a:srgbClr val="FFC000"/>
                </a:solidFill>
                <a:latin typeface="Calibri" panose="020F0502020204030204"/>
              </a:rPr>
              <a:t>329 predikovaných</a:t>
            </a:r>
          </a:p>
          <a:p>
            <a:pPr algn="r">
              <a:defRPr/>
            </a:pP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116 predikovaných</a:t>
            </a:r>
          </a:p>
          <a:p>
            <a:pPr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48 predikovaných</a:t>
            </a:r>
          </a:p>
        </p:txBody>
      </p: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BBE172A3-FE4B-4AD4-986D-324C52C8F920}"/>
              </a:ext>
            </a:extLst>
          </p:cNvPr>
          <p:cNvGrpSpPr/>
          <p:nvPr/>
        </p:nvGrpSpPr>
        <p:grpSpPr>
          <a:xfrm>
            <a:off x="10590672" y="598016"/>
            <a:ext cx="1601328" cy="369333"/>
            <a:chOff x="12350220" y="6820895"/>
            <a:chExt cx="2317881" cy="534600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DFDD3320-CA55-486C-AB30-3831E7BDE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29" name="Obrázek 28">
              <a:extLst>
                <a:ext uri="{FF2B5EF4-FFF2-40B4-BE49-F238E27FC236}">
                  <a16:creationId xmlns:a16="http://schemas.microsoft.com/office/drawing/2014/main" id="{F5BDE574-089E-4918-84EA-C667678FD2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00937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kalibrace provedena 27. 11. 2020.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980" y="17564"/>
            <a:ext cx="8300114" cy="576000"/>
          </a:xfrm>
        </p:spPr>
        <p:txBody>
          <a:bodyPr/>
          <a:lstStyle/>
          <a:p>
            <a:r>
              <a:rPr lang="cs-CZ" dirty="0"/>
              <a:t>Modelové hodnocení počtu nových případů: Zlínský kraj</a:t>
            </a:r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67EA9081-EC69-45B0-8FF9-217AE7BFC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369399"/>
              </p:ext>
            </p:extLst>
          </p:nvPr>
        </p:nvGraphicFramePr>
        <p:xfrm>
          <a:off x="405257" y="1725908"/>
          <a:ext cx="11381487" cy="448286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1047399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335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algn="l" fontAlgn="b"/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1.–6.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4975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7.–13.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14631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50635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21.–31.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3,6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122334"/>
                  </a:ext>
                </a:extLst>
              </a:tr>
            </a:tbl>
          </a:graphicData>
        </a:graphic>
      </p:graphicFrame>
      <p:grpSp>
        <p:nvGrpSpPr>
          <p:cNvPr id="9" name="Skupina 8">
            <a:extLst>
              <a:ext uri="{FF2B5EF4-FFF2-40B4-BE49-F238E27FC236}">
                <a16:creationId xmlns:a16="http://schemas.microsoft.com/office/drawing/2014/main" id="{BCD688FF-1368-48EB-B9F3-097192C392E4}"/>
              </a:ext>
            </a:extLst>
          </p:cNvPr>
          <p:cNvGrpSpPr/>
          <p:nvPr/>
        </p:nvGrpSpPr>
        <p:grpSpPr>
          <a:xfrm>
            <a:off x="10590672" y="598016"/>
            <a:ext cx="1601328" cy="369333"/>
            <a:chOff x="12350220" y="6820895"/>
            <a:chExt cx="2317881" cy="534600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CABB08DE-C0BF-48A8-8FDF-E0C59001E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025BDD91-000D-4B64-99F2-0B9CAA9312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73373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0E77525B-AA55-4E81-9776-41514E5B51B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2261" y="1815660"/>
            <a:ext cx="3998705" cy="2159993"/>
          </a:xfrm>
          <a:prstGeom prst="rect">
            <a:avLst/>
          </a:prstGeom>
        </p:spPr>
      </p:pic>
      <p:sp>
        <p:nvSpPr>
          <p:cNvPr id="21" name="TextovéPole 20">
            <a:extLst>
              <a:ext uri="{FF2B5EF4-FFF2-40B4-BE49-F238E27FC236}">
                <a16:creationId xmlns:a16="http://schemas.microsoft.com/office/drawing/2014/main" id="{AAE0361F-E506-4977-82C5-F24A5FA62772}"/>
              </a:ext>
            </a:extLst>
          </p:cNvPr>
          <p:cNvSpPr txBox="1"/>
          <p:nvPr/>
        </p:nvSpPr>
        <p:spPr>
          <a:xfrm rot="16200000">
            <a:off x="-518687" y="4479258"/>
            <a:ext cx="194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osob s COVID-19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6B627DB5-E7BE-4826-83AC-838BCA5E7E3C}"/>
              </a:ext>
            </a:extLst>
          </p:cNvPr>
          <p:cNvSpPr txBox="1"/>
          <p:nvPr/>
        </p:nvSpPr>
        <p:spPr>
          <a:xfrm>
            <a:off x="87087" y="6372659"/>
            <a:ext cx="11974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Výpočet funkcí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estimate_R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 software R (balíček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EpiEstim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), 7denní časové okno, předpoklad rozdělení sériového intervalu: průměr 4.8, SD 2.3 (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Nishiura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et al., 2020), odhad uveden jako medián a 2,5%–97,5% kvantily.</a:t>
            </a:r>
          </a:p>
        </p:txBody>
      </p:sp>
      <p:grpSp>
        <p:nvGrpSpPr>
          <p:cNvPr id="28" name="Skupina 27"/>
          <p:cNvGrpSpPr/>
          <p:nvPr/>
        </p:nvGrpSpPr>
        <p:grpSpPr>
          <a:xfrm>
            <a:off x="9718781" y="2297047"/>
            <a:ext cx="1591404" cy="276999"/>
            <a:chOff x="9718781" y="1744597"/>
            <a:chExt cx="1591404" cy="276999"/>
          </a:xfrm>
        </p:grpSpPr>
        <p:sp>
          <p:nvSpPr>
            <p:cNvPr id="29" name="TextovéPole 28"/>
            <p:cNvSpPr txBox="1"/>
            <p:nvPr/>
          </p:nvSpPr>
          <p:spPr>
            <a:xfrm>
              <a:off x="9718781" y="1837223"/>
              <a:ext cx="108000" cy="108000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/>
            <p:cNvSpPr txBox="1"/>
            <p:nvPr/>
          </p:nvSpPr>
          <p:spPr>
            <a:xfrm>
              <a:off x="9820823" y="1744597"/>
              <a:ext cx="148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Incidence</a:t>
              </a:r>
            </a:p>
          </p:txBody>
        </p:sp>
      </p:grpSp>
      <p:sp>
        <p:nvSpPr>
          <p:cNvPr id="35" name="Obdélník 34">
            <a:extLst>
              <a:ext uri="{FF2B5EF4-FFF2-40B4-BE49-F238E27FC236}">
                <a16:creationId xmlns:a16="http://schemas.microsoft.com/office/drawing/2014/main" id="{EF644874-F2C9-4559-B699-84C7A880B3AF}"/>
              </a:ext>
            </a:extLst>
          </p:cNvPr>
          <p:cNvSpPr/>
          <p:nvPr/>
        </p:nvSpPr>
        <p:spPr>
          <a:xfrm>
            <a:off x="1922828" y="707984"/>
            <a:ext cx="8346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Aktuální odhad R pro populaci MS</a:t>
            </a:r>
            <a:r>
              <a:rPr lang="cs-CZ" sz="3200" b="1" u="sng" dirty="0">
                <a:solidFill>
                  <a:prstClr val="black"/>
                </a:solidFill>
                <a:latin typeface="Calibri" panose="020F0502020204030204"/>
              </a:rPr>
              <a:t>K</a:t>
            </a:r>
            <a:endParaRPr kumimoji="0" lang="cs-CZ" sz="3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ctr">
              <a:defRPr/>
            </a:pPr>
            <a:r>
              <a:rPr lang="cs-CZ" sz="3200" dirty="0">
                <a:solidFill>
                  <a:srgbClr val="000000"/>
                </a:solidFill>
              </a:rPr>
              <a:t>0,92 (95% IS 0,89–0,95)</a:t>
            </a:r>
            <a:r>
              <a:rPr kumimoji="0" lang="cs-CZ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44186775-0854-4C76-A782-DDBDFB70F663}"/>
              </a:ext>
            </a:extLst>
          </p:cNvPr>
          <p:cNvGrpSpPr/>
          <p:nvPr/>
        </p:nvGrpSpPr>
        <p:grpSpPr>
          <a:xfrm>
            <a:off x="6977060" y="1984817"/>
            <a:ext cx="1258317" cy="1229000"/>
            <a:chOff x="6860909" y="2067873"/>
            <a:chExt cx="1722367" cy="1659367"/>
          </a:xfrm>
        </p:grpSpPr>
        <p:sp>
          <p:nvSpPr>
            <p:cNvPr id="37" name="TextBox 21">
              <a:extLst>
                <a:ext uri="{FF2B5EF4-FFF2-40B4-BE49-F238E27FC236}">
                  <a16:creationId xmlns:a16="http://schemas.microsoft.com/office/drawing/2014/main" id="{4B55323A-070C-409E-BA78-F0D97EF59625}"/>
                </a:ext>
              </a:extLst>
            </p:cNvPr>
            <p:cNvSpPr txBox="1"/>
            <p:nvPr/>
          </p:nvSpPr>
          <p:spPr>
            <a:xfrm>
              <a:off x="6860909" y="2067873"/>
              <a:ext cx="1722367" cy="58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Prevalence na 100 000 obyvatel</a:t>
              </a:r>
            </a:p>
          </p:txBody>
        </p:sp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071172E0-93C3-44FF-A73A-1992CDF272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242" b="3992"/>
            <a:stretch/>
          </p:blipFill>
          <p:spPr>
            <a:xfrm>
              <a:off x="6961321" y="2593288"/>
              <a:ext cx="1143000" cy="1133952"/>
            </a:xfrm>
            <a:prstGeom prst="rect">
              <a:avLst/>
            </a:prstGeom>
          </p:spPr>
        </p:pic>
      </p:grpSp>
      <p:graphicFrame>
        <p:nvGraphicFramePr>
          <p:cNvPr id="39" name="Chart 4">
            <a:extLst>
              <a:ext uri="{FF2B5EF4-FFF2-40B4-BE49-F238E27FC236}">
                <a16:creationId xmlns:a16="http://schemas.microsoft.com/office/drawing/2014/main" id="{A1250809-DD83-41D8-8EC4-9FF2AA4608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0852855"/>
              </p:ext>
            </p:extLst>
          </p:nvPr>
        </p:nvGraphicFramePr>
        <p:xfrm>
          <a:off x="418529" y="3550914"/>
          <a:ext cx="11354940" cy="2738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6">
            <a:extLst>
              <a:ext uri="{FF2B5EF4-FFF2-40B4-BE49-F238E27FC236}">
                <a16:creationId xmlns:a16="http://schemas.microsoft.com/office/drawing/2014/main" id="{4362F3AE-A53C-4E4A-B271-146D3B0E1E40}"/>
              </a:ext>
            </a:extLst>
          </p:cNvPr>
          <p:cNvSpPr txBox="1"/>
          <p:nvPr/>
        </p:nvSpPr>
        <p:spPr>
          <a:xfrm>
            <a:off x="1358296" y="3795553"/>
            <a:ext cx="255058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8" y="2"/>
            <a:ext cx="9337041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Orientační monitoring reprodukčního čísla: Moravskoslezský kraj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6F2E048E-AE51-42B6-B286-CCB5B6008022}"/>
              </a:ext>
            </a:extLst>
          </p:cNvPr>
          <p:cNvGrpSpPr/>
          <p:nvPr/>
        </p:nvGrpSpPr>
        <p:grpSpPr>
          <a:xfrm>
            <a:off x="10555972" y="616687"/>
            <a:ext cx="1551895" cy="361728"/>
            <a:chOff x="12375318" y="3580090"/>
            <a:chExt cx="2065512" cy="481446"/>
          </a:xfrm>
        </p:grpSpPr>
        <p:pic>
          <p:nvPicPr>
            <p:cNvPr id="23" name="Obrázek 22">
              <a:extLst>
                <a:ext uri="{FF2B5EF4-FFF2-40B4-BE49-F238E27FC236}">
                  <a16:creationId xmlns:a16="http://schemas.microsoft.com/office/drawing/2014/main" id="{CBF5B3BC-74B6-4B1A-9430-E43BFAF3E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24" name="Picture 2" descr="logo MoravskoslezskÃ½ kraj">
              <a:extLst>
                <a:ext uri="{FF2B5EF4-FFF2-40B4-BE49-F238E27FC236}">
                  <a16:creationId xmlns:a16="http://schemas.microsoft.com/office/drawing/2014/main" id="{932D3984-28A7-437A-9D6D-7D797C32FF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03519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B321AC4D-2CD1-45A6-89FC-6F33D2AE9D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1965931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</a:t>
            </a:r>
            <a:r>
              <a:rPr lang="cs-CZ" dirty="0"/>
              <a:t>Moravskoslezský kraj</a:t>
            </a:r>
            <a:endParaRPr lang="cs-CZ" dirty="0">
              <a:latin typeface="+mj-lt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při R = 1,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vedoucí k silnému zpomalení (R = 0,74)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846233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765195" y="388184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1470450" y="355683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1767631" y="3505028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470450" y="40094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765195" y="410515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470450" y="42327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1765195" y="4328457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470450" y="4456060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9F1DE5C-CB80-4876-B377-D8D183B8B362}"/>
              </a:ext>
            </a:extLst>
          </p:cNvPr>
          <p:cNvSpPr txBox="1"/>
          <p:nvPr/>
        </p:nvSpPr>
        <p:spPr>
          <a:xfrm>
            <a:off x="1765195" y="4551763"/>
            <a:ext cx="386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</a:t>
            </a: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cs-CZ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(model pro krátkodobé predikce ÚZIS ČR, kalibrace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11. 2020)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470450" y="4679366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F2EEA2F3-CD2E-4E24-9F4E-0A194E9E71D3}"/>
              </a:ext>
            </a:extLst>
          </p:cNvPr>
          <p:cNvSpPr txBox="1"/>
          <p:nvPr/>
        </p:nvSpPr>
        <p:spPr>
          <a:xfrm>
            <a:off x="8785598" y="3905095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15. 12. 2020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1 153 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C000"/>
                </a:solidFill>
                <a:latin typeface="Calibri" panose="020F0502020204030204"/>
              </a:rPr>
              <a:t>574 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313 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185 predikovaných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EC92D54B-FA0D-4414-8E65-9C8A5C6563F7}"/>
              </a:ext>
            </a:extLst>
          </p:cNvPr>
          <p:cNvSpPr txBox="1"/>
          <p:nvPr/>
        </p:nvSpPr>
        <p:spPr>
          <a:xfrm>
            <a:off x="10418731" y="3020068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31. 12. 2020</a:t>
            </a:r>
          </a:p>
          <a:p>
            <a:pPr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1 974 predikovaných</a:t>
            </a:r>
          </a:p>
          <a:p>
            <a:pPr algn="r">
              <a:defRPr/>
            </a:pPr>
            <a:r>
              <a:rPr lang="cs-CZ" sz="1200" dirty="0">
                <a:solidFill>
                  <a:srgbClr val="FFC000"/>
                </a:solidFill>
                <a:latin typeface="Calibri" panose="020F0502020204030204"/>
              </a:rPr>
              <a:t>586 predikovaných</a:t>
            </a:r>
          </a:p>
          <a:p>
            <a:pPr algn="r">
              <a:defRPr/>
            </a:pP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206 predikovaných</a:t>
            </a:r>
          </a:p>
          <a:p>
            <a:pPr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86 predikovaných</a:t>
            </a:r>
          </a:p>
        </p:txBody>
      </p: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750BB57B-3D09-444D-8BA1-FB9FBE45DDCE}"/>
              </a:ext>
            </a:extLst>
          </p:cNvPr>
          <p:cNvGrpSpPr/>
          <p:nvPr/>
        </p:nvGrpSpPr>
        <p:grpSpPr>
          <a:xfrm>
            <a:off x="10555972" y="616687"/>
            <a:ext cx="1551895" cy="361728"/>
            <a:chOff x="12375318" y="3580090"/>
            <a:chExt cx="2065512" cy="481446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547C682C-2917-43A0-A4AC-97B8FF0F5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29" name="Picture 2" descr="logo MoravskoslezskÃ½ kraj">
              <a:extLst>
                <a:ext uri="{FF2B5EF4-FFF2-40B4-BE49-F238E27FC236}">
                  <a16:creationId xmlns:a16="http://schemas.microsoft.com/office/drawing/2014/main" id="{E771C912-B847-4BEA-930E-A700C41003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768146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kalibrace provedena 27. 11. 2020.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980" y="17564"/>
            <a:ext cx="8300114" cy="576000"/>
          </a:xfrm>
        </p:spPr>
        <p:txBody>
          <a:bodyPr/>
          <a:lstStyle/>
          <a:p>
            <a:r>
              <a:rPr lang="cs-CZ" dirty="0"/>
              <a:t>Modelové hodnocení počtu nových případů: Moravskoslezský kraj</a:t>
            </a:r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611C3F7B-C951-4A20-91C5-C82A34A8E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620718"/>
              </p:ext>
            </p:extLst>
          </p:nvPr>
        </p:nvGraphicFramePr>
        <p:xfrm>
          <a:off x="405257" y="1725908"/>
          <a:ext cx="11381487" cy="448286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1047399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335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algn="l" fontAlgn="b"/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1.–6.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4975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7.–13.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14631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1 234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50635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21.–31.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6,4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tisíc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1 677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122334"/>
                  </a:ext>
                </a:extLst>
              </a:tr>
            </a:tbl>
          </a:graphicData>
        </a:graphic>
      </p:graphicFrame>
      <p:grpSp>
        <p:nvGrpSpPr>
          <p:cNvPr id="9" name="Skupina 8">
            <a:extLst>
              <a:ext uri="{FF2B5EF4-FFF2-40B4-BE49-F238E27FC236}">
                <a16:creationId xmlns:a16="http://schemas.microsoft.com/office/drawing/2014/main" id="{C7CA4E13-F460-4BC2-AEC7-78F0480533EB}"/>
              </a:ext>
            </a:extLst>
          </p:cNvPr>
          <p:cNvGrpSpPr/>
          <p:nvPr/>
        </p:nvGrpSpPr>
        <p:grpSpPr>
          <a:xfrm>
            <a:off x="10555972" y="616687"/>
            <a:ext cx="1551895" cy="361728"/>
            <a:chOff x="12375318" y="3580090"/>
            <a:chExt cx="2065512" cy="481446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E7C1FC1D-FE1F-4370-BA48-C557BF68B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11" name="Picture 2" descr="logo MoravskoslezskÃ½ kraj">
              <a:extLst>
                <a:ext uri="{FF2B5EF4-FFF2-40B4-BE49-F238E27FC236}">
                  <a16:creationId xmlns:a16="http://schemas.microsoft.com/office/drawing/2014/main" id="{705756BD-759E-4290-A3FC-11E36F612E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5601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067180" y="3693109"/>
            <a:ext cx="10198227" cy="2307640"/>
          </a:xfrm>
        </p:spPr>
        <p:txBody>
          <a:bodyPr>
            <a:normAutofit/>
          </a:bodyPr>
          <a:lstStyle/>
          <a:p>
            <a:r>
              <a:rPr lang="cs-CZ" sz="4800" b="1" dirty="0" smtClean="0"/>
              <a:t>Modelace situace v regionech ČR</a:t>
            </a:r>
            <a:endParaRPr lang="cs-CZ" sz="3200" b="1" i="1" dirty="0"/>
          </a:p>
        </p:txBody>
      </p:sp>
      <p:pic>
        <p:nvPicPr>
          <p:cNvPr id="4" name="Vlajka CR">
            <a:extLst>
              <a:ext uri="{FF2B5EF4-FFF2-40B4-BE49-F238E27FC236}">
                <a16:creationId xmlns:a16="http://schemas.microsoft.com/office/drawing/2014/main" id="{CCCC6C7A-C71A-4109-9CC2-0AB136D1C9D8}"/>
              </a:ext>
            </a:extLst>
          </p:cNvPr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1001756" y="6081549"/>
            <a:ext cx="927478" cy="607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2990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0E77525B-AA55-4E81-9776-41514E5B51B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1932" y="1942520"/>
            <a:ext cx="3998714" cy="2159997"/>
          </a:xfrm>
          <a:prstGeom prst="rect">
            <a:avLst/>
          </a:prstGeom>
        </p:spPr>
      </p:pic>
      <p:sp>
        <p:nvSpPr>
          <p:cNvPr id="21" name="TextovéPole 20">
            <a:extLst>
              <a:ext uri="{FF2B5EF4-FFF2-40B4-BE49-F238E27FC236}">
                <a16:creationId xmlns:a16="http://schemas.microsoft.com/office/drawing/2014/main" id="{AAE0361F-E506-4977-82C5-F24A5FA62772}"/>
              </a:ext>
            </a:extLst>
          </p:cNvPr>
          <p:cNvSpPr txBox="1"/>
          <p:nvPr/>
        </p:nvSpPr>
        <p:spPr>
          <a:xfrm rot="16200000">
            <a:off x="-518687" y="4479258"/>
            <a:ext cx="194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osob s COVID-19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6B627DB5-E7BE-4826-83AC-838BCA5E7E3C}"/>
              </a:ext>
            </a:extLst>
          </p:cNvPr>
          <p:cNvSpPr txBox="1"/>
          <p:nvPr/>
        </p:nvSpPr>
        <p:spPr>
          <a:xfrm>
            <a:off x="87087" y="6372659"/>
            <a:ext cx="11974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Výpočet funkcí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estimate_R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 software R (balíček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EpiEstim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), 7denní časové okno, předpoklad rozdělení sériového intervalu: průměr 4.8, SD 2.3 (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Nishiura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et al., 2020), odhad uveden jako medián a 2,5%–97,5% kvantily.</a:t>
            </a:r>
          </a:p>
        </p:txBody>
      </p:sp>
      <p:grpSp>
        <p:nvGrpSpPr>
          <p:cNvPr id="28" name="Skupina 27"/>
          <p:cNvGrpSpPr/>
          <p:nvPr/>
        </p:nvGrpSpPr>
        <p:grpSpPr>
          <a:xfrm>
            <a:off x="9718781" y="2297047"/>
            <a:ext cx="1591404" cy="276999"/>
            <a:chOff x="9718781" y="1744597"/>
            <a:chExt cx="1591404" cy="276999"/>
          </a:xfrm>
        </p:grpSpPr>
        <p:sp>
          <p:nvSpPr>
            <p:cNvPr id="29" name="TextovéPole 28"/>
            <p:cNvSpPr txBox="1"/>
            <p:nvPr/>
          </p:nvSpPr>
          <p:spPr>
            <a:xfrm>
              <a:off x="9718781" y="1837223"/>
              <a:ext cx="108000" cy="108000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/>
            <p:cNvSpPr txBox="1"/>
            <p:nvPr/>
          </p:nvSpPr>
          <p:spPr>
            <a:xfrm>
              <a:off x="9820823" y="1744597"/>
              <a:ext cx="148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Incidence</a:t>
              </a:r>
            </a:p>
          </p:txBody>
        </p:sp>
      </p:grpSp>
      <p:sp>
        <p:nvSpPr>
          <p:cNvPr id="35" name="Obdélník 34">
            <a:extLst>
              <a:ext uri="{FF2B5EF4-FFF2-40B4-BE49-F238E27FC236}">
                <a16:creationId xmlns:a16="http://schemas.microsoft.com/office/drawing/2014/main" id="{EF644874-F2C9-4559-B699-84C7A880B3AF}"/>
              </a:ext>
            </a:extLst>
          </p:cNvPr>
          <p:cNvSpPr/>
          <p:nvPr/>
        </p:nvSpPr>
        <p:spPr>
          <a:xfrm>
            <a:off x="1922828" y="707984"/>
            <a:ext cx="8346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Aktuální odhad R pro populaci HMP</a:t>
            </a:r>
          </a:p>
          <a:p>
            <a:pPr lvl="0" algn="ctr">
              <a:defRPr/>
            </a:pPr>
            <a:r>
              <a:rPr lang="cs-CZ" sz="3200" dirty="0">
                <a:solidFill>
                  <a:srgbClr val="000000"/>
                </a:solidFill>
              </a:rPr>
              <a:t>0,92 (95% IS 0,89–0,96)</a:t>
            </a:r>
            <a:r>
              <a:rPr kumimoji="0" lang="cs-CZ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44186775-0854-4C76-A782-DDBDFB70F663}"/>
              </a:ext>
            </a:extLst>
          </p:cNvPr>
          <p:cNvGrpSpPr/>
          <p:nvPr/>
        </p:nvGrpSpPr>
        <p:grpSpPr>
          <a:xfrm>
            <a:off x="6977060" y="1984817"/>
            <a:ext cx="1258317" cy="1229000"/>
            <a:chOff x="6860909" y="2067873"/>
            <a:chExt cx="1722367" cy="1659367"/>
          </a:xfrm>
        </p:grpSpPr>
        <p:sp>
          <p:nvSpPr>
            <p:cNvPr id="37" name="TextBox 21">
              <a:extLst>
                <a:ext uri="{FF2B5EF4-FFF2-40B4-BE49-F238E27FC236}">
                  <a16:creationId xmlns:a16="http://schemas.microsoft.com/office/drawing/2014/main" id="{4B55323A-070C-409E-BA78-F0D97EF59625}"/>
                </a:ext>
              </a:extLst>
            </p:cNvPr>
            <p:cNvSpPr txBox="1"/>
            <p:nvPr/>
          </p:nvSpPr>
          <p:spPr>
            <a:xfrm>
              <a:off x="6860909" y="2067873"/>
              <a:ext cx="1722367" cy="58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Prevalence na 100 000 obyvatel</a:t>
              </a:r>
            </a:p>
          </p:txBody>
        </p:sp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071172E0-93C3-44FF-A73A-1992CDF272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242" b="3992"/>
            <a:stretch/>
          </p:blipFill>
          <p:spPr>
            <a:xfrm>
              <a:off x="6961321" y="2593288"/>
              <a:ext cx="1143000" cy="1133952"/>
            </a:xfrm>
            <a:prstGeom prst="rect">
              <a:avLst/>
            </a:prstGeom>
          </p:spPr>
        </p:pic>
      </p:grpSp>
      <p:graphicFrame>
        <p:nvGraphicFramePr>
          <p:cNvPr id="39" name="Chart 4">
            <a:extLst>
              <a:ext uri="{FF2B5EF4-FFF2-40B4-BE49-F238E27FC236}">
                <a16:creationId xmlns:a16="http://schemas.microsoft.com/office/drawing/2014/main" id="{A1250809-DD83-41D8-8EC4-9FF2AA4608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8696138"/>
              </p:ext>
            </p:extLst>
          </p:nvPr>
        </p:nvGraphicFramePr>
        <p:xfrm>
          <a:off x="418529" y="3550914"/>
          <a:ext cx="11354940" cy="2738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6">
            <a:extLst>
              <a:ext uri="{FF2B5EF4-FFF2-40B4-BE49-F238E27FC236}">
                <a16:creationId xmlns:a16="http://schemas.microsoft.com/office/drawing/2014/main" id="{4362F3AE-A53C-4E4A-B271-146D3B0E1E40}"/>
              </a:ext>
            </a:extLst>
          </p:cNvPr>
          <p:cNvSpPr txBox="1"/>
          <p:nvPr/>
        </p:nvSpPr>
        <p:spPr>
          <a:xfrm>
            <a:off x="1358296" y="3795553"/>
            <a:ext cx="255058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Orientační monitoring reprodukčního čísla: situace v Praze</a:t>
            </a:r>
          </a:p>
        </p:txBody>
      </p:sp>
      <p:pic>
        <p:nvPicPr>
          <p:cNvPr id="22" name="Obrázek 21">
            <a:extLst>
              <a:ext uri="{FF2B5EF4-FFF2-40B4-BE49-F238E27FC236}">
                <a16:creationId xmlns:a16="http://schemas.microsoft.com/office/drawing/2014/main" id="{33CFD279-0A2A-4819-8DD3-98B2DBB7D7D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2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B321AC4D-2CD1-45A6-89FC-6F33D2AE9D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7554830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situace v Praze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při R = 1,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vedoucí k silnému zpomalení (R = 0,74)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846233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765195" y="388184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1470450" y="355683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1767631" y="3505028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470450" y="40094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765195" y="410515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470450" y="42327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1765195" y="4328457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470450" y="4456060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9F1DE5C-CB80-4876-B377-D8D183B8B362}"/>
              </a:ext>
            </a:extLst>
          </p:cNvPr>
          <p:cNvSpPr txBox="1"/>
          <p:nvPr/>
        </p:nvSpPr>
        <p:spPr>
          <a:xfrm>
            <a:off x="1765195" y="4551763"/>
            <a:ext cx="386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</a:t>
            </a: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cs-CZ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(model pro krátkodobé predikce ÚZIS ČR, kalibrace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11. 2020)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470450" y="4679366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F2EEA2F3-CD2E-4E24-9F4E-0A194E9E71D3}"/>
              </a:ext>
            </a:extLst>
          </p:cNvPr>
          <p:cNvSpPr txBox="1"/>
          <p:nvPr/>
        </p:nvSpPr>
        <p:spPr>
          <a:xfrm>
            <a:off x="8890373" y="4009843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15. 12. 2020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732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364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199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117 predikovaných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EC92D54B-FA0D-4414-8E65-9C8A5C6563F7}"/>
              </a:ext>
            </a:extLst>
          </p:cNvPr>
          <p:cNvSpPr txBox="1"/>
          <p:nvPr/>
        </p:nvSpPr>
        <p:spPr>
          <a:xfrm>
            <a:off x="10511045" y="31602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31. 12. 2020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1 253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372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131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55 predikovaných</a:t>
            </a:r>
          </a:p>
        </p:txBody>
      </p:sp>
      <p:pic>
        <p:nvPicPr>
          <p:cNvPr id="26" name="Obrázek 25">
            <a:extLst>
              <a:ext uri="{FF2B5EF4-FFF2-40B4-BE49-F238E27FC236}">
                <a16:creationId xmlns:a16="http://schemas.microsoft.com/office/drawing/2014/main" id="{D5FFAA4B-7A8C-4385-A494-8F200C171C6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64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kalibrace provedena 27. 11. 2020.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/>
              <a:t>Modelové hodnocení počtu nových případů: situace v Praze</a:t>
            </a:r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FB5E4591-3FDD-498D-A387-CAE9F60F2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779615"/>
              </p:ext>
            </p:extLst>
          </p:nvPr>
        </p:nvGraphicFramePr>
        <p:xfrm>
          <a:off x="405257" y="1725908"/>
          <a:ext cx="11381487" cy="448286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1047399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335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algn="l" fontAlgn="b"/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1.–6.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4975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7.–13.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14631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50635"/>
                  </a:ext>
                </a:extLst>
              </a:tr>
              <a:tr h="6912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21.–31.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1 065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122334"/>
                  </a:ext>
                </a:extLst>
              </a:tr>
            </a:tbl>
          </a:graphicData>
        </a:graphic>
      </p:graphicFrame>
      <p:pic>
        <p:nvPicPr>
          <p:cNvPr id="9" name="Obrázek 8">
            <a:extLst>
              <a:ext uri="{FF2B5EF4-FFF2-40B4-BE49-F238E27FC236}">
                <a16:creationId xmlns:a16="http://schemas.microsoft.com/office/drawing/2014/main" id="{DD2278BB-0EAA-403C-9EE0-B45AEB8248C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92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0E77525B-AA55-4E81-9776-41514E5B51B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1933" y="1942520"/>
            <a:ext cx="3998712" cy="2159997"/>
          </a:xfrm>
          <a:prstGeom prst="rect">
            <a:avLst/>
          </a:prstGeom>
        </p:spPr>
      </p:pic>
      <p:sp>
        <p:nvSpPr>
          <p:cNvPr id="21" name="TextovéPole 20">
            <a:extLst>
              <a:ext uri="{FF2B5EF4-FFF2-40B4-BE49-F238E27FC236}">
                <a16:creationId xmlns:a16="http://schemas.microsoft.com/office/drawing/2014/main" id="{AAE0361F-E506-4977-82C5-F24A5FA62772}"/>
              </a:ext>
            </a:extLst>
          </p:cNvPr>
          <p:cNvSpPr txBox="1"/>
          <p:nvPr/>
        </p:nvSpPr>
        <p:spPr>
          <a:xfrm rot="16200000">
            <a:off x="-518687" y="4479258"/>
            <a:ext cx="194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osob s COVID-19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6B627DB5-E7BE-4826-83AC-838BCA5E7E3C}"/>
              </a:ext>
            </a:extLst>
          </p:cNvPr>
          <p:cNvSpPr txBox="1"/>
          <p:nvPr/>
        </p:nvSpPr>
        <p:spPr>
          <a:xfrm>
            <a:off x="87087" y="6372659"/>
            <a:ext cx="11974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Výpočet funkcí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estimate_R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 software R (balíček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EpiEstim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), 7denní časové okno, předpoklad rozdělení sériového intervalu: průměr 4.8, SD 2.3 (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Nishiura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et al., 2020), odhad uveden jako medián a 2,5%–97,5% kvantily.</a:t>
            </a:r>
          </a:p>
        </p:txBody>
      </p:sp>
      <p:grpSp>
        <p:nvGrpSpPr>
          <p:cNvPr id="28" name="Skupina 27"/>
          <p:cNvGrpSpPr/>
          <p:nvPr/>
        </p:nvGrpSpPr>
        <p:grpSpPr>
          <a:xfrm>
            <a:off x="9718781" y="2297047"/>
            <a:ext cx="1591404" cy="276999"/>
            <a:chOff x="9718781" y="1744597"/>
            <a:chExt cx="1591404" cy="276999"/>
          </a:xfrm>
        </p:grpSpPr>
        <p:sp>
          <p:nvSpPr>
            <p:cNvPr id="29" name="TextovéPole 28"/>
            <p:cNvSpPr txBox="1"/>
            <p:nvPr/>
          </p:nvSpPr>
          <p:spPr>
            <a:xfrm>
              <a:off x="9718781" y="1837223"/>
              <a:ext cx="108000" cy="108000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/>
            <p:cNvSpPr txBox="1"/>
            <p:nvPr/>
          </p:nvSpPr>
          <p:spPr>
            <a:xfrm>
              <a:off x="9820823" y="1744597"/>
              <a:ext cx="148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Incidence</a:t>
              </a:r>
            </a:p>
          </p:txBody>
        </p:sp>
      </p:grpSp>
      <p:sp>
        <p:nvSpPr>
          <p:cNvPr id="35" name="Obdélník 34">
            <a:extLst>
              <a:ext uri="{FF2B5EF4-FFF2-40B4-BE49-F238E27FC236}">
                <a16:creationId xmlns:a16="http://schemas.microsoft.com/office/drawing/2014/main" id="{EF644874-F2C9-4559-B699-84C7A880B3AF}"/>
              </a:ext>
            </a:extLst>
          </p:cNvPr>
          <p:cNvSpPr/>
          <p:nvPr/>
        </p:nvSpPr>
        <p:spPr>
          <a:xfrm>
            <a:off x="1922828" y="707984"/>
            <a:ext cx="8346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Aktuální odhad R pro populaci STC</a:t>
            </a:r>
          </a:p>
          <a:p>
            <a:pPr lvl="0" algn="ctr">
              <a:defRPr/>
            </a:pPr>
            <a:r>
              <a:rPr lang="cs-CZ" sz="3200" dirty="0">
                <a:solidFill>
                  <a:srgbClr val="000000"/>
                </a:solidFill>
              </a:rPr>
              <a:t>0,96 (95% IS 0,93–0,99)</a:t>
            </a:r>
            <a:r>
              <a:rPr kumimoji="0" lang="cs-CZ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44186775-0854-4C76-A782-DDBDFB70F663}"/>
              </a:ext>
            </a:extLst>
          </p:cNvPr>
          <p:cNvGrpSpPr/>
          <p:nvPr/>
        </p:nvGrpSpPr>
        <p:grpSpPr>
          <a:xfrm>
            <a:off x="6977060" y="1984817"/>
            <a:ext cx="1258317" cy="1229000"/>
            <a:chOff x="6860909" y="2067873"/>
            <a:chExt cx="1722367" cy="1659367"/>
          </a:xfrm>
        </p:grpSpPr>
        <p:sp>
          <p:nvSpPr>
            <p:cNvPr id="37" name="TextBox 21">
              <a:extLst>
                <a:ext uri="{FF2B5EF4-FFF2-40B4-BE49-F238E27FC236}">
                  <a16:creationId xmlns:a16="http://schemas.microsoft.com/office/drawing/2014/main" id="{4B55323A-070C-409E-BA78-F0D97EF59625}"/>
                </a:ext>
              </a:extLst>
            </p:cNvPr>
            <p:cNvSpPr txBox="1"/>
            <p:nvPr/>
          </p:nvSpPr>
          <p:spPr>
            <a:xfrm>
              <a:off x="6860909" y="2067873"/>
              <a:ext cx="1722367" cy="58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Prevalence na 100 000 obyvatel</a:t>
              </a:r>
            </a:p>
          </p:txBody>
        </p:sp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071172E0-93C3-44FF-A73A-1992CDF272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242" b="3992"/>
            <a:stretch/>
          </p:blipFill>
          <p:spPr>
            <a:xfrm>
              <a:off x="6961321" y="2593288"/>
              <a:ext cx="1143000" cy="1133952"/>
            </a:xfrm>
            <a:prstGeom prst="rect">
              <a:avLst/>
            </a:prstGeom>
          </p:spPr>
        </p:pic>
      </p:grpSp>
      <p:graphicFrame>
        <p:nvGraphicFramePr>
          <p:cNvPr id="39" name="Chart 4">
            <a:extLst>
              <a:ext uri="{FF2B5EF4-FFF2-40B4-BE49-F238E27FC236}">
                <a16:creationId xmlns:a16="http://schemas.microsoft.com/office/drawing/2014/main" id="{A1250809-DD83-41D8-8EC4-9FF2AA4608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0892297"/>
              </p:ext>
            </p:extLst>
          </p:nvPr>
        </p:nvGraphicFramePr>
        <p:xfrm>
          <a:off x="418529" y="3550914"/>
          <a:ext cx="11354940" cy="2738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6">
            <a:extLst>
              <a:ext uri="{FF2B5EF4-FFF2-40B4-BE49-F238E27FC236}">
                <a16:creationId xmlns:a16="http://schemas.microsoft.com/office/drawing/2014/main" id="{4362F3AE-A53C-4E4A-B271-146D3B0E1E40}"/>
              </a:ext>
            </a:extLst>
          </p:cNvPr>
          <p:cNvSpPr txBox="1"/>
          <p:nvPr/>
        </p:nvSpPr>
        <p:spPr>
          <a:xfrm>
            <a:off x="1358296" y="3795553"/>
            <a:ext cx="255058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Orientační monitoring reprodukčního čísla: Středočeský kraj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82A64FC3-DD69-42ED-8C94-8DF44702C63D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23" name="Obrázek 22">
              <a:extLst>
                <a:ext uri="{FF2B5EF4-FFF2-40B4-BE49-F238E27FC236}">
                  <a16:creationId xmlns:a16="http://schemas.microsoft.com/office/drawing/2014/main" id="{C1D6B8D6-19CE-43C6-B592-FCA1C7824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24" name="Obrázek 23">
              <a:extLst>
                <a:ext uri="{FF2B5EF4-FFF2-40B4-BE49-F238E27FC236}">
                  <a16:creationId xmlns:a16="http://schemas.microsoft.com/office/drawing/2014/main" id="{C8D87148-F65C-45B7-95F4-0CD7B8609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24823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10780376|-3468525|-5151986|-9539986|Markido&quot;,&quot;Id&quot;:&quot;5fbfd0ef3433421cc006b16c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2143</TotalTime>
  <Words>5467</Words>
  <Application>Microsoft Office PowerPoint</Application>
  <PresentationFormat>Širokoúhlá obrazovka</PresentationFormat>
  <Paragraphs>1422</Paragraphs>
  <Slides>47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47</vt:i4>
      </vt:variant>
    </vt:vector>
  </HeadingPairs>
  <TitlesOfParts>
    <vt:vector size="50" baseType="lpstr">
      <vt:lpstr>Arial</vt:lpstr>
      <vt:lpstr>Calibri</vt:lpstr>
      <vt:lpstr>Motiv Office</vt:lpstr>
      <vt:lpstr>Stav a vývoj epidemie COVID-19  v dostupných datech</vt:lpstr>
      <vt:lpstr>Navržené scénáře pro vývoj epidemie do konce prosince</vt:lpstr>
      <vt:lpstr>Predikce ve čtyřech scénářích</vt:lpstr>
      <vt:lpstr>Rekalibrace prediktivního modelu pro nové scénáře</vt:lpstr>
      <vt:lpstr>Stav a vývoj epidemie COVID-19  v dostupných datech</vt:lpstr>
      <vt:lpstr>Orientační monitoring reprodukčního čísla: situace v Praze</vt:lpstr>
      <vt:lpstr>Predikce ve čtyřech scénářích: situace v Praze</vt:lpstr>
      <vt:lpstr>Modelové hodnocení počtu nových případů: situace v Praze</vt:lpstr>
      <vt:lpstr>Orientační monitoring reprodukčního čísla: Středočeský kraj</vt:lpstr>
      <vt:lpstr>Predikce ve čtyřech scénářích: Středočeský kraj</vt:lpstr>
      <vt:lpstr>Modelové hodnocení počtu nových případů: Středočeský kraj</vt:lpstr>
      <vt:lpstr>Orientační monitoring reprodukčního čísla: Jihočeský kraj</vt:lpstr>
      <vt:lpstr>Predikce ve čtyřech scénářích: Jihočeský kraj</vt:lpstr>
      <vt:lpstr>Modelové hodnocení počtu nových případů: Jihočeský kraj</vt:lpstr>
      <vt:lpstr>Orientační monitoring reprodukčního čísla: Plzeňský kraj</vt:lpstr>
      <vt:lpstr>Predikce ve čtyřech scénářích: Plzeňský kraj</vt:lpstr>
      <vt:lpstr>Modelové hodnocení počtu nových případů: Plzeňský kraj</vt:lpstr>
      <vt:lpstr>Orientační monitoring reprodukčního čísla: Karlovarský kraj</vt:lpstr>
      <vt:lpstr>Predikce ve čtyřech scénářích: Karlovarský kraj</vt:lpstr>
      <vt:lpstr>Modelové hodnocení počtu nových případů: Karlovarský kraj</vt:lpstr>
      <vt:lpstr>Orientační monitoring reprodukčního čísla: Ústecký kraj</vt:lpstr>
      <vt:lpstr>Predikce ve čtyřech scénářích: Ústecký kraj</vt:lpstr>
      <vt:lpstr>Modelové hodnocení počtu nových případů: Ústecký kraj</vt:lpstr>
      <vt:lpstr>Orientační monitoring reprodukčního čísla: Liberecký kraj</vt:lpstr>
      <vt:lpstr>Predikce ve čtyřech scénářích: Liberecký kraj</vt:lpstr>
      <vt:lpstr>Modelové hodnocení počtu nových případů: Liberecký kraj</vt:lpstr>
      <vt:lpstr>Orientační monitoring reprodukčního čísla: Královehradecký kraj</vt:lpstr>
      <vt:lpstr>Predikce ve čtyřech scénářích: Královehradecký kraj</vt:lpstr>
      <vt:lpstr>Modelové hodnocení počtu nových případů: Královehradecký kraj</vt:lpstr>
      <vt:lpstr>Orientační monitoring reprodukčního čísla: Pardubický kraj</vt:lpstr>
      <vt:lpstr>Predikce ve čtyřech scénářích: Pardubický kraj</vt:lpstr>
      <vt:lpstr>Modelové hodnocení počtu nových případů: Pardubický kraj</vt:lpstr>
      <vt:lpstr>Orientační monitoring reprodukčního čísla: Kraj Vysočina</vt:lpstr>
      <vt:lpstr>Predikce ve čtyřech scénářích: Kraj Vysočina</vt:lpstr>
      <vt:lpstr>Modelové hodnocení počtu nových případů: Kraj Vysočina</vt:lpstr>
      <vt:lpstr>Orientační monitoring reprodukčního čísla: Jihomoravský kraj</vt:lpstr>
      <vt:lpstr>Predikce ve čtyřech scénářích: Jihomoravský kraj</vt:lpstr>
      <vt:lpstr>Modelové hodnocení počtu nových případů: Jihomoravský kraj</vt:lpstr>
      <vt:lpstr>Orientační monitoring reprodukčního čísla: Olomoucký kraj</vt:lpstr>
      <vt:lpstr>Predikce ve čtyřech scénářích: Olomoucký kraj</vt:lpstr>
      <vt:lpstr>Modelové hodnocení počtu nových případů: Olomoucký kraj</vt:lpstr>
      <vt:lpstr>Orientační monitoring reprodukčního čísla: Zlínský kraj</vt:lpstr>
      <vt:lpstr>Predikce ve čtyřech scénářích: Zlínský kraj</vt:lpstr>
      <vt:lpstr>Modelové hodnocení počtu nových případů: Zlínský kraj</vt:lpstr>
      <vt:lpstr>Orientační monitoring reprodukčního čísla: Moravskoslezský kraj</vt:lpstr>
      <vt:lpstr>Predikce ve čtyřech scénářích: Moravskoslezský kraj</vt:lpstr>
      <vt:lpstr>Modelové hodnocení počtu nových případů: Moravskoslezský kraj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Nováková Tereza Mgr.</dc:creator>
  <cp:lastModifiedBy>Ladislav Dušek</cp:lastModifiedBy>
  <cp:revision>250</cp:revision>
  <dcterms:created xsi:type="dcterms:W3CDTF">2020-11-16T08:14:04Z</dcterms:created>
  <dcterms:modified xsi:type="dcterms:W3CDTF">2020-12-07T03:32:49Z</dcterms:modified>
</cp:coreProperties>
</file>