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779" r:id="rId2"/>
    <p:sldId id="1168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729" r:id="rId18"/>
    <p:sldId id="764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833" r:id="rId31"/>
    <p:sldId id="834" r:id="rId32"/>
    <p:sldId id="835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33"/>
    <a:srgbClr val="FF6600"/>
    <a:srgbClr val="A6A6A6"/>
    <a:srgbClr val="FFFFFF"/>
    <a:srgbClr val="00FF00"/>
    <a:srgbClr val="00B050"/>
    <a:srgbClr val="4472C4"/>
    <a:srgbClr val="FF0000"/>
    <a:srgbClr val="690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řední styl 4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mavý styl 2 – zvýraznění 3/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Tmavý styl 1 – zvýraznění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707" autoAdjust="0"/>
  </p:normalViewPr>
  <p:slideViewPr>
    <p:cSldViewPr snapToGrid="0">
      <p:cViewPr varScale="1">
        <p:scale>
          <a:sx n="64" d="100"/>
          <a:sy n="64" d="100"/>
        </p:scale>
        <p:origin x="96" y="1068"/>
      </p:cViewPr>
      <p:guideLst>
        <p:guide orient="horz" pos="709"/>
        <p:guide pos="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1115</c:v>
                </c:pt>
                <c:pt idx="1">
                  <c:v>1157</c:v>
                </c:pt>
                <c:pt idx="2">
                  <c:v>1180</c:v>
                </c:pt>
                <c:pt idx="3">
                  <c:v>1164</c:v>
                </c:pt>
                <c:pt idx="4">
                  <c:v>1172</c:v>
                </c:pt>
                <c:pt idx="5">
                  <c:v>1213</c:v>
                </c:pt>
                <c:pt idx="6">
                  <c:v>1161</c:v>
                </c:pt>
                <c:pt idx="7">
                  <c:v>1171</c:v>
                </c:pt>
                <c:pt idx="8">
                  <c:v>1184</c:v>
                </c:pt>
                <c:pt idx="9">
                  <c:v>1171</c:v>
                </c:pt>
                <c:pt idx="10">
                  <c:v>1113</c:v>
                </c:pt>
                <c:pt idx="11">
                  <c:v>1110</c:v>
                </c:pt>
                <c:pt idx="12">
                  <c:v>1104</c:v>
                </c:pt>
                <c:pt idx="13">
                  <c:v>1071</c:v>
                </c:pt>
                <c:pt idx="14">
                  <c:v>1045</c:v>
                </c:pt>
                <c:pt idx="15">
                  <c:v>1041</c:v>
                </c:pt>
                <c:pt idx="16">
                  <c:v>998</c:v>
                </c:pt>
                <c:pt idx="17">
                  <c:v>1008</c:v>
                </c:pt>
                <c:pt idx="18">
                  <c:v>978</c:v>
                </c:pt>
                <c:pt idx="19">
                  <c:v>964</c:v>
                </c:pt>
                <c:pt idx="20">
                  <c:v>951</c:v>
                </c:pt>
                <c:pt idx="21">
                  <c:v>966</c:v>
                </c:pt>
                <c:pt idx="22">
                  <c:v>957</c:v>
                </c:pt>
                <c:pt idx="23">
                  <c:v>895</c:v>
                </c:pt>
                <c:pt idx="24">
                  <c:v>873</c:v>
                </c:pt>
                <c:pt idx="25">
                  <c:v>863</c:v>
                </c:pt>
                <c:pt idx="26">
                  <c:v>825</c:v>
                </c:pt>
                <c:pt idx="27">
                  <c:v>802</c:v>
                </c:pt>
                <c:pt idx="28">
                  <c:v>790</c:v>
                </c:pt>
                <c:pt idx="29">
                  <c:v>807</c:v>
                </c:pt>
                <c:pt idx="30">
                  <c:v>747</c:v>
                </c:pt>
                <c:pt idx="31">
                  <c:v>723</c:v>
                </c:pt>
                <c:pt idx="32">
                  <c:v>723</c:v>
                </c:pt>
                <c:pt idx="33">
                  <c:v>713</c:v>
                </c:pt>
                <c:pt idx="34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908.7966899982938</c:v>
                </c:pt>
                <c:pt idx="27">
                  <c:v>880.81899292060848</c:v>
                </c:pt>
                <c:pt idx="28">
                  <c:v>852.61094049136273</c:v>
                </c:pt>
                <c:pt idx="29">
                  <c:v>825.23068851999449</c:v>
                </c:pt>
                <c:pt idx="30">
                  <c:v>797.37740025357959</c:v>
                </c:pt>
                <c:pt idx="31">
                  <c:v>770.168241649518</c:v>
                </c:pt>
                <c:pt idx="32">
                  <c:v>743.96223722862874</c:v>
                </c:pt>
                <c:pt idx="33">
                  <c:v>717.65373754183497</c:v>
                </c:pt>
                <c:pt idx="34">
                  <c:v>691.59681916706927</c:v>
                </c:pt>
                <c:pt idx="35">
                  <c:v>666.71506134634956</c:v>
                </c:pt>
                <c:pt idx="36">
                  <c:v>642.24367595349304</c:v>
                </c:pt>
                <c:pt idx="37">
                  <c:v>617.71898348038235</c:v>
                </c:pt>
                <c:pt idx="38">
                  <c:v>594.35134421227167</c:v>
                </c:pt>
                <c:pt idx="39">
                  <c:v>571.38875402396934</c:v>
                </c:pt>
                <c:pt idx="40">
                  <c:v>549.45770275787368</c:v>
                </c:pt>
                <c:pt idx="41">
                  <c:v>527.83644464757958</c:v>
                </c:pt>
                <c:pt idx="42">
                  <c:v>507.66397927952795</c:v>
                </c:pt>
                <c:pt idx="43">
                  <c:v>488.28135690561857</c:v>
                </c:pt>
                <c:pt idx="44">
                  <c:v>469.4019870603907</c:v>
                </c:pt>
                <c:pt idx="45">
                  <c:v>451.28238815260875</c:v>
                </c:pt>
                <c:pt idx="46">
                  <c:v>434.12051496979325</c:v>
                </c:pt>
                <c:pt idx="47">
                  <c:v>417.49568774332135</c:v>
                </c:pt>
                <c:pt idx="48">
                  <c:v>401.8447838922396</c:v>
                </c:pt>
                <c:pt idx="49">
                  <c:v>386.67122960544208</c:v>
                </c:pt>
                <c:pt idx="50">
                  <c:v>372.5689717198029</c:v>
                </c:pt>
                <c:pt idx="51">
                  <c:v>358.79406944784597</c:v>
                </c:pt>
                <c:pt idx="52">
                  <c:v>345.79833124730305</c:v>
                </c:pt>
                <c:pt idx="53">
                  <c:v>333.61871929697509</c:v>
                </c:pt>
                <c:pt idx="54">
                  <c:v>321.72723180354745</c:v>
                </c:pt>
                <c:pt idx="55">
                  <c:v>310.70074323387945</c:v>
                </c:pt>
                <c:pt idx="56">
                  <c:v>299.8448726364993</c:v>
                </c:pt>
                <c:pt idx="57">
                  <c:v>289.73468384434784</c:v>
                </c:pt>
                <c:pt idx="58">
                  <c:v>279.90480513987592</c:v>
                </c:pt>
                <c:pt idx="59">
                  <c:v>270.65561967256826</c:v>
                </c:pt>
                <c:pt idx="60">
                  <c:v>261.90994645328499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A-4A04-B9EE-4D5414AFF6A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910.8117549129405</c:v>
                </c:pt>
                <c:pt idx="27">
                  <c:v>885.62877274621439</c:v>
                </c:pt>
                <c:pt idx="28">
                  <c:v>860.6570620038674</c:v>
                </c:pt>
                <c:pt idx="29">
                  <c:v>837.07284471422065</c:v>
                </c:pt>
                <c:pt idx="30">
                  <c:v>813.56687480156916</c:v>
                </c:pt>
                <c:pt idx="31">
                  <c:v>791.29025637692769</c:v>
                </c:pt>
                <c:pt idx="32">
                  <c:v>770.58131095071644</c:v>
                </c:pt>
                <c:pt idx="33">
                  <c:v>750.1009260365596</c:v>
                </c:pt>
                <c:pt idx="34">
                  <c:v>730.03345971140209</c:v>
                </c:pt>
                <c:pt idx="35">
                  <c:v>711.24842891931144</c:v>
                </c:pt>
                <c:pt idx="36">
                  <c:v>692.97582300132251</c:v>
                </c:pt>
                <c:pt idx="37">
                  <c:v>674.68298090929022</c:v>
                </c:pt>
                <c:pt idx="38">
                  <c:v>657.49902274512601</c:v>
                </c:pt>
                <c:pt idx="39">
                  <c:v>640.59267916126032</c:v>
                </c:pt>
                <c:pt idx="40">
                  <c:v>624.51927590004425</c:v>
                </c:pt>
                <c:pt idx="41">
                  <c:v>608.52838561132535</c:v>
                </c:pt>
                <c:pt idx="42">
                  <c:v>593.73294422170738</c:v>
                </c:pt>
                <c:pt idx="43">
                  <c:v>579.48086577866502</c:v>
                </c:pt>
                <c:pt idx="44">
                  <c:v>565.45910172150889</c:v>
                </c:pt>
                <c:pt idx="45">
                  <c:v>551.89112043639773</c:v>
                </c:pt>
                <c:pt idx="46">
                  <c:v>538.96701029677445</c:v>
                </c:pt>
                <c:pt idx="47">
                  <c:v>526.26718269317416</c:v>
                </c:pt>
                <c:pt idx="48">
                  <c:v>514.2195036216923</c:v>
                </c:pt>
                <c:pt idx="49">
                  <c:v>502.34561154039864</c:v>
                </c:pt>
                <c:pt idx="50">
                  <c:v>491.25210290180087</c:v>
                </c:pt>
                <c:pt idx="51">
                  <c:v>480.18163481173281</c:v>
                </c:pt>
                <c:pt idx="52">
                  <c:v>469.59644708973065</c:v>
                </c:pt>
                <c:pt idx="53">
                  <c:v>459.54374822572436</c:v>
                </c:pt>
                <c:pt idx="54">
                  <c:v>449.50429259716213</c:v>
                </c:pt>
                <c:pt idx="55">
                  <c:v>440.06656134595903</c:v>
                </c:pt>
                <c:pt idx="56">
                  <c:v>430.56079865220727</c:v>
                </c:pt>
                <c:pt idx="57">
                  <c:v>421.56866776400079</c:v>
                </c:pt>
                <c:pt idx="58">
                  <c:v>412.62990516353898</c:v>
                </c:pt>
                <c:pt idx="59">
                  <c:v>404.0510486446604</c:v>
                </c:pt>
                <c:pt idx="60">
                  <c:v>395.77568056915726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5A-4A04-B9EE-4D5414AFF6A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913.45420151605288</c:v>
                </c:pt>
                <c:pt idx="27">
                  <c:v>891.95370440885438</c:v>
                </c:pt>
                <c:pt idx="28">
                  <c:v>871.23449367063915</c:v>
                </c:pt>
                <c:pt idx="29">
                  <c:v>852.74517199599109</c:v>
                </c:pt>
                <c:pt idx="30">
                  <c:v>835.2676740521872</c:v>
                </c:pt>
                <c:pt idx="31">
                  <c:v>820.04588647452988</c:v>
                </c:pt>
                <c:pt idx="32">
                  <c:v>807.42444736112964</c:v>
                </c:pt>
                <c:pt idx="33">
                  <c:v>795.72159556503789</c:v>
                </c:pt>
                <c:pt idx="34">
                  <c:v>784.89625323781524</c:v>
                </c:pt>
                <c:pt idx="35">
                  <c:v>775.80366681468297</c:v>
                </c:pt>
                <c:pt idx="36">
                  <c:v>767.75775651672575</c:v>
                </c:pt>
                <c:pt idx="37">
                  <c:v>760.15349125083003</c:v>
                </c:pt>
                <c:pt idx="38">
                  <c:v>753.98230175290712</c:v>
                </c:pt>
                <c:pt idx="39">
                  <c:v>748.29182483860041</c:v>
                </c:pt>
                <c:pt idx="40">
                  <c:v>743.53783138351594</c:v>
                </c:pt>
                <c:pt idx="41">
                  <c:v>738.92960833295001</c:v>
                </c:pt>
                <c:pt idx="42">
                  <c:v>735.57665133772389</c:v>
                </c:pt>
                <c:pt idx="43">
                  <c:v>732.84052166885726</c:v>
                </c:pt>
                <c:pt idx="44">
                  <c:v>730.33265359769382</c:v>
                </c:pt>
                <c:pt idx="45">
                  <c:v>728.20027760476125</c:v>
                </c:pt>
                <c:pt idx="46">
                  <c:v>726.61438808317314</c:v>
                </c:pt>
                <c:pt idx="47">
                  <c:v>725.14385932446623</c:v>
                </c:pt>
                <c:pt idx="48">
                  <c:v>724.20700590809145</c:v>
                </c:pt>
                <c:pt idx="49">
                  <c:v>723.31599312808783</c:v>
                </c:pt>
                <c:pt idx="50">
                  <c:v>723.05836862689239</c:v>
                </c:pt>
                <c:pt idx="51">
                  <c:v>722.65318888119918</c:v>
                </c:pt>
                <c:pt idx="52">
                  <c:v>722.54681644822415</c:v>
                </c:pt>
                <c:pt idx="53">
                  <c:v>722.79706174410819</c:v>
                </c:pt>
                <c:pt idx="54">
                  <c:v>722.87694440890982</c:v>
                </c:pt>
                <c:pt idx="55">
                  <c:v>723.37065407749003</c:v>
                </c:pt>
                <c:pt idx="56">
                  <c:v>723.6048747127212</c:v>
                </c:pt>
                <c:pt idx="57">
                  <c:v>724.153337769833</c:v>
                </c:pt>
                <c:pt idx="58">
                  <c:v>724.55319904771295</c:v>
                </c:pt>
                <c:pt idx="59">
                  <c:v>725.12594823128063</c:v>
                </c:pt>
                <c:pt idx="60">
                  <c:v>725.80246290011564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5A-4A04-B9EE-4D5414AFF6A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916.98455271216255</c:v>
                </c:pt>
                <c:pt idx="27">
                  <c:v>900.38502264998522</c:v>
                </c:pt>
                <c:pt idx="28">
                  <c:v>885.33600154436942</c:v>
                </c:pt>
                <c:pt idx="29">
                  <c:v>873.84704649454102</c:v>
                </c:pt>
                <c:pt idx="30">
                  <c:v>864.96117497614614</c:v>
                </c:pt>
                <c:pt idx="31">
                  <c:v>860.15307722026432</c:v>
                </c:pt>
                <c:pt idx="32">
                  <c:v>859.84656112391906</c:v>
                </c:pt>
                <c:pt idx="33">
                  <c:v>861.83597495584399</c:v>
                </c:pt>
                <c:pt idx="34">
                  <c:v>865.83865517170716</c:v>
                </c:pt>
                <c:pt idx="35">
                  <c:v>872.84727422282162</c:v>
                </c:pt>
                <c:pt idx="36">
                  <c:v>882.48489786298171</c:v>
                </c:pt>
                <c:pt idx="37">
                  <c:v>894.12552611054878</c:v>
                </c:pt>
                <c:pt idx="38">
                  <c:v>908.5857924769773</c:v>
                </c:pt>
                <c:pt idx="39">
                  <c:v>924.74081038515453</c:v>
                </c:pt>
                <c:pt idx="40">
                  <c:v>942.94942780847668</c:v>
                </c:pt>
                <c:pt idx="41">
                  <c:v>962.51406801476367</c:v>
                </c:pt>
                <c:pt idx="42">
                  <c:v>984.6597301313933</c:v>
                </c:pt>
                <c:pt idx="43">
                  <c:v>1008.8082412771537</c:v>
                </c:pt>
                <c:pt idx="44">
                  <c:v>1034.4586230547322</c:v>
                </c:pt>
                <c:pt idx="45">
                  <c:v>1061.6501923885746</c:v>
                </c:pt>
                <c:pt idx="46">
                  <c:v>1090.6055531364375</c:v>
                </c:pt>
                <c:pt idx="47">
                  <c:v>1120.9597106417855</c:v>
                </c:pt>
                <c:pt idx="48">
                  <c:v>1153.1803116017343</c:v>
                </c:pt>
                <c:pt idx="49">
                  <c:v>1186.8277022757909</c:v>
                </c:pt>
                <c:pt idx="50">
                  <c:v>1222.4638629705412</c:v>
                </c:pt>
                <c:pt idx="51">
                  <c:v>1259.2927647843028</c:v>
                </c:pt>
                <c:pt idx="52">
                  <c:v>1297.795430848771</c:v>
                </c:pt>
                <c:pt idx="53">
                  <c:v>1338.1144892051811</c:v>
                </c:pt>
                <c:pt idx="54">
                  <c:v>1379.7686783646093</c:v>
                </c:pt>
                <c:pt idx="55">
                  <c:v>1423.3668899102718</c:v>
                </c:pt>
                <c:pt idx="56">
                  <c:v>1468.271897767748</c:v>
                </c:pt>
                <c:pt idx="57">
                  <c:v>1515.0841219297154</c:v>
                </c:pt>
                <c:pt idx="58">
                  <c:v>1563.3901203829214</c:v>
                </c:pt>
                <c:pt idx="59">
                  <c:v>1613.5817338517836</c:v>
                </c:pt>
                <c:pt idx="60">
                  <c:v>1665.6523597221017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5A-4A04-B9EE-4D5414AFF6A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39</c:v>
                </c:pt>
                <c:pt idx="1">
                  <c:v>46</c:v>
                </c:pt>
                <c:pt idx="2">
                  <c:v>44</c:v>
                </c:pt>
                <c:pt idx="3">
                  <c:v>45</c:v>
                </c:pt>
                <c:pt idx="4">
                  <c:v>41</c:v>
                </c:pt>
                <c:pt idx="5">
                  <c:v>40</c:v>
                </c:pt>
                <c:pt idx="6">
                  <c:v>37</c:v>
                </c:pt>
                <c:pt idx="7">
                  <c:v>36</c:v>
                </c:pt>
                <c:pt idx="8">
                  <c:v>45</c:v>
                </c:pt>
                <c:pt idx="9">
                  <c:v>43</c:v>
                </c:pt>
                <c:pt idx="10">
                  <c:v>38</c:v>
                </c:pt>
                <c:pt idx="11">
                  <c:v>40</c:v>
                </c:pt>
                <c:pt idx="12">
                  <c:v>42</c:v>
                </c:pt>
                <c:pt idx="13">
                  <c:v>44</c:v>
                </c:pt>
                <c:pt idx="14">
                  <c:v>39</c:v>
                </c:pt>
                <c:pt idx="15">
                  <c:v>45</c:v>
                </c:pt>
                <c:pt idx="16">
                  <c:v>41</c:v>
                </c:pt>
                <c:pt idx="17">
                  <c:v>44</c:v>
                </c:pt>
                <c:pt idx="18">
                  <c:v>40</c:v>
                </c:pt>
                <c:pt idx="19">
                  <c:v>39</c:v>
                </c:pt>
                <c:pt idx="20">
                  <c:v>41</c:v>
                </c:pt>
                <c:pt idx="21">
                  <c:v>45</c:v>
                </c:pt>
                <c:pt idx="22">
                  <c:v>42</c:v>
                </c:pt>
                <c:pt idx="23">
                  <c:v>34</c:v>
                </c:pt>
                <c:pt idx="24">
                  <c:v>32</c:v>
                </c:pt>
                <c:pt idx="25">
                  <c:v>30</c:v>
                </c:pt>
                <c:pt idx="26">
                  <c:v>29</c:v>
                </c:pt>
                <c:pt idx="27">
                  <c:v>27</c:v>
                </c:pt>
                <c:pt idx="28">
                  <c:v>25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21</c:v>
                </c:pt>
                <c:pt idx="33">
                  <c:v>16</c:v>
                </c:pt>
                <c:pt idx="3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7-4047-A163-0047EACB0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33.493435388671003</c:v>
                </c:pt>
                <c:pt idx="27">
                  <c:v>32.388132865145948</c:v>
                </c:pt>
                <c:pt idx="28">
                  <c:v>31.273729794471507</c:v>
                </c:pt>
                <c:pt idx="29">
                  <c:v>30.192030270930577</c:v>
                </c:pt>
                <c:pt idx="30">
                  <c:v>29.091642711373588</c:v>
                </c:pt>
                <c:pt idx="31">
                  <c:v>28.01670249794017</c:v>
                </c:pt>
                <c:pt idx="32">
                  <c:v>26.981393453829458</c:v>
                </c:pt>
                <c:pt idx="33">
                  <c:v>25.942035174510472</c:v>
                </c:pt>
                <c:pt idx="34">
                  <c:v>24.912616006987712</c:v>
                </c:pt>
                <c:pt idx="35">
                  <c:v>23.929623388523925</c:v>
                </c:pt>
                <c:pt idx="36">
                  <c:v>22.962843172347682</c:v>
                </c:pt>
                <c:pt idx="37">
                  <c:v>21.993956976892179</c:v>
                </c:pt>
                <c:pt idx="38">
                  <c:v>21.070781971453073</c:v>
                </c:pt>
                <c:pt idx="39">
                  <c:v>20.163609061140697</c:v>
                </c:pt>
                <c:pt idx="40">
                  <c:v>19.297188703501376</c:v>
                </c:pt>
                <c:pt idx="41">
                  <c:v>18.44300720726396</c:v>
                </c:pt>
                <c:pt idx="42">
                  <c:v>17.646062526108892</c:v>
                </c:pt>
                <c:pt idx="43">
                  <c:v>16.880321823329524</c:v>
                </c:pt>
                <c:pt idx="44">
                  <c:v>16.134462895964962</c:v>
                </c:pt>
                <c:pt idx="45">
                  <c:v>15.418619903511992</c:v>
                </c:pt>
                <c:pt idx="46">
                  <c:v>14.740613358344547</c:v>
                </c:pt>
                <c:pt idx="47">
                  <c:v>14.083823650615409</c:v>
                </c:pt>
                <c:pt idx="48">
                  <c:v>13.465510303594222</c:v>
                </c:pt>
                <c:pt idx="49">
                  <c:v>12.866055395012118</c:v>
                </c:pt>
                <c:pt idx="50">
                  <c:v>12.308923720267163</c:v>
                </c:pt>
                <c:pt idx="51">
                  <c:v>11.764724739192038</c:v>
                </c:pt>
                <c:pt idx="52">
                  <c:v>11.251307849008191</c:v>
                </c:pt>
                <c:pt idx="53">
                  <c:v>10.770133298191052</c:v>
                </c:pt>
                <c:pt idx="54">
                  <c:v>10.300341553057194</c:v>
                </c:pt>
                <c:pt idx="55">
                  <c:v>9.8647229384216537</c:v>
                </c:pt>
                <c:pt idx="56">
                  <c:v>9.4358448526725649</c:v>
                </c:pt>
                <c:pt idx="57">
                  <c:v>9.0364260887103036</c:v>
                </c:pt>
                <c:pt idx="58">
                  <c:v>8.6480814115973423</c:v>
                </c:pt>
                <c:pt idx="59">
                  <c:v>8.2826779257714787</c:v>
                </c:pt>
                <c:pt idx="60">
                  <c:v>7.9371664759778069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B7-4047-A163-0047EACB06B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33.573043668403301</c:v>
                </c:pt>
                <c:pt idx="27">
                  <c:v>32.578150712722213</c:v>
                </c:pt>
                <c:pt idx="28">
                  <c:v>31.591604363906818</c:v>
                </c:pt>
                <c:pt idx="29">
                  <c:v>30.659873106211521</c:v>
                </c:pt>
                <c:pt idx="30">
                  <c:v>29.731233133085219</c:v>
                </c:pt>
                <c:pt idx="31">
                  <c:v>28.851160606315347</c:v>
                </c:pt>
                <c:pt idx="32">
                  <c:v>28.033021444411627</c:v>
                </c:pt>
                <c:pt idx="33">
                  <c:v>27.223911921725541</c:v>
                </c:pt>
                <c:pt idx="34">
                  <c:v>26.431115391390613</c:v>
                </c:pt>
                <c:pt idx="35">
                  <c:v>25.688983475338322</c:v>
                </c:pt>
                <c:pt idx="36">
                  <c:v>24.967095702500838</c:v>
                </c:pt>
                <c:pt idx="37">
                  <c:v>24.244408468071711</c:v>
                </c:pt>
                <c:pt idx="38">
                  <c:v>23.565529421298823</c:v>
                </c:pt>
                <c:pt idx="39">
                  <c:v>22.897617971155476</c:v>
                </c:pt>
                <c:pt idx="40">
                  <c:v>22.262613126513425</c:v>
                </c:pt>
                <c:pt idx="41">
                  <c:v>21.630868085438173</c:v>
                </c:pt>
                <c:pt idx="42">
                  <c:v>21.046351116110667</c:v>
                </c:pt>
                <c:pt idx="43">
                  <c:v>20.483300546764994</c:v>
                </c:pt>
                <c:pt idx="44">
                  <c:v>19.929348906155919</c:v>
                </c:pt>
                <c:pt idx="45">
                  <c:v>19.393324661132013</c:v>
                </c:pt>
                <c:pt idx="46">
                  <c:v>18.882737549120037</c:v>
                </c:pt>
                <c:pt idx="47">
                  <c:v>18.381011068215777</c:v>
                </c:pt>
                <c:pt idx="48">
                  <c:v>17.905048731381783</c:v>
                </c:pt>
                <c:pt idx="49">
                  <c:v>17.435952120424986</c:v>
                </c:pt>
                <c:pt idx="50">
                  <c:v>16.997685773522239</c:v>
                </c:pt>
                <c:pt idx="51">
                  <c:v>16.560329679395561</c:v>
                </c:pt>
                <c:pt idx="52">
                  <c:v>16.142145342470741</c:v>
                </c:pt>
                <c:pt idx="53">
                  <c:v>15.744997807712219</c:v>
                </c:pt>
                <c:pt idx="54">
                  <c:v>15.34837346760818</c:v>
                </c:pt>
                <c:pt idx="55">
                  <c:v>14.975521186759588</c:v>
                </c:pt>
                <c:pt idx="56">
                  <c:v>14.599981217752841</c:v>
                </c:pt>
                <c:pt idx="57">
                  <c:v>14.244733073668483</c:v>
                </c:pt>
                <c:pt idx="58">
                  <c:v>13.891593326960672</c:v>
                </c:pt>
                <c:pt idx="59">
                  <c:v>13.552672230883799</c:v>
                </c:pt>
                <c:pt idx="60">
                  <c:v>13.225740918719172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B7-4047-A163-0047EACB06B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33.677437639450687</c:v>
                </c:pt>
                <c:pt idx="27">
                  <c:v>32.828026994834623</c:v>
                </c:pt>
                <c:pt idx="28">
                  <c:v>32.00948228578271</c:v>
                </c:pt>
                <c:pt idx="29">
                  <c:v>31.279032819248364</c:v>
                </c:pt>
                <c:pt idx="30">
                  <c:v>30.588557026028131</c:v>
                </c:pt>
                <c:pt idx="31">
                  <c:v>29.987196586123801</c:v>
                </c:pt>
                <c:pt idx="32">
                  <c:v>29.488566964685599</c:v>
                </c:pt>
                <c:pt idx="33">
                  <c:v>29.02622756674506</c:v>
                </c:pt>
                <c:pt idx="34">
                  <c:v>28.598555547883823</c:v>
                </c:pt>
                <c:pt idx="35">
                  <c:v>28.239338751342213</c:v>
                </c:pt>
                <c:pt idx="36">
                  <c:v>27.921472526266772</c:v>
                </c:pt>
                <c:pt idx="37">
                  <c:v>27.621054176442971</c:v>
                </c:pt>
                <c:pt idx="38">
                  <c:v>27.37725171813965</c:v>
                </c:pt>
                <c:pt idx="39">
                  <c:v>27.152440559595046</c:v>
                </c:pt>
                <c:pt idx="40">
                  <c:v>26.964626639523786</c:v>
                </c:pt>
                <c:pt idx="41">
                  <c:v>26.782571606451771</c:v>
                </c:pt>
                <c:pt idx="42">
                  <c:v>26.650107815103834</c:v>
                </c:pt>
                <c:pt idx="43">
                  <c:v>26.542012748548043</c:v>
                </c:pt>
                <c:pt idx="44">
                  <c:v>26.442935512132625</c:v>
                </c:pt>
                <c:pt idx="45">
                  <c:v>26.358692675434945</c:v>
                </c:pt>
                <c:pt idx="46">
                  <c:v>26.296039638432791</c:v>
                </c:pt>
                <c:pt idx="47">
                  <c:v>26.237944108146586</c:v>
                </c:pt>
                <c:pt idx="48">
                  <c:v>26.200932253939399</c:v>
                </c:pt>
                <c:pt idx="49">
                  <c:v>26.165731405510151</c:v>
                </c:pt>
                <c:pt idx="50">
                  <c:v>26.155553548108145</c:v>
                </c:pt>
                <c:pt idx="51">
                  <c:v>26.139546290822008</c:v>
                </c:pt>
                <c:pt idx="52">
                  <c:v>26.135343882086428</c:v>
                </c:pt>
                <c:pt idx="53">
                  <c:v>26.145230212482851</c:v>
                </c:pt>
                <c:pt idx="54">
                  <c:v>26.148386101645059</c:v>
                </c:pt>
                <c:pt idx="55">
                  <c:v>26.167890871499957</c:v>
                </c:pt>
                <c:pt idx="56">
                  <c:v>26.177144122704441</c:v>
                </c:pt>
                <c:pt idx="57">
                  <c:v>26.198812010501019</c:v>
                </c:pt>
                <c:pt idx="58">
                  <c:v>26.214609153427883</c:v>
                </c:pt>
                <c:pt idx="59">
                  <c:v>26.237236502497627</c:v>
                </c:pt>
                <c:pt idx="60">
                  <c:v>26.263963268771082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B7-4047-A163-0047EACB06B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33.816909665155833</c:v>
                </c:pt>
                <c:pt idx="27">
                  <c:v>33.161119361325269</c:v>
                </c:pt>
                <c:pt idx="28">
                  <c:v>32.56658433013839</c:v>
                </c:pt>
                <c:pt idx="29">
                  <c:v>32.11269525649589</c:v>
                </c:pt>
                <c:pt idx="30">
                  <c:v>31.761645054410643</c:v>
                </c:pt>
                <c:pt idx="31">
                  <c:v>31.571693659620184</c:v>
                </c:pt>
                <c:pt idx="32">
                  <c:v>31.559584263559074</c:v>
                </c:pt>
                <c:pt idx="33">
                  <c:v>31.638179157293767</c:v>
                </c:pt>
                <c:pt idx="34">
                  <c:v>31.796311277002289</c:v>
                </c:pt>
                <c:pt idx="35">
                  <c:v>32.073197694855494</c:v>
                </c:pt>
                <c:pt idx="36">
                  <c:v>32.453947036042344</c:v>
                </c:pt>
                <c:pt idx="37">
                  <c:v>32.913828195729174</c:v>
                </c:pt>
                <c:pt idx="38">
                  <c:v>33.48510355342848</c:v>
                </c:pt>
                <c:pt idx="39">
                  <c:v>34.12333271188708</c:v>
                </c:pt>
                <c:pt idx="40">
                  <c:v>34.842692519523013</c:v>
                </c:pt>
                <c:pt idx="41">
                  <c:v>35.615624120427228</c:v>
                </c:pt>
                <c:pt idx="42">
                  <c:v>36.490523014166655</c:v>
                </c:pt>
                <c:pt idx="43">
                  <c:v>37.444547580043825</c:v>
                </c:pt>
                <c:pt idx="44">
                  <c:v>38.457905885747664</c:v>
                </c:pt>
                <c:pt idx="45">
                  <c:v>39.532151207649932</c:v>
                </c:pt>
                <c:pt idx="46">
                  <c:v>40.676077858057383</c:v>
                </c:pt>
                <c:pt idx="47">
                  <c:v>41.875266154255534</c:v>
                </c:pt>
                <c:pt idx="48">
                  <c:v>43.148191207795065</c:v>
                </c:pt>
                <c:pt idx="49">
                  <c:v>44.477483812500907</c:v>
                </c:pt>
                <c:pt idx="50">
                  <c:v>45.885345876175471</c:v>
                </c:pt>
                <c:pt idx="51">
                  <c:v>47.340329036525517</c:v>
                </c:pt>
                <c:pt idx="52">
                  <c:v>48.861436861995607</c:v>
                </c:pt>
                <c:pt idx="53">
                  <c:v>50.454304095626433</c:v>
                </c:pt>
                <c:pt idx="54">
                  <c:v>52.099917752299653</c:v>
                </c:pt>
                <c:pt idx="55">
                  <c:v>53.822333042907481</c:v>
                </c:pt>
                <c:pt idx="56">
                  <c:v>55.596375358326199</c:v>
                </c:pt>
                <c:pt idx="57">
                  <c:v>57.445765226061646</c:v>
                </c:pt>
                <c:pt idx="58">
                  <c:v>59.354168975071815</c:v>
                </c:pt>
                <c:pt idx="59">
                  <c:v>61.337066883819801</c:v>
                </c:pt>
                <c:pt idx="60">
                  <c:v>63.394198105742127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B7-4047-A163-0047EACB06B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B7-4047-A163-0047EACB0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46</c:v>
                </c:pt>
                <c:pt idx="1">
                  <c:v>56</c:v>
                </c:pt>
                <c:pt idx="2">
                  <c:v>55</c:v>
                </c:pt>
                <c:pt idx="3">
                  <c:v>53</c:v>
                </c:pt>
                <c:pt idx="4">
                  <c:v>55</c:v>
                </c:pt>
                <c:pt idx="5">
                  <c:v>50</c:v>
                </c:pt>
                <c:pt idx="6">
                  <c:v>43</c:v>
                </c:pt>
                <c:pt idx="7">
                  <c:v>48</c:v>
                </c:pt>
                <c:pt idx="8">
                  <c:v>48</c:v>
                </c:pt>
                <c:pt idx="9">
                  <c:v>48</c:v>
                </c:pt>
                <c:pt idx="10">
                  <c:v>44</c:v>
                </c:pt>
                <c:pt idx="11">
                  <c:v>40</c:v>
                </c:pt>
                <c:pt idx="12">
                  <c:v>41</c:v>
                </c:pt>
                <c:pt idx="13">
                  <c:v>42</c:v>
                </c:pt>
                <c:pt idx="14">
                  <c:v>39</c:v>
                </c:pt>
                <c:pt idx="15">
                  <c:v>41</c:v>
                </c:pt>
                <c:pt idx="16">
                  <c:v>41</c:v>
                </c:pt>
                <c:pt idx="17">
                  <c:v>39</c:v>
                </c:pt>
                <c:pt idx="18">
                  <c:v>39</c:v>
                </c:pt>
                <c:pt idx="19">
                  <c:v>38</c:v>
                </c:pt>
                <c:pt idx="20">
                  <c:v>31</c:v>
                </c:pt>
                <c:pt idx="21">
                  <c:v>34</c:v>
                </c:pt>
                <c:pt idx="22">
                  <c:v>34</c:v>
                </c:pt>
                <c:pt idx="23">
                  <c:v>28</c:v>
                </c:pt>
                <c:pt idx="24">
                  <c:v>29</c:v>
                </c:pt>
                <c:pt idx="25">
                  <c:v>27</c:v>
                </c:pt>
                <c:pt idx="26">
                  <c:v>30</c:v>
                </c:pt>
                <c:pt idx="27">
                  <c:v>27</c:v>
                </c:pt>
                <c:pt idx="28">
                  <c:v>26</c:v>
                </c:pt>
                <c:pt idx="29">
                  <c:v>24</c:v>
                </c:pt>
                <c:pt idx="30">
                  <c:v>23</c:v>
                </c:pt>
                <c:pt idx="31">
                  <c:v>20</c:v>
                </c:pt>
                <c:pt idx="32">
                  <c:v>18</c:v>
                </c:pt>
                <c:pt idx="33">
                  <c:v>15</c:v>
                </c:pt>
                <c:pt idx="3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552-89BB-189EC6460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27.688100609701689</c:v>
                </c:pt>
                <c:pt idx="27">
                  <c:v>26.788130966040974</c:v>
                </c:pt>
                <c:pt idx="28">
                  <c:v>25.880751390709214</c:v>
                </c:pt>
                <c:pt idx="29">
                  <c:v>25</c:v>
                </c:pt>
                <c:pt idx="30">
                  <c:v>24.104032263759919</c:v>
                </c:pt>
                <c:pt idx="31">
                  <c:v>23.228784501043382</c:v>
                </c:pt>
                <c:pt idx="32">
                  <c:v>22.385805595561934</c:v>
                </c:pt>
                <c:pt idx="33">
                  <c:v>21.539529684337779</c:v>
                </c:pt>
                <c:pt idx="34">
                  <c:v>20.70134648864731</c:v>
                </c:pt>
                <c:pt idx="35">
                  <c:v>19.900965147131341</c:v>
                </c:pt>
                <c:pt idx="36">
                  <c:v>19.113784417754637</c:v>
                </c:pt>
                <c:pt idx="37">
                  <c:v>18.324888938450947</c:v>
                </c:pt>
                <c:pt idx="38">
                  <c:v>17.573212847065747</c:v>
                </c:pt>
                <c:pt idx="39">
                  <c:v>16.834566129578199</c:v>
                </c:pt>
                <c:pt idx="40">
                  <c:v>16.129101332448954</c:v>
                </c:pt>
                <c:pt idx="41">
                  <c:v>15.433601774247734</c:v>
                </c:pt>
                <c:pt idx="42">
                  <c:v>14.784706105006849</c:v>
                </c:pt>
                <c:pt idx="43">
                  <c:v>14.161217627644993</c:v>
                </c:pt>
                <c:pt idx="44">
                  <c:v>13.553917473348154</c:v>
                </c:pt>
                <c:pt idx="45">
                  <c:v>12.971057171192772</c:v>
                </c:pt>
                <c:pt idx="46">
                  <c:v>12.419004411095958</c:v>
                </c:pt>
                <c:pt idx="47">
                  <c:v>11.884227020612947</c:v>
                </c:pt>
                <c:pt idx="48">
                  <c:v>11.380778208413878</c:v>
                </c:pt>
                <c:pt idx="49">
                  <c:v>10.892684488382599</c:v>
                </c:pt>
                <c:pt idx="50">
                  <c:v>10.439051583254296</c:v>
                </c:pt>
                <c:pt idx="51">
                  <c:v>9.9959488555804779</c:v>
                </c:pt>
                <c:pt idx="52">
                  <c:v>9.5779098066560806</c:v>
                </c:pt>
                <c:pt idx="53">
                  <c:v>9.1861234135006224</c:v>
                </c:pt>
                <c:pt idx="54">
                  <c:v>8.8036052336683124</c:v>
                </c:pt>
                <c:pt idx="55">
                  <c:v>8.4489118162180308</c:v>
                </c:pt>
                <c:pt idx="56">
                  <c:v>8.0997067345409057</c:v>
                </c:pt>
                <c:pt idx="57">
                  <c:v>7.7744882943186706</c:v>
                </c:pt>
                <c:pt idx="58">
                  <c:v>7.4582866995152326</c:v>
                </c:pt>
                <c:pt idx="59">
                  <c:v>7.1607644936649244</c:v>
                </c:pt>
                <c:pt idx="60">
                  <c:v>6.8794389653744243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DF-4552-89BB-189EC646045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27.752919999523247</c:v>
                </c:pt>
                <c:pt idx="27">
                  <c:v>26.942849055371845</c:v>
                </c:pt>
                <c:pt idx="28">
                  <c:v>26.139574162660494</c:v>
                </c:pt>
                <c:pt idx="29">
                  <c:v>25.380931320426381</c:v>
                </c:pt>
                <c:pt idx="30">
                  <c:v>24.624805492505359</c:v>
                </c:pt>
                <c:pt idx="31">
                  <c:v>23.908224699957561</c:v>
                </c:pt>
                <c:pt idx="32">
                  <c:v>23.242071864573504</c:v>
                </c:pt>
                <c:pt idx="33">
                  <c:v>22.583271225548469</c:v>
                </c:pt>
                <c:pt idx="34">
                  <c:v>21.937753102034652</c:v>
                </c:pt>
                <c:pt idx="35">
                  <c:v>21.333487589359663</c:v>
                </c:pt>
                <c:pt idx="36">
                  <c:v>20.745705450211361</c:v>
                </c:pt>
                <c:pt idx="37">
                  <c:v>20.157272366051675</c:v>
                </c:pt>
                <c:pt idx="38">
                  <c:v>19.604509189627901</c:v>
                </c:pt>
                <c:pt idx="39">
                  <c:v>19.060676151171261</c:v>
                </c:pt>
                <c:pt idx="40">
                  <c:v>18.543636633399473</c:v>
                </c:pt>
                <c:pt idx="41">
                  <c:v>18.029251343037807</c:v>
                </c:pt>
                <c:pt idx="42">
                  <c:v>17.553320530067584</c:v>
                </c:pt>
                <c:pt idx="43">
                  <c:v>17.094868287833556</c:v>
                </c:pt>
                <c:pt idx="44">
                  <c:v>16.643824659511541</c:v>
                </c:pt>
                <c:pt idx="45">
                  <c:v>16.207378041033579</c:v>
                </c:pt>
                <c:pt idx="46">
                  <c:v>15.791643080264935</c:v>
                </c:pt>
                <c:pt idx="47">
                  <c:v>15.383122704508899</c:v>
                </c:pt>
                <c:pt idx="48">
                  <c:v>14.995580248430626</c:v>
                </c:pt>
                <c:pt idx="49">
                  <c:v>14.613628067177267</c:v>
                </c:pt>
                <c:pt idx="50">
                  <c:v>14.256778788671472</c:v>
                </c:pt>
                <c:pt idx="51">
                  <c:v>13.900670664599946</c:v>
                </c:pt>
                <c:pt idx="52">
                  <c:v>13.560172745997129</c:v>
                </c:pt>
                <c:pt idx="53">
                  <c:v>13.236803607023786</c:v>
                </c:pt>
                <c:pt idx="54">
                  <c:v>12.913860468441053</c:v>
                </c:pt>
                <c:pt idx="55">
                  <c:v>12.610273235813345</c:v>
                </c:pt>
                <c:pt idx="56">
                  <c:v>12.304497608875044</c:v>
                </c:pt>
                <c:pt idx="57">
                  <c:v>12.015244179304382</c:v>
                </c:pt>
                <c:pt idx="58">
                  <c:v>11.727707468546242</c:v>
                </c:pt>
                <c:pt idx="59">
                  <c:v>11.451747999013294</c:v>
                </c:pt>
                <c:pt idx="60">
                  <c:v>11.18555096223103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F-4552-89BB-189EC646045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27.837920624170522</c:v>
                </c:pt>
                <c:pt idx="27">
                  <c:v>27.146305632902106</c:v>
                </c:pt>
                <c:pt idx="28">
                  <c:v>26.47982258916814</c:v>
                </c:pt>
                <c:pt idx="29">
                  <c:v>25.885069268590769</c:v>
                </c:pt>
                <c:pt idx="30">
                  <c:v>25.322863682016187</c:v>
                </c:pt>
                <c:pt idx="31">
                  <c:v>24.833218422647445</c:v>
                </c:pt>
                <c:pt idx="32">
                  <c:v>24.427219600448755</c:v>
                </c:pt>
                <c:pt idx="33">
                  <c:v>24.050769339675032</c:v>
                </c:pt>
                <c:pt idx="34">
                  <c:v>23.702546272934264</c:v>
                </c:pt>
                <c:pt idx="35">
                  <c:v>23.410061450453743</c:v>
                </c:pt>
                <c:pt idx="36">
                  <c:v>23.15124547272433</c:v>
                </c:pt>
                <c:pt idx="37">
                  <c:v>22.906636065357915</c:v>
                </c:pt>
                <c:pt idx="38">
                  <c:v>22.708124972826358</c:v>
                </c:pt>
                <c:pt idx="39">
                  <c:v>22.525077152035102</c:v>
                </c:pt>
                <c:pt idx="40">
                  <c:v>22.372153564941502</c:v>
                </c:pt>
                <c:pt idx="41">
                  <c:v>22.223919032084449</c:v>
                </c:pt>
                <c:pt idx="42">
                  <c:v>22.116063138733956</c:v>
                </c:pt>
                <c:pt idx="43">
                  <c:v>22.028048973870348</c:v>
                </c:pt>
                <c:pt idx="44">
                  <c:v>21.947377390069651</c:v>
                </c:pt>
                <c:pt idx="45">
                  <c:v>21.87878440841067</c:v>
                </c:pt>
                <c:pt idx="46">
                  <c:v>21.827770473144092</c:v>
                </c:pt>
                <c:pt idx="47">
                  <c:v>21.780467393148214</c:v>
                </c:pt>
                <c:pt idx="48">
                  <c:v>21.750331258892558</c:v>
                </c:pt>
                <c:pt idx="49">
                  <c:v>21.72166969851143</c:v>
                </c:pt>
                <c:pt idx="50">
                  <c:v>21.713382589322446</c:v>
                </c:pt>
                <c:pt idx="51">
                  <c:v>21.700349012243617</c:v>
                </c:pt>
                <c:pt idx="52">
                  <c:v>21.696927288134805</c:v>
                </c:pt>
                <c:pt idx="53">
                  <c:v>21.704977027508967</c:v>
                </c:pt>
                <c:pt idx="54">
                  <c:v>21.707546644771476</c:v>
                </c:pt>
                <c:pt idx="55">
                  <c:v>21.723427998882578</c:v>
                </c:pt>
                <c:pt idx="56">
                  <c:v>21.730962266661724</c:v>
                </c:pt>
                <c:pt idx="57">
                  <c:v>21.748604894670006</c:v>
                </c:pt>
                <c:pt idx="58">
                  <c:v>21.761467390491877</c:v>
                </c:pt>
                <c:pt idx="59">
                  <c:v>21.779891239932066</c:v>
                </c:pt>
                <c:pt idx="60">
                  <c:v>21.801652954763416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F-4552-89BB-189EC646045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27.951482826918586</c:v>
                </c:pt>
                <c:pt idx="27">
                  <c:v>27.417519180321367</c:v>
                </c:pt>
                <c:pt idx="28">
                  <c:v>26.933431368366836</c:v>
                </c:pt>
                <c:pt idx="29">
                  <c:v>26.563861608800213</c:v>
                </c:pt>
                <c:pt idx="30">
                  <c:v>26.278026266390881</c:v>
                </c:pt>
                <c:pt idx="31">
                  <c:v>26.123362284861891</c:v>
                </c:pt>
                <c:pt idx="32">
                  <c:v>26.113502460401069</c:v>
                </c:pt>
                <c:pt idx="33">
                  <c:v>26.177496721702834</c:v>
                </c:pt>
                <c:pt idx="34">
                  <c:v>26.306252518777757</c:v>
                </c:pt>
                <c:pt idx="35">
                  <c:v>26.531701538847958</c:v>
                </c:pt>
                <c:pt idx="36">
                  <c:v>26.841718788984284</c:v>
                </c:pt>
                <c:pt idx="37">
                  <c:v>27.216167480270794</c:v>
                </c:pt>
                <c:pt idx="38">
                  <c:v>27.681316585749279</c:v>
                </c:pt>
                <c:pt idx="39">
                  <c:v>28.200981434138495</c:v>
                </c:pt>
                <c:pt idx="40">
                  <c:v>28.786705230079217</c:v>
                </c:pt>
                <c:pt idx="41">
                  <c:v>29.416048747020987</c:v>
                </c:pt>
                <c:pt idx="42">
                  <c:v>30.128417016231747</c:v>
                </c:pt>
                <c:pt idx="43">
                  <c:v>30.905211722044779</c:v>
                </c:pt>
                <c:pt idx="44">
                  <c:v>31.730317694277943</c:v>
                </c:pt>
                <c:pt idx="45">
                  <c:v>32.604999655984926</c:v>
                </c:pt>
                <c:pt idx="46">
                  <c:v>33.536418193470837</c:v>
                </c:pt>
                <c:pt idx="47">
                  <c:v>34.512832379308065</c:v>
                </c:pt>
                <c:pt idx="48">
                  <c:v>35.549285189699944</c:v>
                </c:pt>
                <c:pt idx="49">
                  <c:v>36.631634108946599</c:v>
                </c:pt>
                <c:pt idx="50">
                  <c:v>37.77795657976462</c:v>
                </c:pt>
                <c:pt idx="51">
                  <c:v>38.962646425741326</c:v>
                </c:pt>
                <c:pt idx="52">
                  <c:v>40.2011769081399</c:v>
                </c:pt>
                <c:pt idx="53">
                  <c:v>41.498135999554734</c:v>
                </c:pt>
                <c:pt idx="54">
                  <c:v>42.838042771391429</c:v>
                </c:pt>
                <c:pt idx="55">
                  <c:v>44.240483679949563</c:v>
                </c:pt>
                <c:pt idx="56">
                  <c:v>45.684960822148213</c:v>
                </c:pt>
                <c:pt idx="57">
                  <c:v>47.190788145284586</c:v>
                </c:pt>
                <c:pt idx="58">
                  <c:v>48.744666296652554</c:v>
                </c:pt>
                <c:pt idx="59">
                  <c:v>50.359199771759606</c:v>
                </c:pt>
                <c:pt idx="60">
                  <c:v>52.034176181704268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DF-4552-89BB-189EC646045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DF-4552-89BB-189EC6460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156</c:v>
                </c:pt>
                <c:pt idx="1">
                  <c:v>165</c:v>
                </c:pt>
                <c:pt idx="2">
                  <c:v>177</c:v>
                </c:pt>
                <c:pt idx="3">
                  <c:v>179</c:v>
                </c:pt>
                <c:pt idx="4">
                  <c:v>194</c:v>
                </c:pt>
                <c:pt idx="5">
                  <c:v>200</c:v>
                </c:pt>
                <c:pt idx="6">
                  <c:v>183</c:v>
                </c:pt>
                <c:pt idx="7">
                  <c:v>186</c:v>
                </c:pt>
                <c:pt idx="8">
                  <c:v>194</c:v>
                </c:pt>
                <c:pt idx="9">
                  <c:v>202</c:v>
                </c:pt>
                <c:pt idx="10">
                  <c:v>188</c:v>
                </c:pt>
                <c:pt idx="11">
                  <c:v>188</c:v>
                </c:pt>
                <c:pt idx="12">
                  <c:v>192</c:v>
                </c:pt>
                <c:pt idx="13">
                  <c:v>182</c:v>
                </c:pt>
                <c:pt idx="14">
                  <c:v>189</c:v>
                </c:pt>
                <c:pt idx="15">
                  <c:v>186</c:v>
                </c:pt>
                <c:pt idx="16">
                  <c:v>177</c:v>
                </c:pt>
                <c:pt idx="17">
                  <c:v>178</c:v>
                </c:pt>
                <c:pt idx="18">
                  <c:v>168</c:v>
                </c:pt>
                <c:pt idx="19">
                  <c:v>160</c:v>
                </c:pt>
                <c:pt idx="20">
                  <c:v>158</c:v>
                </c:pt>
                <c:pt idx="21">
                  <c:v>157</c:v>
                </c:pt>
                <c:pt idx="22">
                  <c:v>154</c:v>
                </c:pt>
                <c:pt idx="23">
                  <c:v>144</c:v>
                </c:pt>
                <c:pt idx="24">
                  <c:v>139</c:v>
                </c:pt>
                <c:pt idx="25">
                  <c:v>141</c:v>
                </c:pt>
                <c:pt idx="26">
                  <c:v>133</c:v>
                </c:pt>
                <c:pt idx="27">
                  <c:v>134</c:v>
                </c:pt>
                <c:pt idx="28">
                  <c:v>122</c:v>
                </c:pt>
                <c:pt idx="29">
                  <c:v>129</c:v>
                </c:pt>
                <c:pt idx="30">
                  <c:v>126</c:v>
                </c:pt>
                <c:pt idx="31">
                  <c:v>125</c:v>
                </c:pt>
                <c:pt idx="32">
                  <c:v>126</c:v>
                </c:pt>
                <c:pt idx="33">
                  <c:v>130</c:v>
                </c:pt>
                <c:pt idx="34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B-4618-8F2E-5430275E2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142.20562047096172</c:v>
                </c:pt>
                <c:pt idx="27">
                  <c:v>137.7844103768615</c:v>
                </c:pt>
                <c:pt idx="28">
                  <c:v>133.32679809416373</c:v>
                </c:pt>
                <c:pt idx="29">
                  <c:v>129</c:v>
                </c:pt>
                <c:pt idx="30">
                  <c:v>124.59844976177205</c:v>
                </c:pt>
                <c:pt idx="31">
                  <c:v>120.29868890803837</c:v>
                </c:pt>
                <c:pt idx="32">
                  <c:v>116.15745273159553</c:v>
                </c:pt>
                <c:pt idx="33">
                  <c:v>112.00001961431958</c:v>
                </c:pt>
                <c:pt idx="34">
                  <c:v>107.88234294422854</c:v>
                </c:pt>
                <c:pt idx="35">
                  <c:v>103.9503724703734</c:v>
                </c:pt>
                <c:pt idx="36">
                  <c:v>100.08325160566842</c:v>
                </c:pt>
                <c:pt idx="37">
                  <c:v>96.207706823846408</c:v>
                </c:pt>
                <c:pt idx="38">
                  <c:v>92.515006802089985</c:v>
                </c:pt>
                <c:pt idx="39">
                  <c:v>88.886315160840482</c:v>
                </c:pt>
                <c:pt idx="40">
                  <c:v>85.4206337302832</c:v>
                </c:pt>
                <c:pt idx="41">
                  <c:v>82.003907745333535</c:v>
                </c:pt>
                <c:pt idx="42">
                  <c:v>78.816129020713262</c:v>
                </c:pt>
                <c:pt idx="43">
                  <c:v>75.75316620959579</c:v>
                </c:pt>
                <c:pt idx="44">
                  <c:v>72.769730500137541</c:v>
                </c:pt>
                <c:pt idx="45">
                  <c:v>69.906358530325662</c:v>
                </c:pt>
                <c:pt idx="46">
                  <c:v>67.19433234965588</c:v>
                </c:pt>
                <c:pt idx="47">
                  <c:v>64.567173518739338</c:v>
                </c:pt>
                <c:pt idx="48">
                  <c:v>62.093920130654581</c:v>
                </c:pt>
                <c:pt idx="49">
                  <c:v>59.696100496326167</c:v>
                </c:pt>
                <c:pt idx="50">
                  <c:v>57.467573797346347</c:v>
                </c:pt>
                <c:pt idx="51">
                  <c:v>55.290777873045847</c:v>
                </c:pt>
                <c:pt idx="52">
                  <c:v>53.237110312310456</c:v>
                </c:pt>
                <c:pt idx="53">
                  <c:v>51.312412109041901</c:v>
                </c:pt>
                <c:pt idx="54">
                  <c:v>49.433245128506471</c:v>
                </c:pt>
                <c:pt idx="55">
                  <c:v>47.690770669964309</c:v>
                </c:pt>
                <c:pt idx="56">
                  <c:v>45.975258326967953</c:v>
                </c:pt>
                <c:pt idx="57">
                  <c:v>44.377583271118908</c:v>
                </c:pt>
                <c:pt idx="58">
                  <c:v>42.824204562667063</c:v>
                </c:pt>
                <c:pt idx="59">
                  <c:v>41.362590619363608</c:v>
                </c:pt>
                <c:pt idx="60">
                  <c:v>39.980544820188925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B-4618-8F2E-5430275E20E2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142.52405358989091</c:v>
                </c:pt>
                <c:pt idx="27">
                  <c:v>138.54448176716653</c:v>
                </c:pt>
                <c:pt idx="28">
                  <c:v>134.59829637190495</c:v>
                </c:pt>
                <c:pt idx="29">
                  <c:v>130.87137134112379</c:v>
                </c:pt>
                <c:pt idx="30">
                  <c:v>127.15681144861857</c:v>
                </c:pt>
                <c:pt idx="31">
                  <c:v>123.63652134153908</c:v>
                </c:pt>
                <c:pt idx="32">
                  <c:v>120.3639646939242</c:v>
                </c:pt>
                <c:pt idx="33">
                  <c:v>117.12752660317986</c:v>
                </c:pt>
                <c:pt idx="34">
                  <c:v>113.95634048184014</c:v>
                </c:pt>
                <c:pt idx="35">
                  <c:v>110.98781281763098</c:v>
                </c:pt>
                <c:pt idx="36">
                  <c:v>108.10026172628105</c:v>
                </c:pt>
                <c:pt idx="37">
                  <c:v>105.20951278856454</c:v>
                </c:pt>
                <c:pt idx="38">
                  <c:v>102.49399660147299</c:v>
                </c:pt>
                <c:pt idx="39">
                  <c:v>99.822350800899599</c:v>
                </c:pt>
                <c:pt idx="40">
                  <c:v>97.282331422331396</c:v>
                </c:pt>
                <c:pt idx="41">
                  <c:v>94.755351258030387</c:v>
                </c:pt>
                <c:pt idx="42">
                  <c:v>92.417283380720363</c:v>
                </c:pt>
                <c:pt idx="43">
                  <c:v>90.16508110333767</c:v>
                </c:pt>
                <c:pt idx="44">
                  <c:v>87.949274540901371</c:v>
                </c:pt>
                <c:pt idx="45">
                  <c:v>85.805177560805745</c:v>
                </c:pt>
                <c:pt idx="46">
                  <c:v>83.762829112757842</c:v>
                </c:pt>
                <c:pt idx="47">
                  <c:v>81.755923189140802</c:v>
                </c:pt>
                <c:pt idx="48">
                  <c:v>79.852073841804824</c:v>
                </c:pt>
                <c:pt idx="49">
                  <c:v>77.975687397977637</c:v>
                </c:pt>
                <c:pt idx="50">
                  <c:v>76.222622010366649</c:v>
                </c:pt>
                <c:pt idx="51">
                  <c:v>74.47319763385994</c:v>
                </c:pt>
                <c:pt idx="52">
                  <c:v>72.800460286160657</c:v>
                </c:pt>
                <c:pt idx="53">
                  <c:v>71.211870147126575</c:v>
                </c:pt>
                <c:pt idx="54">
                  <c:v>69.625372786710415</c:v>
                </c:pt>
                <c:pt idx="55">
                  <c:v>68.133963663316052</c:v>
                </c:pt>
                <c:pt idx="56">
                  <c:v>66.631803787289059</c:v>
                </c:pt>
                <c:pt idx="57">
                  <c:v>65.210811210951618</c:v>
                </c:pt>
                <c:pt idx="58">
                  <c:v>63.798252224120382</c:v>
                </c:pt>
                <c:pt idx="59">
                  <c:v>62.442567839812888</c:v>
                </c:pt>
                <c:pt idx="60">
                  <c:v>61.134842591154381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CB-4618-8F2E-5430275E20E2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142.94162947408046</c:v>
                </c:pt>
                <c:pt idx="27">
                  <c:v>139.54398689561617</c:v>
                </c:pt>
                <c:pt idx="28">
                  <c:v>136.26980805940855</c:v>
                </c:pt>
                <c:pt idx="29">
                  <c:v>133.34801019327114</c:v>
                </c:pt>
                <c:pt idx="30">
                  <c:v>130.58610702039022</c:v>
                </c:pt>
                <c:pt idx="31">
                  <c:v>128.18066526077291</c:v>
                </c:pt>
                <c:pt idx="32">
                  <c:v>126.18614677502009</c:v>
                </c:pt>
                <c:pt idx="33">
                  <c:v>124.33678918325793</c:v>
                </c:pt>
                <c:pt idx="34">
                  <c:v>122.62610110781299</c:v>
                </c:pt>
                <c:pt idx="35">
                  <c:v>121.18923392164655</c:v>
                </c:pt>
                <c:pt idx="36">
                  <c:v>119.91776902134478</c:v>
                </c:pt>
                <c:pt idx="37">
                  <c:v>118.71609562204958</c:v>
                </c:pt>
                <c:pt idx="38">
                  <c:v>117.74088578883629</c:v>
                </c:pt>
                <c:pt idx="39">
                  <c:v>116.84164115465788</c:v>
                </c:pt>
                <c:pt idx="40">
                  <c:v>116.09038547437284</c:v>
                </c:pt>
                <c:pt idx="41">
                  <c:v>115.36216534208478</c:v>
                </c:pt>
                <c:pt idx="42">
                  <c:v>114.83231017669303</c:v>
                </c:pt>
                <c:pt idx="43">
                  <c:v>114.39992991046987</c:v>
                </c:pt>
                <c:pt idx="44">
                  <c:v>114.00362096480819</c:v>
                </c:pt>
                <c:pt idx="45">
                  <c:v>113.66664961801747</c:v>
                </c:pt>
                <c:pt idx="46">
                  <c:v>113.41603747000886</c:v>
                </c:pt>
                <c:pt idx="47">
                  <c:v>113.18365534886404</c:v>
                </c:pt>
                <c:pt idx="48">
                  <c:v>113.03560793203529</c:v>
                </c:pt>
                <c:pt idx="49">
                  <c:v>112.8948045383183</c:v>
                </c:pt>
                <c:pt idx="50">
                  <c:v>112.85409310871027</c:v>
                </c:pt>
                <c:pt idx="51">
                  <c:v>112.79006407956572</c:v>
                </c:pt>
                <c:pt idx="52">
                  <c:v>112.7732544446234</c:v>
                </c:pt>
                <c:pt idx="53">
                  <c:v>112.8127997662091</c:v>
                </c:pt>
                <c:pt idx="54">
                  <c:v>112.82542332285793</c:v>
                </c:pt>
                <c:pt idx="55">
                  <c:v>112.90344240227752</c:v>
                </c:pt>
                <c:pt idx="56">
                  <c:v>112.94045540709546</c:v>
                </c:pt>
                <c:pt idx="57">
                  <c:v>113.02712695828177</c:v>
                </c:pt>
                <c:pt idx="58">
                  <c:v>113.09031552998923</c:v>
                </c:pt>
                <c:pt idx="59">
                  <c:v>113.1808249262682</c:v>
                </c:pt>
                <c:pt idx="60">
                  <c:v>113.28773199136202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CB-4618-8F2E-5430275E20E2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143.49951757690104</c:v>
                </c:pt>
                <c:pt idx="27">
                  <c:v>140.87635636157876</c:v>
                </c:pt>
                <c:pt idx="28">
                  <c:v>138.49821623683124</c:v>
                </c:pt>
                <c:pt idx="29">
                  <c:v>136.68265994226124</c:v>
                </c:pt>
                <c:pt idx="30">
                  <c:v>135.27845913392025</c:v>
                </c:pt>
                <c:pt idx="31">
                  <c:v>134.51865355475843</c:v>
                </c:pt>
                <c:pt idx="32">
                  <c:v>134.470215970514</c:v>
                </c:pt>
                <c:pt idx="33">
                  <c:v>134.78459554545276</c:v>
                </c:pt>
                <c:pt idx="34">
                  <c:v>135.41712402428686</c:v>
                </c:pt>
                <c:pt idx="35">
                  <c:v>136.52466969569969</c:v>
                </c:pt>
                <c:pt idx="36">
                  <c:v>138.04766706044705</c:v>
                </c:pt>
                <c:pt idx="37">
                  <c:v>139.88719169919437</c:v>
                </c:pt>
                <c:pt idx="38">
                  <c:v>142.1722931299916</c:v>
                </c:pt>
                <c:pt idx="39">
                  <c:v>144.725209763826</c:v>
                </c:pt>
                <c:pt idx="40">
                  <c:v>147.60264899436976</c:v>
                </c:pt>
                <c:pt idx="41">
                  <c:v>150.69437539798662</c:v>
                </c:pt>
                <c:pt idx="42">
                  <c:v>154.19397097294433</c:v>
                </c:pt>
                <c:pt idx="43">
                  <c:v>158.01006923645298</c:v>
                </c:pt>
                <c:pt idx="44">
                  <c:v>162.06350245926836</c:v>
                </c:pt>
                <c:pt idx="45">
                  <c:v>166.36048374687743</c:v>
                </c:pt>
                <c:pt idx="46">
                  <c:v>170.93619034850724</c:v>
                </c:pt>
                <c:pt idx="47">
                  <c:v>175.73294353329982</c:v>
                </c:pt>
                <c:pt idx="48">
                  <c:v>180.82464374745797</c:v>
                </c:pt>
                <c:pt idx="49">
                  <c:v>186.14181416628134</c:v>
                </c:pt>
                <c:pt idx="50">
                  <c:v>191.77326242097956</c:v>
                </c:pt>
                <c:pt idx="51">
                  <c:v>197.59319506237978</c:v>
                </c:pt>
                <c:pt idx="52">
                  <c:v>203.67762636426011</c:v>
                </c:pt>
                <c:pt idx="53">
                  <c:v>210.04909529878341</c:v>
                </c:pt>
                <c:pt idx="54">
                  <c:v>216.63154992547629</c:v>
                </c:pt>
                <c:pt idx="55">
                  <c:v>223.5212110879076</c:v>
                </c:pt>
                <c:pt idx="56">
                  <c:v>230.6173803495825</c:v>
                </c:pt>
                <c:pt idx="57">
                  <c:v>238.01493982052426</c:v>
                </c:pt>
                <c:pt idx="58">
                  <c:v>245.64855481656497</c:v>
                </c:pt>
                <c:pt idx="59">
                  <c:v>253.58014645155691</c:v>
                </c:pt>
                <c:pt idx="60">
                  <c:v>261.80867133924619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CB-4618-8F2E-5430275E20E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CB-4618-8F2E-5430275E2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93</c:v>
                </c:pt>
                <c:pt idx="1">
                  <c:v>86</c:v>
                </c:pt>
                <c:pt idx="2">
                  <c:v>90</c:v>
                </c:pt>
                <c:pt idx="3">
                  <c:v>93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91</c:v>
                </c:pt>
                <c:pt idx="8">
                  <c:v>87</c:v>
                </c:pt>
                <c:pt idx="9">
                  <c:v>90</c:v>
                </c:pt>
                <c:pt idx="10">
                  <c:v>87</c:v>
                </c:pt>
                <c:pt idx="11">
                  <c:v>90</c:v>
                </c:pt>
                <c:pt idx="12">
                  <c:v>84</c:v>
                </c:pt>
                <c:pt idx="13">
                  <c:v>81</c:v>
                </c:pt>
                <c:pt idx="14">
                  <c:v>79</c:v>
                </c:pt>
                <c:pt idx="15">
                  <c:v>76</c:v>
                </c:pt>
                <c:pt idx="16">
                  <c:v>70</c:v>
                </c:pt>
                <c:pt idx="17">
                  <c:v>68</c:v>
                </c:pt>
                <c:pt idx="18">
                  <c:v>70</c:v>
                </c:pt>
                <c:pt idx="19">
                  <c:v>65</c:v>
                </c:pt>
                <c:pt idx="20">
                  <c:v>62</c:v>
                </c:pt>
                <c:pt idx="21">
                  <c:v>60</c:v>
                </c:pt>
                <c:pt idx="22">
                  <c:v>62</c:v>
                </c:pt>
                <c:pt idx="23">
                  <c:v>55</c:v>
                </c:pt>
                <c:pt idx="24">
                  <c:v>52</c:v>
                </c:pt>
                <c:pt idx="25">
                  <c:v>52</c:v>
                </c:pt>
                <c:pt idx="26">
                  <c:v>46</c:v>
                </c:pt>
                <c:pt idx="27">
                  <c:v>46</c:v>
                </c:pt>
                <c:pt idx="28">
                  <c:v>43</c:v>
                </c:pt>
                <c:pt idx="29">
                  <c:v>46</c:v>
                </c:pt>
                <c:pt idx="30">
                  <c:v>40</c:v>
                </c:pt>
                <c:pt idx="31">
                  <c:v>35</c:v>
                </c:pt>
                <c:pt idx="32">
                  <c:v>34</c:v>
                </c:pt>
                <c:pt idx="33">
                  <c:v>32</c:v>
                </c:pt>
                <c:pt idx="3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2-40E8-9833-AD26B5CBB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51.365426603969752</c:v>
                </c:pt>
                <c:pt idx="27">
                  <c:v>49.670338148919484</c:v>
                </c:pt>
                <c:pt idx="28">
                  <c:v>47.961293123537331</c:v>
                </c:pt>
                <c:pt idx="29">
                  <c:v>46.302402154628709</c:v>
                </c:pt>
                <c:pt idx="30">
                  <c:v>44.614851272778466</c:v>
                </c:pt>
                <c:pt idx="31">
                  <c:v>42.96632636047741</c:v>
                </c:pt>
                <c:pt idx="32">
                  <c:v>41.378579684133712</c:v>
                </c:pt>
                <c:pt idx="33">
                  <c:v>39.78462311347851</c:v>
                </c:pt>
                <c:pt idx="34">
                  <c:v>38.205909133245974</c:v>
                </c:pt>
                <c:pt idx="35">
                  <c:v>36.69839476184697</c:v>
                </c:pt>
                <c:pt idx="36">
                  <c:v>35.215743679331624</c:v>
                </c:pt>
                <c:pt idx="37">
                  <c:v>33.729862873652827</c:v>
                </c:pt>
                <c:pt idx="38">
                  <c:v>32.314084604441867</c:v>
                </c:pt>
                <c:pt idx="39">
                  <c:v>30.922847097717749</c:v>
                </c:pt>
                <c:pt idx="40">
                  <c:v>29.594107576911203</c:v>
                </c:pt>
                <c:pt idx="41">
                  <c:v>28.284137535250657</c:v>
                </c:pt>
                <c:pt idx="42">
                  <c:v>27.061945692214429</c:v>
                </c:pt>
                <c:pt idx="43">
                  <c:v>25.887608171746464</c:v>
                </c:pt>
                <c:pt idx="44">
                  <c:v>24.743761279187371</c:v>
                </c:pt>
                <c:pt idx="45">
                  <c:v>23.64594672949665</c:v>
                </c:pt>
                <c:pt idx="46">
                  <c:v>22.606158035722071</c:v>
                </c:pt>
                <c:pt idx="47">
                  <c:v>21.598907416754066</c:v>
                </c:pt>
                <c:pt idx="48">
                  <c:v>20.650664022903392</c:v>
                </c:pt>
                <c:pt idx="49">
                  <c:v>19.73134187061147</c:v>
                </c:pt>
                <c:pt idx="50">
                  <c:v>18.876926495903792</c:v>
                </c:pt>
                <c:pt idx="51">
                  <c:v>18.042344659314271</c:v>
                </c:pt>
                <c:pt idx="52">
                  <c:v>17.254970139980941</c:v>
                </c:pt>
                <c:pt idx="53">
                  <c:v>16.517042370348332</c:v>
                </c:pt>
                <c:pt idx="54">
                  <c:v>15.796571235518542</c:v>
                </c:pt>
                <c:pt idx="55">
                  <c:v>15.128507905563641</c:v>
                </c:pt>
                <c:pt idx="56">
                  <c:v>14.470781829395079</c:v>
                </c:pt>
                <c:pt idx="57">
                  <c:v>13.858234475966789</c:v>
                </c:pt>
                <c:pt idx="58">
                  <c:v>13.262670307113712</c:v>
                </c:pt>
                <c:pt idx="59">
                  <c:v>12.702288676677208</c:v>
                </c:pt>
                <c:pt idx="60">
                  <c:v>12.172413409799956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22-40E8-9833-AD26B5CBBF2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51.487513610041432</c:v>
                </c:pt>
                <c:pt idx="27">
                  <c:v>49.961748919115486</c:v>
                </c:pt>
                <c:pt idx="28">
                  <c:v>48.448784558086345</c:v>
                </c:pt>
                <c:pt idx="29">
                  <c:v>47.019884447470631</c:v>
                </c:pt>
                <c:pt idx="30">
                  <c:v>45.595725121095121</c:v>
                </c:pt>
                <c:pt idx="31">
                  <c:v>44.246048676878871</c:v>
                </c:pt>
                <c:pt idx="32">
                  <c:v>42.991353045184631</c:v>
                </c:pt>
                <c:pt idx="33">
                  <c:v>41.75050523964233</c:v>
                </c:pt>
                <c:pt idx="34">
                  <c:v>40.534674987587181</c:v>
                </c:pt>
                <c:pt idx="35">
                  <c:v>39.396543827791575</c:v>
                </c:pt>
                <c:pt idx="36">
                  <c:v>38.289459022017098</c:v>
                </c:pt>
                <c:pt idx="37">
                  <c:v>37.181148164473612</c:v>
                </c:pt>
                <c:pt idx="38">
                  <c:v>36.140021404995821</c:v>
                </c:pt>
                <c:pt idx="39">
                  <c:v>35.115714517028948</c:v>
                </c:pt>
                <c:pt idx="40">
                  <c:v>34.141873095206357</c:v>
                </c:pt>
                <c:pt idx="41">
                  <c:v>33.173030897826131</c:v>
                </c:pt>
                <c:pt idx="42">
                  <c:v>32.276617521940473</c:v>
                </c:pt>
                <c:pt idx="43">
                  <c:v>31.413124949189005</c:v>
                </c:pt>
                <c:pt idx="44">
                  <c:v>30.563586464776666</c:v>
                </c:pt>
                <c:pt idx="45">
                  <c:v>29.741541377546326</c:v>
                </c:pt>
                <c:pt idx="46">
                  <c:v>28.958506597069462</c:v>
                </c:pt>
                <c:pt idx="47">
                  <c:v>28.189060452441588</c:v>
                </c:pt>
                <c:pt idx="48">
                  <c:v>27.459126117692218</c:v>
                </c:pt>
                <c:pt idx="49">
                  <c:v>26.739721038438322</c:v>
                </c:pt>
                <c:pt idx="50">
                  <c:v>26.067597154650706</c:v>
                </c:pt>
                <c:pt idx="51">
                  <c:v>25.396869231642203</c:v>
                </c:pt>
                <c:pt idx="52">
                  <c:v>24.755543054856311</c:v>
                </c:pt>
                <c:pt idx="53">
                  <c:v>24.146478851353123</c:v>
                </c:pt>
                <c:pt idx="54">
                  <c:v>23.538217017517685</c:v>
                </c:pt>
                <c:pt idx="55">
                  <c:v>22.966411938587825</c:v>
                </c:pt>
                <c:pt idx="56">
                  <c:v>22.39048502959724</c:v>
                </c:pt>
                <c:pt idx="57">
                  <c:v>21.845677599143759</c:v>
                </c:pt>
                <c:pt idx="58">
                  <c:v>21.304103600240079</c:v>
                </c:pt>
                <c:pt idx="59">
                  <c:v>20.78433527898385</c:v>
                </c:pt>
                <c:pt idx="60">
                  <c:v>20.282954452423077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22-40E8-9833-AD26B5CBBF2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51.647611873940178</c:v>
                </c:pt>
                <c:pt idx="27">
                  <c:v>50.344958395240447</c:v>
                </c:pt>
                <c:pt idx="28">
                  <c:v>49.089640817722106</c:v>
                </c:pt>
                <c:pt idx="29">
                  <c:v>47.96942582556666</c:v>
                </c:pt>
                <c:pt idx="30">
                  <c:v>46.910514332406777</c:v>
                </c:pt>
                <c:pt idx="31">
                  <c:v>45.988269863304481</c:v>
                </c:pt>
                <c:pt idx="32">
                  <c:v>45.223573052561314</c:v>
                </c:pt>
                <c:pt idx="33">
                  <c:v>44.514530813822461</c:v>
                </c:pt>
                <c:pt idx="34">
                  <c:v>43.858654358019464</c:v>
                </c:pt>
                <c:pt idx="35">
                  <c:v>43.307760614706638</c:v>
                </c:pt>
                <c:pt idx="36">
                  <c:v>42.820281977041532</c:v>
                </c:pt>
                <c:pt idx="37">
                  <c:v>42.359561345691198</c:v>
                </c:pt>
                <c:pt idx="38">
                  <c:v>41.985666666554089</c:v>
                </c:pt>
                <c:pt idx="39">
                  <c:v>41.640896984675408</c:v>
                </c:pt>
                <c:pt idx="40">
                  <c:v>41.352866150732126</c:v>
                </c:pt>
                <c:pt idx="41">
                  <c:v>41.073667127680977</c:v>
                </c:pt>
                <c:pt idx="42">
                  <c:v>40.870521076127616</c:v>
                </c:pt>
                <c:pt idx="43">
                  <c:v>40.704746823860241</c:v>
                </c:pt>
                <c:pt idx="44">
                  <c:v>40.552802287381255</c:v>
                </c:pt>
                <c:pt idx="45">
                  <c:v>40.423607739402208</c:v>
                </c:pt>
                <c:pt idx="46">
                  <c:v>40.327523239968073</c:v>
                </c:pt>
                <c:pt idx="47">
                  <c:v>40.238428118422433</c:v>
                </c:pt>
                <c:pt idx="48">
                  <c:v>40.181666855843822</c:v>
                </c:pt>
                <c:pt idx="49">
                  <c:v>40.127682945999759</c:v>
                </c:pt>
                <c:pt idx="50">
                  <c:v>40.112074216070987</c:v>
                </c:pt>
                <c:pt idx="51">
                  <c:v>40.087525536912807</c:v>
                </c:pt>
                <c:pt idx="52">
                  <c:v>40.081080736164168</c:v>
                </c:pt>
                <c:pt idx="53">
                  <c:v>40.096242381198998</c:v>
                </c:pt>
                <c:pt idx="54">
                  <c:v>40.101082242839063</c:v>
                </c:pt>
                <c:pt idx="55">
                  <c:v>40.130994696213371</c:v>
                </c:pt>
                <c:pt idx="56">
                  <c:v>40.145185453001275</c:v>
                </c:pt>
                <c:pt idx="57">
                  <c:v>40.17841525721105</c:v>
                </c:pt>
                <c:pt idx="58">
                  <c:v>40.202641705652248</c:v>
                </c:pt>
                <c:pt idx="59">
                  <c:v>40.237342936636679</c:v>
                </c:pt>
                <c:pt idx="60">
                  <c:v>40.278331020882135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22-40E8-9833-AD26B5CBBF2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51.861505731543325</c:v>
                </c:pt>
                <c:pt idx="27">
                  <c:v>50.855787795234008</c:v>
                </c:pt>
                <c:pt idx="28">
                  <c:v>49.944010751358476</c:v>
                </c:pt>
                <c:pt idx="29">
                  <c:v>49.247927903242704</c:v>
                </c:pt>
                <c:pt idx="30">
                  <c:v>48.709558423364939</c:v>
                </c:pt>
                <c:pt idx="31">
                  <c:v>48.418249564951111</c:v>
                </c:pt>
                <c:pt idx="32">
                  <c:v>48.39967863344237</c:v>
                </c:pt>
                <c:pt idx="33">
                  <c:v>48.520211513952496</c:v>
                </c:pt>
                <c:pt idx="34">
                  <c:v>48.762722432714973</c:v>
                </c:pt>
                <c:pt idx="35">
                  <c:v>49.187354567604473</c:v>
                </c:pt>
                <c:pt idx="36">
                  <c:v>49.771270553298145</c:v>
                </c:pt>
                <c:pt idx="37">
                  <c:v>50.476542845624188</c:v>
                </c:pt>
                <c:pt idx="38">
                  <c:v>51.352648927787548</c:v>
                </c:pt>
                <c:pt idx="39">
                  <c:v>52.331435147083738</c:v>
                </c:pt>
                <c:pt idx="40">
                  <c:v>53.434643073418691</c:v>
                </c:pt>
                <c:pt idx="41">
                  <c:v>54.620008532512898</c:v>
                </c:pt>
                <c:pt idx="42">
                  <c:v>55.961750709472973</c:v>
                </c:pt>
                <c:pt idx="43">
                  <c:v>57.424839767023734</c:v>
                </c:pt>
                <c:pt idx="44">
                  <c:v>58.9789228603561</c:v>
                </c:pt>
                <c:pt idx="45">
                  <c:v>60.626382089202266</c:v>
                </c:pt>
                <c:pt idx="46">
                  <c:v>62.380704383107762</c:v>
                </c:pt>
                <c:pt idx="47">
                  <c:v>64.219775762257498</c:v>
                </c:pt>
                <c:pt idx="48">
                  <c:v>66.171929599306267</c:v>
                </c:pt>
                <c:pt idx="49">
                  <c:v>68.210528534586373</c:v>
                </c:pt>
                <c:pt idx="50">
                  <c:v>70.369621343699933</c:v>
                </c:pt>
                <c:pt idx="51">
                  <c:v>72.600978917675491</c:v>
                </c:pt>
                <c:pt idx="52">
                  <c:v>74.93374506898931</c:v>
                </c:pt>
                <c:pt idx="53">
                  <c:v>77.376561221751203</c:v>
                </c:pt>
                <c:pt idx="54">
                  <c:v>79.900269122103822</c:v>
                </c:pt>
                <c:pt idx="55">
                  <c:v>82.541759765407519</c:v>
                </c:pt>
                <c:pt idx="56">
                  <c:v>85.262425450713692</c:v>
                </c:pt>
                <c:pt idx="57">
                  <c:v>88.098643903999672</c:v>
                </c:pt>
                <c:pt idx="58">
                  <c:v>91.025365859003415</c:v>
                </c:pt>
                <c:pt idx="59">
                  <c:v>94.06633182182641</c:v>
                </c:pt>
                <c:pt idx="60">
                  <c:v>97.221141759003729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22-40E8-9833-AD26B5CBBF2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622-40E8-9833-AD26B5CBB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68</c:v>
                </c:pt>
                <c:pt idx="1">
                  <c:v>77</c:v>
                </c:pt>
                <c:pt idx="2">
                  <c:v>72</c:v>
                </c:pt>
                <c:pt idx="3">
                  <c:v>70</c:v>
                </c:pt>
                <c:pt idx="4">
                  <c:v>66</c:v>
                </c:pt>
                <c:pt idx="5">
                  <c:v>69</c:v>
                </c:pt>
                <c:pt idx="6">
                  <c:v>69</c:v>
                </c:pt>
                <c:pt idx="7">
                  <c:v>69</c:v>
                </c:pt>
                <c:pt idx="8">
                  <c:v>73</c:v>
                </c:pt>
                <c:pt idx="9">
                  <c:v>72</c:v>
                </c:pt>
                <c:pt idx="10">
                  <c:v>68</c:v>
                </c:pt>
                <c:pt idx="11">
                  <c:v>67</c:v>
                </c:pt>
                <c:pt idx="12">
                  <c:v>62</c:v>
                </c:pt>
                <c:pt idx="13">
                  <c:v>60</c:v>
                </c:pt>
                <c:pt idx="14">
                  <c:v>58</c:v>
                </c:pt>
                <c:pt idx="15">
                  <c:v>60</c:v>
                </c:pt>
                <c:pt idx="16">
                  <c:v>60</c:v>
                </c:pt>
                <c:pt idx="17">
                  <c:v>66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59</c:v>
                </c:pt>
                <c:pt idx="22">
                  <c:v>59</c:v>
                </c:pt>
                <c:pt idx="23">
                  <c:v>56</c:v>
                </c:pt>
                <c:pt idx="24">
                  <c:v>55</c:v>
                </c:pt>
                <c:pt idx="25">
                  <c:v>51</c:v>
                </c:pt>
                <c:pt idx="26">
                  <c:v>46</c:v>
                </c:pt>
                <c:pt idx="27">
                  <c:v>55</c:v>
                </c:pt>
                <c:pt idx="28">
                  <c:v>56</c:v>
                </c:pt>
                <c:pt idx="29">
                  <c:v>63</c:v>
                </c:pt>
                <c:pt idx="30">
                  <c:v>54</c:v>
                </c:pt>
                <c:pt idx="31">
                  <c:v>41</c:v>
                </c:pt>
                <c:pt idx="32">
                  <c:v>41</c:v>
                </c:pt>
                <c:pt idx="33">
                  <c:v>40</c:v>
                </c:pt>
                <c:pt idx="3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7-4668-B143-58B247C7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68.180465738114421</c:v>
                </c:pt>
                <c:pt idx="27">
                  <c:v>66.44605822096247</c:v>
                </c:pt>
                <c:pt idx="28">
                  <c:v>64.697370398599787</c:v>
                </c:pt>
                <c:pt idx="29">
                  <c:v>63</c:v>
                </c:pt>
                <c:pt idx="30">
                  <c:v>61.273304896663532</c:v>
                </c:pt>
                <c:pt idx="31">
                  <c:v>59.586541004437976</c:v>
                </c:pt>
                <c:pt idx="32">
                  <c:v>57.96196515261208</c:v>
                </c:pt>
                <c:pt idx="33">
                  <c:v>56.331035362534458</c:v>
                </c:pt>
                <c:pt idx="34">
                  <c:v>54.715701728121275</c:v>
                </c:pt>
                <c:pt idx="35">
                  <c:v>53.173219239859918</c:v>
                </c:pt>
                <c:pt idx="36">
                  <c:v>51.656176766255292</c:v>
                </c:pt>
                <c:pt idx="37">
                  <c:v>50.135829653228285</c:v>
                </c:pt>
                <c:pt idx="38">
                  <c:v>48.687211166432533</c:v>
                </c:pt>
                <c:pt idx="39">
                  <c:v>47.263702686614295</c:v>
                </c:pt>
                <c:pt idx="40">
                  <c:v>45.904141888263268</c:v>
                </c:pt>
                <c:pt idx="41">
                  <c:v>44.563785943574516</c:v>
                </c:pt>
                <c:pt idx="42">
                  <c:v>43.313244289746208</c:v>
                </c:pt>
                <c:pt idx="43">
                  <c:v>42.111666981432336</c:v>
                </c:pt>
                <c:pt idx="44">
                  <c:v>40.941287557860278</c:v>
                </c:pt>
                <c:pt idx="45">
                  <c:v>39.818008237687039</c:v>
                </c:pt>
                <c:pt idx="46">
                  <c:v>38.75410073400532</c:v>
                </c:pt>
                <c:pt idx="47">
                  <c:v>37.72348605428806</c:v>
                </c:pt>
                <c:pt idx="48">
                  <c:v>36.75324732398208</c:v>
                </c:pt>
                <c:pt idx="49">
                  <c:v>35.812600688776172</c:v>
                </c:pt>
                <c:pt idx="50">
                  <c:v>34.93836640073765</c:v>
                </c:pt>
                <c:pt idx="51">
                  <c:v>34.08442570711383</c:v>
                </c:pt>
                <c:pt idx="52">
                  <c:v>33.278787345837202</c:v>
                </c:pt>
                <c:pt idx="53">
                  <c:v>32.523742694950229</c:v>
                </c:pt>
                <c:pt idx="54">
                  <c:v>31.786559600807376</c:v>
                </c:pt>
                <c:pt idx="55">
                  <c:v>31.102999956497854</c:v>
                </c:pt>
                <c:pt idx="56">
                  <c:v>30.43001734763466</c:v>
                </c:pt>
                <c:pt idx="57">
                  <c:v>29.8032614215753</c:v>
                </c:pt>
                <c:pt idx="58">
                  <c:v>29.193882619939547</c:v>
                </c:pt>
                <c:pt idx="59">
                  <c:v>28.620502446529002</c:v>
                </c:pt>
                <c:pt idx="60">
                  <c:v>28.078336258512842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47-4668-B143-58B247C74E6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68.305384659275376</c:v>
                </c:pt>
                <c:pt idx="27">
                  <c:v>66.74422851933312</c:v>
                </c:pt>
                <c:pt idx="28">
                  <c:v>65.196169624156397</c:v>
                </c:pt>
                <c:pt idx="29">
                  <c:v>63.734124923345988</c:v>
                </c:pt>
                <c:pt idx="30">
                  <c:v>62.276930973420527</c:v>
                </c:pt>
                <c:pt idx="31">
                  <c:v>60.895947601374523</c:v>
                </c:pt>
                <c:pt idx="32">
                  <c:v>59.61214820502758</c:v>
                </c:pt>
                <c:pt idx="33">
                  <c:v>58.342517847294864</c:v>
                </c:pt>
                <c:pt idx="34">
                  <c:v>57.098485347125035</c:v>
                </c:pt>
                <c:pt idx="35">
                  <c:v>55.933954237746534</c:v>
                </c:pt>
                <c:pt idx="36">
                  <c:v>54.80118962977626</c:v>
                </c:pt>
                <c:pt idx="37">
                  <c:v>53.66717053069182</c:v>
                </c:pt>
                <c:pt idx="38">
                  <c:v>52.601893923700366</c:v>
                </c:pt>
                <c:pt idx="39">
                  <c:v>51.553827339878595</c:v>
                </c:pt>
                <c:pt idx="40">
                  <c:v>50.557396812910632</c:v>
                </c:pt>
                <c:pt idx="41">
                  <c:v>49.566081471776741</c:v>
                </c:pt>
                <c:pt idx="42">
                  <c:v>48.648875002120533</c:v>
                </c:pt>
                <c:pt idx="43">
                  <c:v>47.765352962475347</c:v>
                </c:pt>
                <c:pt idx="44">
                  <c:v>46.896108688476126</c:v>
                </c:pt>
                <c:pt idx="45">
                  <c:v>46.054995545098691</c:v>
                </c:pt>
                <c:pt idx="46">
                  <c:v>45.253797586724168</c:v>
                </c:pt>
                <c:pt idx="47">
                  <c:v>44.466503464514716</c:v>
                </c:pt>
                <c:pt idx="48">
                  <c:v>43.719637663237663</c:v>
                </c:pt>
                <c:pt idx="49">
                  <c:v>42.983545352763954</c:v>
                </c:pt>
                <c:pt idx="50">
                  <c:v>42.295830966517343</c:v>
                </c:pt>
                <c:pt idx="51">
                  <c:v>41.609544921583392</c:v>
                </c:pt>
                <c:pt idx="52">
                  <c:v>40.953342622140099</c:v>
                </c:pt>
                <c:pt idx="53">
                  <c:v>40.330150640720596</c:v>
                </c:pt>
                <c:pt idx="54">
                  <c:v>39.707779640636396</c:v>
                </c:pt>
                <c:pt idx="55">
                  <c:v>39.122711041834449</c:v>
                </c:pt>
                <c:pt idx="56">
                  <c:v>38.53342500351161</c:v>
                </c:pt>
                <c:pt idx="57">
                  <c:v>37.975980287300189</c:v>
                </c:pt>
                <c:pt idx="58">
                  <c:v>37.421844004916785</c:v>
                </c:pt>
                <c:pt idx="59">
                  <c:v>36.890019201981929</c:v>
                </c:pt>
                <c:pt idx="60">
                  <c:v>36.377008407794747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47-4668-B143-58B247C74E6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68.46919654269756</c:v>
                </c:pt>
                <c:pt idx="27">
                  <c:v>67.136326875058913</c:v>
                </c:pt>
                <c:pt idx="28">
                  <c:v>65.851891106309466</c:v>
                </c:pt>
                <c:pt idx="29">
                  <c:v>64.705691745779291</c:v>
                </c:pt>
                <c:pt idx="30">
                  <c:v>63.62221787262343</c:v>
                </c:pt>
                <c:pt idx="31">
                  <c:v>62.678581134907944</c:v>
                </c:pt>
                <c:pt idx="32">
                  <c:v>61.896146511544444</c:v>
                </c:pt>
                <c:pt idx="33">
                  <c:v>61.17065741675237</c:v>
                </c:pt>
                <c:pt idx="34">
                  <c:v>60.499567331819918</c:v>
                </c:pt>
                <c:pt idx="35">
                  <c:v>59.93589512538901</c:v>
                </c:pt>
                <c:pt idx="36">
                  <c:v>59.437108993551256</c:v>
                </c:pt>
                <c:pt idx="37">
                  <c:v>58.965701543432488</c:v>
                </c:pt>
                <c:pt idx="38">
                  <c:v>58.583134049573125</c:v>
                </c:pt>
                <c:pt idx="39">
                  <c:v>58.230367132805512</c:v>
                </c:pt>
                <c:pt idx="40">
                  <c:v>57.93565517127076</c:v>
                </c:pt>
                <c:pt idx="41">
                  <c:v>57.649979882221004</c:v>
                </c:pt>
                <c:pt idx="42">
                  <c:v>57.442121679987281</c:v>
                </c:pt>
                <c:pt idx="43">
                  <c:v>57.272502148672466</c:v>
                </c:pt>
                <c:pt idx="44">
                  <c:v>57.117033125522575</c:v>
                </c:pt>
                <c:pt idx="45">
                  <c:v>56.984841796791436</c:v>
                </c:pt>
                <c:pt idx="46">
                  <c:v>56.886528533195168</c:v>
                </c:pt>
                <c:pt idx="47">
                  <c:v>56.795366772232235</c:v>
                </c:pt>
                <c:pt idx="48">
                  <c:v>56.737288882428864</c:v>
                </c:pt>
                <c:pt idx="49">
                  <c:v>56.682052768490472</c:v>
                </c:pt>
                <c:pt idx="50">
                  <c:v>56.666081980393258</c:v>
                </c:pt>
                <c:pt idx="51">
                  <c:v>56.640963873110266</c:v>
                </c:pt>
                <c:pt idx="52">
                  <c:v>56.634369579560762</c:v>
                </c:pt>
                <c:pt idx="53">
                  <c:v>56.649882912238155</c:v>
                </c:pt>
                <c:pt idx="54">
                  <c:v>56.654835038710075</c:v>
                </c:pt>
                <c:pt idx="55">
                  <c:v>56.68544133765235</c:v>
                </c:pt>
                <c:pt idx="56">
                  <c:v>56.699961261479146</c:v>
                </c:pt>
                <c:pt idx="57">
                  <c:v>56.733961860116466</c:v>
                </c:pt>
                <c:pt idx="58">
                  <c:v>56.758750262258616</c:v>
                </c:pt>
                <c:pt idx="59">
                  <c:v>56.79425641870403</c:v>
                </c:pt>
                <c:pt idx="60">
                  <c:v>56.836195257480952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47-4668-B143-58B247C74E6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68.688051855760577</c:v>
                </c:pt>
                <c:pt idx="27">
                  <c:v>67.659005410619329</c:v>
                </c:pt>
                <c:pt idx="28">
                  <c:v>66.726078899231226</c:v>
                </c:pt>
                <c:pt idx="29">
                  <c:v>66.013849799483907</c:v>
                </c:pt>
                <c:pt idx="30">
                  <c:v>65.462992367753301</c:v>
                </c:pt>
                <c:pt idx="31">
                  <c:v>65.164926345097911</c:v>
                </c:pt>
                <c:pt idx="32">
                  <c:v>65.145924644559329</c:v>
                </c:pt>
                <c:pt idx="33">
                  <c:v>65.269253390854487</c:v>
                </c:pt>
                <c:pt idx="34">
                  <c:v>65.517389562887232</c:v>
                </c:pt>
                <c:pt idx="35">
                  <c:v>65.951871412245822</c:v>
                </c:pt>
                <c:pt idx="36">
                  <c:v>66.549331840906603</c:v>
                </c:pt>
                <c:pt idx="37">
                  <c:v>67.270963542075265</c:v>
                </c:pt>
                <c:pt idx="38">
                  <c:v>68.16739167253624</c:v>
                </c:pt>
                <c:pt idx="39">
                  <c:v>69.168881695888274</c:v>
                </c:pt>
                <c:pt idx="40">
                  <c:v>70.297679496803141</c:v>
                </c:pt>
                <c:pt idx="41">
                  <c:v>71.510540546443366</c:v>
                </c:pt>
                <c:pt idx="42">
                  <c:v>72.883405608951477</c:v>
                </c:pt>
                <c:pt idx="43">
                  <c:v>74.380432299280471</c:v>
                </c:pt>
                <c:pt idx="44">
                  <c:v>75.970563711788074</c:v>
                </c:pt>
                <c:pt idx="45">
                  <c:v>77.65623720109717</c:v>
                </c:pt>
                <c:pt idx="46">
                  <c:v>79.451252537902533</c:v>
                </c:pt>
                <c:pt idx="47">
                  <c:v>81.332982789249044</c:v>
                </c:pt>
                <c:pt idx="48">
                  <c:v>83.330418545198427</c:v>
                </c:pt>
                <c:pt idx="49">
                  <c:v>85.416304569183481</c:v>
                </c:pt>
                <c:pt idx="50">
                  <c:v>87.625479427992971</c:v>
                </c:pt>
                <c:pt idx="51">
                  <c:v>89.908595296210237</c:v>
                </c:pt>
                <c:pt idx="52">
                  <c:v>92.295472002580297</c:v>
                </c:pt>
                <c:pt idx="53">
                  <c:v>94.794951416617607</c:v>
                </c:pt>
                <c:pt idx="54">
                  <c:v>97.37719893321551</c:v>
                </c:pt>
                <c:pt idx="55">
                  <c:v>100.07996126669893</c:v>
                </c:pt>
                <c:pt idx="56">
                  <c:v>102.86373517666428</c:v>
                </c:pt>
                <c:pt idx="57">
                  <c:v>105.7657422023203</c:v>
                </c:pt>
                <c:pt idx="58">
                  <c:v>108.76035203772361</c:v>
                </c:pt>
                <c:pt idx="59">
                  <c:v>111.87185587081827</c:v>
                </c:pt>
                <c:pt idx="60">
                  <c:v>115.09984438901259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47-4668-B143-58B247C74E6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47-4668-B143-58B247C7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128</c:v>
                </c:pt>
                <c:pt idx="1">
                  <c:v>131</c:v>
                </c:pt>
                <c:pt idx="2">
                  <c:v>135</c:v>
                </c:pt>
                <c:pt idx="3">
                  <c:v>129</c:v>
                </c:pt>
                <c:pt idx="4">
                  <c:v>133</c:v>
                </c:pt>
                <c:pt idx="5">
                  <c:v>142</c:v>
                </c:pt>
                <c:pt idx="6">
                  <c:v>135</c:v>
                </c:pt>
                <c:pt idx="7">
                  <c:v>136</c:v>
                </c:pt>
                <c:pt idx="8">
                  <c:v>140</c:v>
                </c:pt>
                <c:pt idx="9">
                  <c:v>137</c:v>
                </c:pt>
                <c:pt idx="10">
                  <c:v>139</c:v>
                </c:pt>
                <c:pt idx="11">
                  <c:v>131</c:v>
                </c:pt>
                <c:pt idx="12">
                  <c:v>137</c:v>
                </c:pt>
                <c:pt idx="13">
                  <c:v>125</c:v>
                </c:pt>
                <c:pt idx="14">
                  <c:v>125</c:v>
                </c:pt>
                <c:pt idx="15">
                  <c:v>130</c:v>
                </c:pt>
                <c:pt idx="16">
                  <c:v>124</c:v>
                </c:pt>
                <c:pt idx="17">
                  <c:v>127</c:v>
                </c:pt>
                <c:pt idx="18">
                  <c:v>117</c:v>
                </c:pt>
                <c:pt idx="19">
                  <c:v>114</c:v>
                </c:pt>
                <c:pt idx="20">
                  <c:v>115</c:v>
                </c:pt>
                <c:pt idx="21">
                  <c:v>112</c:v>
                </c:pt>
                <c:pt idx="22">
                  <c:v>106</c:v>
                </c:pt>
                <c:pt idx="23">
                  <c:v>103</c:v>
                </c:pt>
                <c:pt idx="24">
                  <c:v>95</c:v>
                </c:pt>
                <c:pt idx="25">
                  <c:v>92</c:v>
                </c:pt>
                <c:pt idx="26">
                  <c:v>95</c:v>
                </c:pt>
                <c:pt idx="27">
                  <c:v>93</c:v>
                </c:pt>
                <c:pt idx="28">
                  <c:v>88</c:v>
                </c:pt>
                <c:pt idx="29">
                  <c:v>83</c:v>
                </c:pt>
                <c:pt idx="30">
                  <c:v>79</c:v>
                </c:pt>
                <c:pt idx="31">
                  <c:v>79</c:v>
                </c:pt>
                <c:pt idx="32">
                  <c:v>82</c:v>
                </c:pt>
                <c:pt idx="33">
                  <c:v>81</c:v>
                </c:pt>
                <c:pt idx="3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9-4B68-92F2-437E545DD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95.18490136148003</c:v>
                </c:pt>
                <c:pt idx="27">
                  <c:v>92.043745178023471</c:v>
                </c:pt>
                <c:pt idx="28">
                  <c:v>88.876726174802414</c:v>
                </c:pt>
                <c:pt idx="29">
                  <c:v>85.802647291695976</c:v>
                </c:pt>
                <c:pt idx="30">
                  <c:v>82.675458930741527</c:v>
                </c:pt>
                <c:pt idx="31">
                  <c:v>79.620589312327979</c:v>
                </c:pt>
                <c:pt idx="32">
                  <c:v>76.678347404361176</c:v>
                </c:pt>
                <c:pt idx="33">
                  <c:v>73.724597986059393</c:v>
                </c:pt>
                <c:pt idx="34">
                  <c:v>70.799094502071796</c:v>
                </c:pt>
                <c:pt idx="35">
                  <c:v>68.005530499401985</c:v>
                </c:pt>
                <c:pt idx="36">
                  <c:v>65.258040477936689</c:v>
                </c:pt>
                <c:pt idx="37">
                  <c:v>62.504565479784489</c:v>
                </c:pt>
                <c:pt idx="38">
                  <c:v>59.880996986066243</c:v>
                </c:pt>
                <c:pt idx="39">
                  <c:v>57.302904802214073</c:v>
                </c:pt>
                <c:pt idx="40">
                  <c:v>54.840627185049364</c:v>
                </c:pt>
                <c:pt idx="41">
                  <c:v>52.413131154240261</c:v>
                </c:pt>
                <c:pt idx="42">
                  <c:v>50.14829626985096</c:v>
                </c:pt>
                <c:pt idx="43">
                  <c:v>47.972139885272441</c:v>
                </c:pt>
                <c:pt idx="44">
                  <c:v>45.852485463236391</c:v>
                </c:pt>
                <c:pt idx="45">
                  <c:v>43.818133243577556</c:v>
                </c:pt>
                <c:pt idx="46">
                  <c:v>41.891308318773625</c:v>
                </c:pt>
                <c:pt idx="47">
                  <c:v>40.024779465582917</c:v>
                </c:pt>
                <c:pt idx="48">
                  <c:v>38.267596475431802</c:v>
                </c:pt>
                <c:pt idx="49">
                  <c:v>36.564007229303215</c:v>
                </c:pt>
                <c:pt idx="50">
                  <c:v>34.980696264316563</c:v>
                </c:pt>
                <c:pt idx="51">
                  <c:v>33.43413868568804</c:v>
                </c:pt>
                <c:pt idx="52">
                  <c:v>31.975060645995605</c:v>
                </c:pt>
                <c:pt idx="53">
                  <c:v>30.607612021341364</c:v>
                </c:pt>
                <c:pt idx="54">
                  <c:v>29.272512160664515</c:v>
                </c:pt>
                <c:pt idx="55">
                  <c:v>28.034528825000663</c:v>
                </c:pt>
                <c:pt idx="56">
                  <c:v>26.815701379729539</c:v>
                </c:pt>
                <c:pt idx="57">
                  <c:v>25.680594299536395</c:v>
                </c:pt>
                <c:pt idx="58">
                  <c:v>24.576958636120512</c:v>
                </c:pt>
                <c:pt idx="59">
                  <c:v>23.538519480749773</c:v>
                </c:pt>
                <c:pt idx="60">
                  <c:v>22.55661144754167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D9-4B68-92F2-437E545DD62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95.411139911391203</c:v>
                </c:pt>
                <c:pt idx="27">
                  <c:v>92.58375637330937</c:v>
                </c:pt>
                <c:pt idx="28">
                  <c:v>89.780093034185768</c:v>
                </c:pt>
                <c:pt idx="29">
                  <c:v>87.132208550854074</c:v>
                </c:pt>
                <c:pt idx="30">
                  <c:v>84.49310918058606</c:v>
                </c:pt>
                <c:pt idx="31">
                  <c:v>81.992033501742029</c:v>
                </c:pt>
                <c:pt idx="32">
                  <c:v>79.666966081153987</c:v>
                </c:pt>
                <c:pt idx="33">
                  <c:v>77.367559967275341</c:v>
                </c:pt>
                <c:pt idx="34">
                  <c:v>75.114513701224695</c:v>
                </c:pt>
                <c:pt idx="35">
                  <c:v>73.005451062325108</c:v>
                </c:pt>
                <c:pt idx="36">
                  <c:v>70.95392019801622</c:v>
                </c:pt>
                <c:pt idx="37">
                  <c:v>68.900117346021972</c:v>
                </c:pt>
                <c:pt idx="38">
                  <c:v>66.970812861319573</c:v>
                </c:pt>
                <c:pt idx="39">
                  <c:v>65.072677159133548</c:v>
                </c:pt>
                <c:pt idx="40">
                  <c:v>63.268058648075701</c:v>
                </c:pt>
                <c:pt idx="41">
                  <c:v>61.472704163755125</c:v>
                </c:pt>
                <c:pt idx="42">
                  <c:v>59.811567005863914</c:v>
                </c:pt>
                <c:pt idx="43">
                  <c:v>58.211435150687869</c:v>
                </c:pt>
                <c:pt idx="44">
                  <c:v>56.637161515913455</c:v>
                </c:pt>
                <c:pt idx="45">
                  <c:v>55.113835697051051</c:v>
                </c:pt>
                <c:pt idx="46">
                  <c:v>53.662799596115832</c:v>
                </c:pt>
                <c:pt idx="47">
                  <c:v>52.23694449821005</c:v>
                </c:pt>
                <c:pt idx="48">
                  <c:v>50.884308450053361</c:v>
                </c:pt>
                <c:pt idx="49">
                  <c:v>49.551184089271011</c:v>
                </c:pt>
                <c:pt idx="50">
                  <c:v>48.305676170602723</c:v>
                </c:pt>
                <c:pt idx="51">
                  <c:v>47.062755096780265</c:v>
                </c:pt>
                <c:pt idx="52">
                  <c:v>45.874318186705381</c:v>
                </c:pt>
                <c:pt idx="53">
                  <c:v>44.745665706502308</c:v>
                </c:pt>
                <c:pt idx="54">
                  <c:v>43.618500091740238</c:v>
                </c:pt>
                <c:pt idx="55">
                  <c:v>42.558892226403728</c:v>
                </c:pt>
                <c:pt idx="56">
                  <c:v>41.491646227526843</c:v>
                </c:pt>
                <c:pt idx="57">
                  <c:v>40.482067509753513</c:v>
                </c:pt>
                <c:pt idx="58">
                  <c:v>39.478480640651078</c:v>
                </c:pt>
                <c:pt idx="59">
                  <c:v>38.515301715436564</c:v>
                </c:pt>
                <c:pt idx="60">
                  <c:v>37.586196523948949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D9-4B68-92F2-437E545DD62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95.707816848873676</c:v>
                </c:pt>
                <c:pt idx="27">
                  <c:v>93.293879088087309</c:v>
                </c:pt>
                <c:pt idx="28">
                  <c:v>90.967659144180899</c:v>
                </c:pt>
                <c:pt idx="29">
                  <c:v>88.891796826243365</c:v>
                </c:pt>
                <c:pt idx="30">
                  <c:v>86.929535579898115</c:v>
                </c:pt>
                <c:pt idx="31">
                  <c:v>85.220531009577115</c:v>
                </c:pt>
                <c:pt idx="32">
                  <c:v>83.803476868019544</c:v>
                </c:pt>
                <c:pt idx="33">
                  <c:v>82.489555812212245</c:v>
                </c:pt>
                <c:pt idx="34">
                  <c:v>81.274155885092753</c:v>
                </c:pt>
                <c:pt idx="35">
                  <c:v>80.253298664881626</c:v>
                </c:pt>
                <c:pt idx="36">
                  <c:v>79.349955519311493</c:v>
                </c:pt>
                <c:pt idx="37">
                  <c:v>78.496197442144251</c:v>
                </c:pt>
                <c:pt idx="38">
                  <c:v>77.803335910444289</c:v>
                </c:pt>
                <c:pt idx="39">
                  <c:v>77.164445700983549</c:v>
                </c:pt>
                <c:pt idx="40">
                  <c:v>76.630697841176286</c:v>
                </c:pt>
                <c:pt idx="41">
                  <c:v>76.113316146398503</c:v>
                </c:pt>
                <c:pt idx="42">
                  <c:v>75.736867664267407</c:v>
                </c:pt>
                <c:pt idx="43">
                  <c:v>75.429672593699763</c:v>
                </c:pt>
                <c:pt idx="44">
                  <c:v>75.148105269657535</c:v>
                </c:pt>
                <c:pt idx="45">
                  <c:v>74.908695785129339</c:v>
                </c:pt>
                <c:pt idx="46">
                  <c:v>74.730642292621241</c:v>
                </c:pt>
                <c:pt idx="47">
                  <c:v>74.565540765839501</c:v>
                </c:pt>
                <c:pt idx="48">
                  <c:v>74.460356879772434</c:v>
                </c:pt>
                <c:pt idx="49">
                  <c:v>74.360319686015004</c:v>
                </c:pt>
                <c:pt idx="50">
                  <c:v>74.33139526122433</c:v>
                </c:pt>
                <c:pt idx="51">
                  <c:v>74.285904281031719</c:v>
                </c:pt>
                <c:pt idx="52">
                  <c:v>74.273961467273281</c:v>
                </c:pt>
                <c:pt idx="53">
                  <c:v>74.302057402273391</c:v>
                </c:pt>
                <c:pt idx="54">
                  <c:v>74.311026114951773</c:v>
                </c:pt>
                <c:pt idx="55">
                  <c:v>74.366456666436633</c:v>
                </c:pt>
                <c:pt idx="56">
                  <c:v>74.392753455432782</c:v>
                </c:pt>
                <c:pt idx="57">
                  <c:v>74.4543313658112</c:v>
                </c:pt>
                <c:pt idx="58">
                  <c:v>74.49922522258754</c:v>
                </c:pt>
                <c:pt idx="59">
                  <c:v>74.563529823303526</c:v>
                </c:pt>
                <c:pt idx="60">
                  <c:v>74.639484546428491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D9-4B68-92F2-437E545DD62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96.104182012834158</c:v>
                </c:pt>
                <c:pt idx="27">
                  <c:v>94.240493362817645</c:v>
                </c:pt>
                <c:pt idx="28">
                  <c:v>92.550885902646243</c:v>
                </c:pt>
                <c:pt idx="29">
                  <c:v>91.260979800081188</c:v>
                </c:pt>
                <c:pt idx="30">
                  <c:v>90.263331202060286</c:v>
                </c:pt>
                <c:pt idx="31">
                  <c:v>89.723508858762486</c:v>
                </c:pt>
                <c:pt idx="32">
                  <c:v>89.689095199600686</c:v>
                </c:pt>
                <c:pt idx="33">
                  <c:v>89.912453810649083</c:v>
                </c:pt>
                <c:pt idx="34">
                  <c:v>90.361849044129031</c:v>
                </c:pt>
                <c:pt idx="35">
                  <c:v>91.148731788937155</c:v>
                </c:pt>
                <c:pt idx="36">
                  <c:v>92.230782288199393</c:v>
                </c:pt>
                <c:pt idx="37">
                  <c:v>93.537717283514922</c:v>
                </c:pt>
                <c:pt idx="38">
                  <c:v>95.161223141956825</c:v>
                </c:pt>
                <c:pt idx="39">
                  <c:v>96.975004821528884</c:v>
                </c:pt>
                <c:pt idx="40">
                  <c:v>99.019351468525869</c:v>
                </c:pt>
                <c:pt idx="41">
                  <c:v>101.21594364658962</c:v>
                </c:pt>
                <c:pt idx="42">
                  <c:v>103.70231639203882</c:v>
                </c:pt>
                <c:pt idx="43">
                  <c:v>106.41355616621151</c:v>
                </c:pt>
                <c:pt idx="44">
                  <c:v>109.29341633143308</c:v>
                </c:pt>
                <c:pt idx="45">
                  <c:v>112.34631113952688</c:v>
                </c:pt>
                <c:pt idx="46">
                  <c:v>115.59723312230535</c:v>
                </c:pt>
                <c:pt idx="47">
                  <c:v>119.0052030233586</c:v>
                </c:pt>
                <c:pt idx="48">
                  <c:v>122.62272521108558</c:v>
                </c:pt>
                <c:pt idx="49">
                  <c:v>126.40043818651444</c:v>
                </c:pt>
                <c:pt idx="50">
                  <c:v>130.40143749000063</c:v>
                </c:pt>
                <c:pt idx="51">
                  <c:v>134.53635010775432</c:v>
                </c:pt>
                <c:pt idx="52">
                  <c:v>138.85918222835903</c:v>
                </c:pt>
                <c:pt idx="53">
                  <c:v>143.38594721247193</c:v>
                </c:pt>
                <c:pt idx="54">
                  <c:v>148.0626121102903</c:v>
                </c:pt>
                <c:pt idx="55">
                  <c:v>152.95753935909278</c:v>
                </c:pt>
                <c:pt idx="56">
                  <c:v>157.99918530686378</c:v>
                </c:pt>
                <c:pt idx="57">
                  <c:v>163.25496125509218</c:v>
                </c:pt>
                <c:pt idx="58">
                  <c:v>168.6784485892357</c:v>
                </c:pt>
                <c:pt idx="59">
                  <c:v>174.31364066982781</c:v>
                </c:pt>
                <c:pt idx="60">
                  <c:v>180.15979619774143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D9-4B68-92F2-437E545DD62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D9-4B68-92F2-437E545DD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922009171342337E-2"/>
          <c:y val="1.8549164763744776E-2"/>
          <c:w val="0.92503059185614456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127</c:v>
                </c:pt>
                <c:pt idx="1">
                  <c:v>303</c:v>
                </c:pt>
                <c:pt idx="2">
                  <c:v>470</c:v>
                </c:pt>
                <c:pt idx="3">
                  <c:v>614</c:v>
                </c:pt>
                <c:pt idx="4">
                  <c:v>769</c:v>
                </c:pt>
                <c:pt idx="5">
                  <c:v>943</c:v>
                </c:pt>
                <c:pt idx="6">
                  <c:v>1053</c:v>
                </c:pt>
                <c:pt idx="7">
                  <c:v>1157</c:v>
                </c:pt>
                <c:pt idx="8">
                  <c:v>1289</c:v>
                </c:pt>
                <c:pt idx="9">
                  <c:v>1429</c:v>
                </c:pt>
                <c:pt idx="10">
                  <c:v>1547</c:v>
                </c:pt>
                <c:pt idx="11">
                  <c:v>1678</c:v>
                </c:pt>
                <c:pt idx="12">
                  <c:v>1799</c:v>
                </c:pt>
                <c:pt idx="13">
                  <c:v>1891</c:v>
                </c:pt>
                <c:pt idx="14">
                  <c:v>1953</c:v>
                </c:pt>
                <c:pt idx="15">
                  <c:v>2059</c:v>
                </c:pt>
                <c:pt idx="16">
                  <c:v>2143</c:v>
                </c:pt>
                <c:pt idx="17">
                  <c:v>2245</c:v>
                </c:pt>
                <c:pt idx="18">
                  <c:v>2351</c:v>
                </c:pt>
                <c:pt idx="19">
                  <c:v>2450</c:v>
                </c:pt>
                <c:pt idx="20">
                  <c:v>2546</c:v>
                </c:pt>
                <c:pt idx="21">
                  <c:v>2628</c:v>
                </c:pt>
                <c:pt idx="22">
                  <c:v>2715</c:v>
                </c:pt>
                <c:pt idx="23">
                  <c:v>2798</c:v>
                </c:pt>
                <c:pt idx="24">
                  <c:v>2881</c:v>
                </c:pt>
                <c:pt idx="25">
                  <c:v>2967</c:v>
                </c:pt>
                <c:pt idx="26">
                  <c:v>3035</c:v>
                </c:pt>
                <c:pt idx="27">
                  <c:v>3117</c:v>
                </c:pt>
                <c:pt idx="28">
                  <c:v>3172</c:v>
                </c:pt>
                <c:pt idx="29">
                  <c:v>3248</c:v>
                </c:pt>
                <c:pt idx="30">
                  <c:v>3301</c:v>
                </c:pt>
                <c:pt idx="31">
                  <c:v>3388</c:v>
                </c:pt>
                <c:pt idx="32">
                  <c:v>3474</c:v>
                </c:pt>
                <c:pt idx="33">
                  <c:v>3544</c:v>
                </c:pt>
                <c:pt idx="34">
                  <c:v>3581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8D-4C1C-A621-89711D97F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3036.6276901569026</c:v>
                </c:pt>
                <c:pt idx="27" formatCode="#,##0">
                  <c:v>3101.8006815847439</c:v>
                </c:pt>
                <c:pt idx="28" formatCode="#,##0">
                  <c:v>3163.9711335310376</c:v>
                </c:pt>
                <c:pt idx="29" formatCode="#,##0">
                  <c:v>3223.7497074046742</c:v>
                </c:pt>
                <c:pt idx="30" formatCode="#,##0">
                  <c:v>3280.8916096516823</c:v>
                </c:pt>
                <c:pt idx="31" formatCode="#,##0">
                  <c:v>3335.3485730546327</c:v>
                </c:pt>
                <c:pt idx="32" formatCode="#,##0">
                  <c:v>3387.3408459087941</c:v>
                </c:pt>
                <c:pt idx="33" formatCode="#,##0">
                  <c:v>3436.7719479030238</c:v>
                </c:pt>
                <c:pt idx="34" formatCode="#,##0">
                  <c:v>3483.5179705971173</c:v>
                </c:pt>
                <c:pt idx="35" formatCode="#,##0">
                  <c:v>3527.8668679775756</c:v>
                </c:pt>
                <c:pt idx="36" formatCode="#,##0">
                  <c:v>3570.1683921489393</c:v>
                </c:pt>
                <c:pt idx="37" formatCode="#,##0">
                  <c:v>3610.2676957516233</c:v>
                </c:pt>
                <c:pt idx="38" formatCode="#,##0">
                  <c:v>3648.3076931590363</c:v>
                </c:pt>
                <c:pt idx="39" formatCode="#,##0">
                  <c:v>3684.4597121641195</c:v>
                </c:pt>
                <c:pt idx="40" formatCode="#,##0">
                  <c:v>3718.7583932088733</c:v>
                </c:pt>
                <c:pt idx="41" formatCode="#,##0">
                  <c:v>3751.2694378370488</c:v>
                </c:pt>
                <c:pt idx="42" formatCode="#,##0">
                  <c:v>3782.1773883871933</c:v>
                </c:pt>
                <c:pt idx="43" formatCode="#,##0">
                  <c:v>3811.6530951842606</c:v>
                </c:pt>
                <c:pt idx="44" formatCode="#,##0">
                  <c:v>3839.6663823778181</c:v>
                </c:pt>
                <c:pt idx="45" formatCode="#,##0">
                  <c:v>3866.2341449663095</c:v>
                </c:pt>
                <c:pt idx="46" formatCode="#,##0">
                  <c:v>3891.4699487719263</c:v>
                </c:pt>
                <c:pt idx="47" formatCode="#,##0">
                  <c:v>3915.4597292022409</c:v>
                </c:pt>
                <c:pt idx="48" formatCode="#,##0">
                  <c:v>3938.2904552283753</c:v>
                </c:pt>
                <c:pt idx="49" formatCode="#,##0">
                  <c:v>3960.015445925173</c:v>
                </c:pt>
                <c:pt idx="50" formatCode="#,##0">
                  <c:v>3980.6748658352803</c:v>
                </c:pt>
                <c:pt idx="51" formatCode="#,##0">
                  <c:v>4000.3230262297216</c:v>
                </c:pt>
                <c:pt idx="52" formatCode="#,##0">
                  <c:v>4019.0212096843734</c:v>
                </c:pt>
                <c:pt idx="53" formatCode="#,##0">
                  <c:v>4036.8234193115886</c:v>
                </c:pt>
                <c:pt idx="54" formatCode="#,##0">
                  <c:v>4053.7787676461826</c:v>
                </c:pt>
                <c:pt idx="55" formatCode="#,##0">
                  <c:v>4069.9310224452784</c:v>
                </c:pt>
                <c:pt idx="56" formatCode="#,##0">
                  <c:v>4085.3210868759338</c:v>
                </c:pt>
                <c:pt idx="57" formatCode="#,##0">
                  <c:v>4099.9934194267353</c:v>
                </c:pt>
                <c:pt idx="58" formatCode="#,##0">
                  <c:v>4113.9871307007688</c:v>
                </c:pt>
                <c:pt idx="59" formatCode="#,##0">
                  <c:v>4127.3393367159333</c:v>
                </c:pt>
                <c:pt idx="60" formatCode="#,##0">
                  <c:v>4140.0859256137628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D-4C1C-A621-89711D97FE7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3038.7023036916689</c:v>
                </c:pt>
                <c:pt idx="27" formatCode="#,##0">
                  <c:v>3106.9722195024583</c:v>
                </c:pt>
                <c:pt idx="28" formatCode="#,##0">
                  <c:v>3172.9843890921225</c:v>
                </c:pt>
                <c:pt idx="29" formatCode="#,##0">
                  <c:v>3237.5058604133237</c:v>
                </c:pt>
                <c:pt idx="30" formatCode="#,##0">
                  <c:v>3300.3507492781118</c:v>
                </c:pt>
                <c:pt idx="31" formatCode="#,##0">
                  <c:v>3361.5509890995045</c:v>
                </c:pt>
                <c:pt idx="32" formatCode="#,##0">
                  <c:v>3421.3808375412609</c:v>
                </c:pt>
                <c:pt idx="33" formatCode="#,##0">
                  <c:v>3479.5667019334514</c:v>
                </c:pt>
                <c:pt idx="34" formatCode="#,##0">
                  <c:v>3535.8412109018695</c:v>
                </c:pt>
                <c:pt idx="35" formatCode="#,##0">
                  <c:v>3590.463614811626</c:v>
                </c:pt>
                <c:pt idx="36" formatCode="#,##0">
                  <c:v>3643.7964076222247</c:v>
                </c:pt>
                <c:pt idx="37" formatCode="#,##0">
                  <c:v>3695.6401322064021</c:v>
                </c:pt>
                <c:pt idx="38" formatCode="#,##0">
                  <c:v>3746.0603382632185</c:v>
                </c:pt>
                <c:pt idx="39" formatCode="#,##0">
                  <c:v>3795.1477992418663</c:v>
                </c:pt>
                <c:pt idx="40" formatCode="#,##0">
                  <c:v>3842.8489420428564</c:v>
                </c:pt>
                <c:pt idx="41" formatCode="#,##0">
                  <c:v>3889.1908499526867</c:v>
                </c:pt>
                <c:pt idx="42" formatCode="#,##0">
                  <c:v>3934.3138511094348</c:v>
                </c:pt>
                <c:pt idx="43" formatCode="#,##0">
                  <c:v>3978.3610161699298</c:v>
                </c:pt>
                <c:pt idx="44" formatCode="#,##0">
                  <c:v>4021.2478564105254</c:v>
                </c:pt>
                <c:pt idx="45" formatCode="#,##0">
                  <c:v>4062.9368189789202</c:v>
                </c:pt>
                <c:pt idx="46" formatCode="#,##0">
                  <c:v>4103.4933540983384</c:v>
                </c:pt>
                <c:pt idx="47" formatCode="#,##0">
                  <c:v>4142.9803809489295</c:v>
                </c:pt>
                <c:pt idx="48" formatCode="#,##0">
                  <c:v>4181.4448209226857</c:v>
                </c:pt>
                <c:pt idx="49" formatCode="#,##0">
                  <c:v>4218.9119298809837</c:v>
                </c:pt>
                <c:pt idx="50" formatCode="#,##0">
                  <c:v>4255.4018053629352</c:v>
                </c:pt>
                <c:pt idx="51" formatCode="#,##0">
                  <c:v>4290.92389769888</c:v>
                </c:pt>
                <c:pt idx="52" formatCode="#,##0">
                  <c:v>4325.5161248061768</c:v>
                </c:pt>
                <c:pt idx="53" formatCode="#,##0">
                  <c:v>4359.2067233885255</c:v>
                </c:pt>
                <c:pt idx="54" formatCode="#,##0">
                  <c:v>4392.0254141576188</c:v>
                </c:pt>
                <c:pt idx="55" formatCode="#,##0">
                  <c:v>4423.9972195207192</c:v>
                </c:pt>
                <c:pt idx="56" formatCode="#,##0">
                  <c:v>4455.1510135579738</c:v>
                </c:pt>
                <c:pt idx="57" formatCode="#,##0">
                  <c:v>4485.5101159609931</c:v>
                </c:pt>
                <c:pt idx="58" formatCode="#,##0">
                  <c:v>4515.0952677496061</c:v>
                </c:pt>
                <c:pt idx="59" formatCode="#,##0">
                  <c:v>4543.920832542145</c:v>
                </c:pt>
                <c:pt idx="60" formatCode="#,##0">
                  <c:v>4572.0203064371653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8D-4C1C-A621-89711D97FE7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3041.4228391185275</c:v>
                </c:pt>
                <c:pt idx="27" formatCode="#,##0">
                  <c:v>3113.7720625877982</c:v>
                </c:pt>
                <c:pt idx="28" formatCode="#,##0">
                  <c:v>3184.8327650294723</c:v>
                </c:pt>
                <c:pt idx="29" formatCode="#,##0">
                  <c:v>3255.6969804634464</c:v>
                </c:pt>
                <c:pt idx="30" formatCode="#,##0">
                  <c:v>3326.3731212977473</c:v>
                </c:pt>
                <c:pt idx="31" formatCode="#,##0">
                  <c:v>3397.0703222034945</c:v>
                </c:pt>
                <c:pt idx="32" formatCode="#,##0">
                  <c:v>3468.194232477173</c:v>
                </c:pt>
                <c:pt idx="33" formatCode="#,##0">
                  <c:v>3539.2315557468714</c:v>
                </c:pt>
                <c:pt idx="34" formatCode="#,##0">
                  <c:v>3609.7491098724659</c:v>
                </c:pt>
                <c:pt idx="35" formatCode="#,##0">
                  <c:v>3680.0526612754952</c:v>
                </c:pt>
                <c:pt idx="36" formatCode="#,##0">
                  <c:v>3750.6480687576436</c:v>
                </c:pt>
                <c:pt idx="37" formatCode="#,##0">
                  <c:v>3821.3384395315052</c:v>
                </c:pt>
                <c:pt idx="38" formatCode="#,##0">
                  <c:v>3892.1004167853976</c:v>
                </c:pt>
                <c:pt idx="39" formatCode="#,##0">
                  <c:v>3962.9424958229174</c:v>
                </c:pt>
                <c:pt idx="40" formatCode="#,##0">
                  <c:v>4033.7294383579415</c:v>
                </c:pt>
                <c:pt idx="41" formatCode="#,##0">
                  <c:v>4104.4752599281765</c:v>
                </c:pt>
                <c:pt idx="42" formatCode="#,##0">
                  <c:v>4175.3347627897911</c:v>
                </c:pt>
                <c:pt idx="43" formatCode="#,##0">
                  <c:v>4246.463320272911</c:v>
                </c:pt>
                <c:pt idx="44" formatCode="#,##0">
                  <c:v>4317.7071896957304</c:v>
                </c:pt>
                <c:pt idx="45" formatCode="#,##0">
                  <c:v>4388.9638157436002</c:v>
                </c:pt>
                <c:pt idx="46" formatCode="#,##0">
                  <c:v>4460.2635152926032</c:v>
                </c:pt>
                <c:pt idx="47" formatCode="#,##0">
                  <c:v>4531.661625227257</c:v>
                </c:pt>
                <c:pt idx="48" formatCode="#,##0">
                  <c:v>4603.1897368384844</c:v>
                </c:pt>
                <c:pt idx="49" formatCode="#,##0">
                  <c:v>4674.8365264233707</c:v>
                </c:pt>
                <c:pt idx="50" formatCode="#,##0">
                  <c:v>4746.5902901641211</c:v>
                </c:pt>
                <c:pt idx="51" formatCode="#,##0">
                  <c:v>4818.4238414911888</c:v>
                </c:pt>
                <c:pt idx="52" formatCode="#,##0">
                  <c:v>4890.3413492616419</c:v>
                </c:pt>
                <c:pt idx="53" formatCode="#,##0">
                  <c:v>4962.3576364755972</c:v>
                </c:pt>
                <c:pt idx="54" formatCode="#,##0">
                  <c:v>5034.4800279794126</c:v>
                </c:pt>
                <c:pt idx="55" formatCode="#,##0">
                  <c:v>5106.7097024712339</c:v>
                </c:pt>
                <c:pt idx="56" formatCode="#,##0">
                  <c:v>5179.041094620743</c:v>
                </c:pt>
                <c:pt idx="57" formatCode="#,##0">
                  <c:v>5251.4680389177474</c:v>
                </c:pt>
                <c:pt idx="58" formatCode="#,##0">
                  <c:v>5323.9912709582641</c:v>
                </c:pt>
                <c:pt idx="59" formatCode="#,##0">
                  <c:v>5396.6139841716176</c:v>
                </c:pt>
                <c:pt idx="60" formatCode="#,##0">
                  <c:v>5469.3370083211066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8D-4C1C-A621-89711D97FE7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3045.0575182401249</c:v>
                </c:pt>
                <c:pt idx="27" formatCode="#,##0">
                  <c:v>3122.8373118351651</c:v>
                </c:pt>
                <c:pt idx="28" formatCode="#,##0">
                  <c:v>3200.6293260136504</c:v>
                </c:pt>
                <c:pt idx="29" formatCode="#,##0">
                  <c:v>3280.1636260828382</c:v>
                </c:pt>
                <c:pt idx="30" formatCode="#,##0">
                  <c:v>3361.8739168742582</c:v>
                </c:pt>
                <c:pt idx="31" formatCode="#,##0">
                  <c:v>3446.351950260449</c:v>
                </c:pt>
                <c:pt idx="32" formatCode="#,##0">
                  <c:v>3534.2977998602787</c:v>
                </c:pt>
                <c:pt idx="33" formatCode="#,##0">
                  <c:v>3624.8632009104658</c:v>
                </c:pt>
                <c:pt idx="34" formatCode="#,##0">
                  <c:v>3717.4998016419036</c:v>
                </c:pt>
                <c:pt idx="35" formatCode="#,##0">
                  <c:v>3812.7900332467671</c:v>
                </c:pt>
                <c:pt idx="36" formatCode="#,##0">
                  <c:v>3911.7053665972171</c:v>
                </c:pt>
                <c:pt idx="37" formatCode="#,##0">
                  <c:v>4014.2216762870412</c:v>
                </c:pt>
                <c:pt idx="38" formatCode="#,##0">
                  <c:v>4120.3060719561854</c:v>
                </c:pt>
                <c:pt idx="39" formatCode="#,##0">
                  <c:v>4229.9462915748963</c:v>
                </c:pt>
                <c:pt idx="40" formatCode="#,##0">
                  <c:v>4343.0360353004062</c:v>
                </c:pt>
                <c:pt idx="41" formatCode="#,##0">
                  <c:v>4459.8293435721262</c:v>
                </c:pt>
                <c:pt idx="42" formatCode="#,##0">
                  <c:v>4580.7472668117807</c:v>
                </c:pt>
                <c:pt idx="43" formatCode="#,##0">
                  <c:v>4706.140300058245</c:v>
                </c:pt>
                <c:pt idx="44" formatCode="#,##0">
                  <c:v>4835.8898378927624</c:v>
                </c:pt>
                <c:pt idx="45" formatCode="#,##0">
                  <c:v>4969.9398865995718</c:v>
                </c:pt>
                <c:pt idx="46" formatCode="#,##0">
                  <c:v>5108.4922123054494</c:v>
                </c:pt>
                <c:pt idx="47" formatCode="#,##0">
                  <c:v>5251.8250977097377</c:v>
                </c:pt>
                <c:pt idx="48" formatCode="#,##0">
                  <c:v>5400.1712348110477</c:v>
                </c:pt>
                <c:pt idx="49" formatCode="#,##0">
                  <c:v>5553.6962970888617</c:v>
                </c:pt>
                <c:pt idx="50" formatCode="#,##0">
                  <c:v>5712.5175648811346</c:v>
                </c:pt>
                <c:pt idx="51" formatCode="#,##0">
                  <c:v>5876.7481831235245</c:v>
                </c:pt>
                <c:pt idx="52" formatCode="#,##0">
                  <c:v>6046.5785002254543</c:v>
                </c:pt>
                <c:pt idx="53" formatCode="#,##0">
                  <c:v>6222.2582763155051</c:v>
                </c:pt>
                <c:pt idx="54" formatCode="#,##0">
                  <c:v>6404.009213702564</c:v>
                </c:pt>
                <c:pt idx="55" formatCode="#,##0">
                  <c:v>6592.0247205153883</c:v>
                </c:pt>
                <c:pt idx="56" formatCode="#,##0">
                  <c:v>6786.4922729427944</c:v>
                </c:pt>
                <c:pt idx="57" formatCode="#,##0">
                  <c:v>6987.6076742783789</c:v>
                </c:pt>
                <c:pt idx="58" formatCode="#,##0">
                  <c:v>7195.6059822331845</c:v>
                </c:pt>
                <c:pt idx="59" formatCode="#,##0">
                  <c:v>7410.738116425222</c:v>
                </c:pt>
                <c:pt idx="60" formatCode="#,##0">
                  <c:v>7633.2595306781805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8D-4C1C-A621-89711D97FE7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8D-4C1C-A621-89711D97F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22</c:v>
                </c:pt>
                <c:pt idx="1">
                  <c:v>38</c:v>
                </c:pt>
                <c:pt idx="2">
                  <c:v>56</c:v>
                </c:pt>
                <c:pt idx="3">
                  <c:v>63</c:v>
                </c:pt>
                <c:pt idx="4">
                  <c:v>85</c:v>
                </c:pt>
                <c:pt idx="5">
                  <c:v>110</c:v>
                </c:pt>
                <c:pt idx="6">
                  <c:v>124</c:v>
                </c:pt>
                <c:pt idx="7">
                  <c:v>145</c:v>
                </c:pt>
                <c:pt idx="8">
                  <c:v>158</c:v>
                </c:pt>
                <c:pt idx="9">
                  <c:v>173</c:v>
                </c:pt>
                <c:pt idx="10">
                  <c:v>183</c:v>
                </c:pt>
                <c:pt idx="11">
                  <c:v>196</c:v>
                </c:pt>
                <c:pt idx="12">
                  <c:v>211</c:v>
                </c:pt>
                <c:pt idx="13">
                  <c:v>219</c:v>
                </c:pt>
                <c:pt idx="14">
                  <c:v>225</c:v>
                </c:pt>
                <c:pt idx="15">
                  <c:v>241</c:v>
                </c:pt>
                <c:pt idx="16">
                  <c:v>255</c:v>
                </c:pt>
                <c:pt idx="17">
                  <c:v>274</c:v>
                </c:pt>
                <c:pt idx="18">
                  <c:v>288</c:v>
                </c:pt>
                <c:pt idx="19">
                  <c:v>301</c:v>
                </c:pt>
                <c:pt idx="20">
                  <c:v>307</c:v>
                </c:pt>
                <c:pt idx="21">
                  <c:v>318</c:v>
                </c:pt>
                <c:pt idx="22">
                  <c:v>328</c:v>
                </c:pt>
                <c:pt idx="23">
                  <c:v>342</c:v>
                </c:pt>
                <c:pt idx="24">
                  <c:v>355</c:v>
                </c:pt>
                <c:pt idx="25">
                  <c:v>365</c:v>
                </c:pt>
                <c:pt idx="26">
                  <c:v>378</c:v>
                </c:pt>
                <c:pt idx="27">
                  <c:v>388</c:v>
                </c:pt>
                <c:pt idx="28">
                  <c:v>400</c:v>
                </c:pt>
                <c:pt idx="29">
                  <c:v>408</c:v>
                </c:pt>
                <c:pt idx="30">
                  <c:v>414</c:v>
                </c:pt>
                <c:pt idx="31">
                  <c:v>432</c:v>
                </c:pt>
                <c:pt idx="32">
                  <c:v>449</c:v>
                </c:pt>
                <c:pt idx="33">
                  <c:v>458</c:v>
                </c:pt>
                <c:pt idx="34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F-4340-BD6E-01BA8A171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374.78624406853078</c:v>
                </c:pt>
                <c:pt idx="27" formatCode="#,##0">
                  <c:v>383.13019106794297</c:v>
                </c:pt>
                <c:pt idx="28" formatCode="#,##0">
                  <c:v>391.08972989843733</c:v>
                </c:pt>
                <c:pt idx="29" formatCode="#,##0">
                  <c:v>398.7430421244739</c:v>
                </c:pt>
                <c:pt idx="30" formatCode="#,##0">
                  <c:v>406.05878739485206</c:v>
                </c:pt>
                <c:pt idx="31" formatCode="#,##0">
                  <c:v>413.03078616962421</c:v>
                </c:pt>
                <c:pt idx="32" formatCode="#,##0">
                  <c:v>419.68723632742348</c:v>
                </c:pt>
                <c:pt idx="33" formatCode="#,##0">
                  <c:v>426.01578571768817</c:v>
                </c:pt>
                <c:pt idx="34" formatCode="#,##0">
                  <c:v>432.00057063008074</c:v>
                </c:pt>
                <c:pt idx="35" formatCode="#,##0">
                  <c:v>437.678457145918</c:v>
                </c:pt>
                <c:pt idx="36" formatCode="#,##0">
                  <c:v>443.09422321630018</c:v>
                </c:pt>
                <c:pt idx="37" formatCode="#,##0">
                  <c:v>448.22804409276836</c:v>
                </c:pt>
                <c:pt idx="38" formatCode="#,##0">
                  <c:v>453.09821677122608</c:v>
                </c:pt>
                <c:pt idx="39" formatCode="#,##0">
                  <c:v>457.72667595180769</c:v>
                </c:pt>
                <c:pt idx="40" formatCode="#,##0">
                  <c:v>462.11785656999416</c:v>
                </c:pt>
                <c:pt idx="41" formatCode="#,##0">
                  <c:v>466.28017024211351</c:v>
                </c:pt>
                <c:pt idx="42" formatCode="#,##0">
                  <c:v>470.23724349593823</c:v>
                </c:pt>
                <c:pt idx="43" formatCode="#,##0">
                  <c:v>474.01094990248316</c:v>
                </c:pt>
                <c:pt idx="44" formatCode="#,##0">
                  <c:v>477.59742611757531</c:v>
                </c:pt>
                <c:pt idx="45" formatCode="#,##0">
                  <c:v>480.99883516869704</c:v>
                </c:pt>
                <c:pt idx="46" formatCode="#,##0">
                  <c:v>484.22971662477948</c:v>
                </c:pt>
                <c:pt idx="47" formatCode="#,##0">
                  <c:v>487.30107259682666</c:v>
                </c:pt>
                <c:pt idx="48" formatCode="#,##0">
                  <c:v>490.22403752058784</c:v>
                </c:pt>
                <c:pt idx="49" formatCode="#,##0">
                  <c:v>493.00543771360344</c:v>
                </c:pt>
                <c:pt idx="50" formatCode="#,##0">
                  <c:v>495.65041534915355</c:v>
                </c:pt>
                <c:pt idx="51" formatCode="#,##0">
                  <c:v>498.16592377335536</c:v>
                </c:pt>
                <c:pt idx="52" formatCode="#,##0">
                  <c:v>500.55980885232464</c:v>
                </c:pt>
                <c:pt idx="53" formatCode="#,##0">
                  <c:v>502.83898447933836</c:v>
                </c:pt>
                <c:pt idx="54" formatCode="#,##0">
                  <c:v>505.00973841836935</c:v>
                </c:pt>
                <c:pt idx="55" formatCode="#,##0">
                  <c:v>507.07767415389372</c:v>
                </c:pt>
                <c:pt idx="56" formatCode="#,##0">
                  <c:v>509.04802842356241</c:v>
                </c:pt>
                <c:pt idx="57" formatCode="#,##0">
                  <c:v>510.92649314459931</c:v>
                </c:pt>
                <c:pt idx="58" formatCode="#,##0">
                  <c:v>512.71807555684586</c:v>
                </c:pt>
                <c:pt idx="59" formatCode="#,##0">
                  <c:v>514.42752753802608</c:v>
                </c:pt>
                <c:pt idx="60" formatCode="#,##0">
                  <c:v>516.05944376369973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6F-4340-BD6E-01BA8A17196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375.05185202972928</c:v>
                </c:pt>
                <c:pt idx="27" formatCode="#,##0">
                  <c:v>383.7922910781694</c:v>
                </c:pt>
                <c:pt idx="28" formatCode="#,##0">
                  <c:v>392.24367611214029</c:v>
                </c:pt>
                <c:pt idx="29" formatCode="#,##0">
                  <c:v>400.50421050274389</c:v>
                </c:pt>
                <c:pt idx="30" formatCode="#,##0">
                  <c:v>408.55009592833954</c:v>
                </c:pt>
                <c:pt idx="31" formatCode="#,##0">
                  <c:v>416.38542074976357</c:v>
                </c:pt>
                <c:pt idx="32" formatCode="#,##0">
                  <c:v>424.04529753988459</c:v>
                </c:pt>
                <c:pt idx="33" formatCode="#,##0">
                  <c:v>431.49469886345224</c:v>
                </c:pt>
                <c:pt idx="34" formatCode="#,##0">
                  <c:v>438.69939378328434</c:v>
                </c:pt>
                <c:pt idx="35" formatCode="#,##0">
                  <c:v>445.69257352259569</c:v>
                </c:pt>
                <c:pt idx="36" formatCode="#,##0">
                  <c:v>452.52064734263774</c:v>
                </c:pt>
                <c:pt idx="37" formatCode="#,##0">
                  <c:v>459.15807920981615</c:v>
                </c:pt>
                <c:pt idx="38" formatCode="#,##0">
                  <c:v>465.61326130013521</c:v>
                </c:pt>
                <c:pt idx="39" formatCode="#,##0">
                  <c:v>471.89781512785135</c:v>
                </c:pt>
                <c:pt idx="40" formatCode="#,##0">
                  <c:v>478.00488185323763</c:v>
                </c:pt>
                <c:pt idx="41" formatCode="#,##0">
                  <c:v>483.9379288866761</c:v>
                </c:pt>
                <c:pt idx="42" formatCode="#,##0">
                  <c:v>489.71492211435668</c:v>
                </c:pt>
                <c:pt idx="43" formatCode="#,##0">
                  <c:v>495.35417854078685</c:v>
                </c:pt>
                <c:pt idx="44" formatCode="#,##0">
                  <c:v>500.8448812705517</c:v>
                </c:pt>
                <c:pt idx="45" formatCode="#,##0">
                  <c:v>506.1822224990313</c:v>
                </c:pt>
                <c:pt idx="46" formatCode="#,##0">
                  <c:v>511.37458166656927</c:v>
                </c:pt>
                <c:pt idx="47" formatCode="#,##0">
                  <c:v>516.43001416993206</c:v>
                </c:pt>
                <c:pt idx="48" formatCode="#,##0">
                  <c:v>521.35452724615698</c:v>
                </c:pt>
                <c:pt idx="49" formatCode="#,##0">
                  <c:v>526.15135434462422</c:v>
                </c:pt>
                <c:pt idx="50" formatCode="#,##0">
                  <c:v>530.82306850667339</c:v>
                </c:pt>
                <c:pt idx="51" formatCode="#,##0">
                  <c:v>535.37087963618876</c:v>
                </c:pt>
                <c:pt idx="52" formatCode="#,##0">
                  <c:v>539.79964227622338</c:v>
                </c:pt>
                <c:pt idx="53" formatCode="#,##0">
                  <c:v>544.11297150648943</c:v>
                </c:pt>
                <c:pt idx="54" formatCode="#,##0">
                  <c:v>548.31467240080246</c:v>
                </c:pt>
                <c:pt idx="55" formatCode="#,##0">
                  <c:v>552.40794851995361</c:v>
                </c:pt>
                <c:pt idx="56" formatCode="#,##0">
                  <c:v>556.39649654548452</c:v>
                </c:pt>
                <c:pt idx="57" formatCode="#,##0">
                  <c:v>560.28330204344888</c:v>
                </c:pt>
                <c:pt idx="58" formatCode="#,##0">
                  <c:v>564.07102043853092</c:v>
                </c:pt>
                <c:pt idx="59" formatCode="#,##0">
                  <c:v>567.76149067148572</c:v>
                </c:pt>
                <c:pt idx="60" formatCode="#,##0">
                  <c:v>571.35900117015603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6F-4340-BD6E-01BA8A17196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375.40015587330629</c:v>
                </c:pt>
                <c:pt idx="27" formatCode="#,##0">
                  <c:v>384.66285922404336</c:v>
                </c:pt>
                <c:pt idx="28" formatCode="#,##0">
                  <c:v>393.76059621484592</c:v>
                </c:pt>
                <c:pt idx="29" formatCode="#,##0">
                  <c:v>402.83317742957621</c:v>
                </c:pt>
                <c:pt idx="30" formatCode="#,##0">
                  <c:v>411.88167988933094</c:v>
                </c:pt>
                <c:pt idx="31" formatCode="#,##0">
                  <c:v>420.93287862120866</c:v>
                </c:pt>
                <c:pt idx="32" formatCode="#,##0">
                  <c:v>430.03870796420551</c:v>
                </c:pt>
                <c:pt idx="33" formatCode="#,##0">
                  <c:v>439.13345177382092</c:v>
                </c:pt>
                <c:pt idx="34" formatCode="#,##0">
                  <c:v>448.16165074491778</c:v>
                </c:pt>
                <c:pt idx="35" formatCode="#,##0">
                  <c:v>457.16245144357549</c:v>
                </c:pt>
                <c:pt idx="36" formatCode="#,##0">
                  <c:v>466.20061779942148</c:v>
                </c:pt>
                <c:pt idx="37" formatCode="#,##0">
                  <c:v>475.25094208534841</c:v>
                </c:pt>
                <c:pt idx="38" formatCode="#,##0">
                  <c:v>484.31043398290558</c:v>
                </c:pt>
                <c:pt idx="39" formatCode="#,##0">
                  <c:v>493.38018112611746</c:v>
                </c:pt>
                <c:pt idx="40" formatCode="#,##0">
                  <c:v>502.44286927073989</c:v>
                </c:pt>
                <c:pt idx="41" formatCode="#,##0">
                  <c:v>511.50029279357273</c:v>
                </c:pt>
                <c:pt idx="42" formatCode="#,##0">
                  <c:v>520.57227066858923</c:v>
                </c:pt>
                <c:pt idx="43" formatCode="#,##0">
                  <c:v>529.67869498303708</c:v>
                </c:pt>
                <c:pt idx="44" formatCode="#,##0">
                  <c:v>538.79988241779245</c:v>
                </c:pt>
                <c:pt idx="45" formatCode="#,##0">
                  <c:v>547.9227030536789</c:v>
                </c:pt>
                <c:pt idx="46" formatCode="#,##0">
                  <c:v>557.05103829005657</c:v>
                </c:pt>
                <c:pt idx="47" formatCode="#,##0">
                  <c:v>566.19197277996022</c:v>
                </c:pt>
                <c:pt idx="48" formatCode="#,##0">
                  <c:v>575.34955108312784</c:v>
                </c:pt>
                <c:pt idx="49" formatCode="#,##0">
                  <c:v>584.52232345212701</c:v>
                </c:pt>
                <c:pt idx="50" formatCode="#,##0">
                  <c:v>593.70879147429923</c:v>
                </c:pt>
                <c:pt idx="51" formatCode="#,##0">
                  <c:v>602.90547451617294</c:v>
                </c:pt>
                <c:pt idx="52" formatCode="#,##0">
                  <c:v>612.1129063068538</c:v>
                </c:pt>
                <c:pt idx="53" formatCode="#,##0">
                  <c:v>621.33298460068193</c:v>
                </c:pt>
                <c:pt idx="54" formatCode="#,##0">
                  <c:v>630.56664718075524</c:v>
                </c:pt>
                <c:pt idx="55" formatCode="#,##0">
                  <c:v>639.81404495306447</c:v>
                </c:pt>
                <c:pt idx="56" formatCode="#,##0">
                  <c:v>649.07446540127171</c:v>
                </c:pt>
                <c:pt idx="57" formatCode="#,##0">
                  <c:v>658.34711916940023</c:v>
                </c:pt>
                <c:pt idx="58" formatCode="#,##0">
                  <c:v>667.63210043410299</c:v>
                </c:pt>
                <c:pt idx="59" formatCode="#,##0">
                  <c:v>676.92981804273302</c:v>
                </c:pt>
                <c:pt idx="60" formatCode="#,##0">
                  <c:v>686.24037822796186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6F-4340-BD6E-01BA8A17196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375.86549541482566</c:v>
                </c:pt>
                <c:pt idx="27" formatCode="#,##0">
                  <c:v>385.82346206886194</c:v>
                </c:pt>
                <c:pt idx="28" formatCode="#,##0">
                  <c:v>395.78299329586525</c:v>
                </c:pt>
                <c:pt idx="29" formatCode="#,##0">
                  <c:v>405.96558534624569</c:v>
                </c:pt>
                <c:pt idx="30" formatCode="#,##0">
                  <c:v>416.42676444410915</c:v>
                </c:pt>
                <c:pt idx="31" formatCode="#,##0">
                  <c:v>427.24229120981528</c:v>
                </c:pt>
                <c:pt idx="32" formatCode="#,##0">
                  <c:v>438.50179444577964</c:v>
                </c:pt>
                <c:pt idx="33" formatCode="#,##0">
                  <c:v>450.09667278092468</c:v>
                </c:pt>
                <c:pt idx="34" formatCode="#,##0">
                  <c:v>461.95672200951708</c:v>
                </c:pt>
                <c:pt idx="35" formatCode="#,##0">
                  <c:v>474.15650944681795</c:v>
                </c:pt>
                <c:pt idx="36" formatCode="#,##0">
                  <c:v>486.82041025639114</c:v>
                </c:pt>
                <c:pt idx="37" formatCode="#,##0">
                  <c:v>499.94533571841009</c:v>
                </c:pt>
                <c:pt idx="38" formatCode="#,##0">
                  <c:v>513.52707495632819</c:v>
                </c:pt>
                <c:pt idx="39" formatCode="#,##0">
                  <c:v>527.5640580909037</c:v>
                </c:pt>
                <c:pt idx="40" formatCode="#,##0">
                  <c:v>542.04267579970599</c:v>
                </c:pt>
                <c:pt idx="41" formatCode="#,##0">
                  <c:v>556.99545229124112</c:v>
                </c:pt>
                <c:pt idx="42" formatCode="#,##0">
                  <c:v>572.47629367486456</c:v>
                </c:pt>
                <c:pt idx="43" formatCode="#,##0">
                  <c:v>588.53007301783759</c:v>
                </c:pt>
                <c:pt idx="44" formatCode="#,##0">
                  <c:v>605.14160554336399</c:v>
                </c:pt>
                <c:pt idx="45" formatCode="#,##0">
                  <c:v>622.30372250582741</c:v>
                </c:pt>
                <c:pt idx="46" formatCode="#,##0">
                  <c:v>640.0422555546769</c:v>
                </c:pt>
                <c:pt idx="47" formatCode="#,##0">
                  <c:v>658.39283257875525</c:v>
                </c:pt>
                <c:pt idx="48" formatCode="#,##0">
                  <c:v>677.38524459518601</c:v>
                </c:pt>
                <c:pt idx="49" formatCode="#,##0">
                  <c:v>697.04070239545968</c:v>
                </c:pt>
                <c:pt idx="50" formatCode="#,##0">
                  <c:v>717.37422110934938</c:v>
                </c:pt>
                <c:pt idx="51" formatCode="#,##0">
                  <c:v>738.40028642065886</c:v>
                </c:pt>
                <c:pt idx="52" formatCode="#,##0">
                  <c:v>760.14326819495432</c:v>
                </c:pt>
                <c:pt idx="53" formatCode="#,##0">
                  <c:v>782.63514264246942</c:v>
                </c:pt>
                <c:pt idx="54" formatCode="#,##0">
                  <c:v>805.90429379582997</c:v>
                </c:pt>
                <c:pt idx="55" formatCode="#,##0">
                  <c:v>829.97548324937486</c:v>
                </c:pt>
                <c:pt idx="56" formatCode="#,##0">
                  <c:v>854.87271314492523</c:v>
                </c:pt>
                <c:pt idx="57" formatCode="#,##0">
                  <c:v>880.6210517242215</c:v>
                </c:pt>
                <c:pt idx="58" formatCode="#,##0">
                  <c:v>907.25059288106513</c:v>
                </c:pt>
                <c:pt idx="59" formatCode="#,##0">
                  <c:v>934.79346127243321</c:v>
                </c:pt>
                <c:pt idx="60" formatCode="#,##0">
                  <c:v>963.28236205914413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6F-4340-BD6E-01BA8A17196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6F-4340-BD6E-01BA8A171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</c:v>
                </c:pt>
                <c:pt idx="1">
                  <c:v>24</c:v>
                </c:pt>
                <c:pt idx="2">
                  <c:v>37</c:v>
                </c:pt>
                <c:pt idx="3">
                  <c:v>56</c:v>
                </c:pt>
                <c:pt idx="4">
                  <c:v>70</c:v>
                </c:pt>
                <c:pt idx="5">
                  <c:v>81</c:v>
                </c:pt>
                <c:pt idx="6">
                  <c:v>94</c:v>
                </c:pt>
                <c:pt idx="7">
                  <c:v>107</c:v>
                </c:pt>
                <c:pt idx="8">
                  <c:v>117</c:v>
                </c:pt>
                <c:pt idx="9">
                  <c:v>129</c:v>
                </c:pt>
                <c:pt idx="10">
                  <c:v>137</c:v>
                </c:pt>
                <c:pt idx="11">
                  <c:v>146</c:v>
                </c:pt>
                <c:pt idx="12">
                  <c:v>161</c:v>
                </c:pt>
                <c:pt idx="13">
                  <c:v>170</c:v>
                </c:pt>
                <c:pt idx="14">
                  <c:v>173</c:v>
                </c:pt>
                <c:pt idx="15">
                  <c:v>182</c:v>
                </c:pt>
                <c:pt idx="16">
                  <c:v>191</c:v>
                </c:pt>
                <c:pt idx="17">
                  <c:v>198</c:v>
                </c:pt>
                <c:pt idx="18">
                  <c:v>206</c:v>
                </c:pt>
                <c:pt idx="19">
                  <c:v>219</c:v>
                </c:pt>
                <c:pt idx="20">
                  <c:v>229</c:v>
                </c:pt>
                <c:pt idx="21">
                  <c:v>240</c:v>
                </c:pt>
                <c:pt idx="22">
                  <c:v>247</c:v>
                </c:pt>
                <c:pt idx="23">
                  <c:v>251</c:v>
                </c:pt>
                <c:pt idx="24">
                  <c:v>259</c:v>
                </c:pt>
                <c:pt idx="25">
                  <c:v>270</c:v>
                </c:pt>
                <c:pt idx="26">
                  <c:v>273</c:v>
                </c:pt>
                <c:pt idx="27">
                  <c:v>282</c:v>
                </c:pt>
                <c:pt idx="28">
                  <c:v>287</c:v>
                </c:pt>
                <c:pt idx="29">
                  <c:v>292</c:v>
                </c:pt>
                <c:pt idx="30">
                  <c:v>299</c:v>
                </c:pt>
                <c:pt idx="31">
                  <c:v>309</c:v>
                </c:pt>
                <c:pt idx="32">
                  <c:v>321</c:v>
                </c:pt>
                <c:pt idx="33">
                  <c:v>333</c:v>
                </c:pt>
                <c:pt idx="34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F-4C7A-9BBD-7125466ED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277.53031653742153</c:v>
                </c:pt>
                <c:pt idx="27" formatCode="#,##0">
                  <c:v>283.73189876671438</c:v>
                </c:pt>
                <c:pt idx="28" formatCode="#,##0">
                  <c:v>289.64777222181152</c:v>
                </c:pt>
                <c:pt idx="29" formatCode="#,##0">
                  <c:v>295.33604482224411</c:v>
                </c:pt>
                <c:pt idx="30" formatCode="#,##0">
                  <c:v>300.7734230637414</c:v>
                </c:pt>
                <c:pt idx="31" formatCode="#,##0">
                  <c:v>305.95531404499098</c:v>
                </c:pt>
                <c:pt idx="32" formatCode="#,##0">
                  <c:v>310.90267564876069</c:v>
                </c:pt>
                <c:pt idx="33" formatCode="#,##0">
                  <c:v>315.60632722260607</c:v>
                </c:pt>
                <c:pt idx="34" formatCode="#,##0">
                  <c:v>320.054478171006</c:v>
                </c:pt>
                <c:pt idx="35" formatCode="#,##0">
                  <c:v>324.27452895980389</c:v>
                </c:pt>
                <c:pt idx="36" formatCode="#,##0">
                  <c:v>328.29976049860147</c:v>
                </c:pt>
                <c:pt idx="37" formatCode="#,##0">
                  <c:v>332.11543817705757</c:v>
                </c:pt>
                <c:pt idx="38" formatCode="#,##0">
                  <c:v>335.73516111374909</c:v>
                </c:pt>
                <c:pt idx="39" formatCode="#,##0">
                  <c:v>339.17523212634353</c:v>
                </c:pt>
                <c:pt idx="40" formatCode="#,##0">
                  <c:v>342.43894745067132</c:v>
                </c:pt>
                <c:pt idx="41" formatCode="#,##0">
                  <c:v>345.53255896373304</c:v>
                </c:pt>
                <c:pt idx="42" formatCode="#,##0">
                  <c:v>348.47362692265682</c:v>
                </c:pt>
                <c:pt idx="43" formatCode="#,##0">
                  <c:v>351.27840871130508</c:v>
                </c:pt>
                <c:pt idx="44" formatCode="#,##0">
                  <c:v>353.94403292522492</c:v>
                </c:pt>
                <c:pt idx="45" formatCode="#,##0">
                  <c:v>356.47210721997754</c:v>
                </c:pt>
                <c:pt idx="46" formatCode="#,##0">
                  <c:v>358.87343803193073</c:v>
                </c:pt>
                <c:pt idx="47" formatCode="#,##0">
                  <c:v>361.15620260574957</c:v>
                </c:pt>
                <c:pt idx="48" formatCode="#,##0">
                  <c:v>363.32867653557207</c:v>
                </c:pt>
                <c:pt idx="49" formatCode="#,##0">
                  <c:v>365.39593343578633</c:v>
                </c:pt>
                <c:pt idx="50" formatCode="#,##0">
                  <c:v>367.36179519193843</c:v>
                </c:pt>
                <c:pt idx="51" formatCode="#,##0">
                  <c:v>369.23142983154787</c:v>
                </c:pt>
                <c:pt idx="52" formatCode="#,##0">
                  <c:v>371.01066874159261</c:v>
                </c:pt>
                <c:pt idx="53" formatCode="#,##0">
                  <c:v>372.70465062653523</c:v>
                </c:pt>
                <c:pt idx="54" formatCode="#,##0">
                  <c:v>374.31804882446374</c:v>
                </c:pt>
                <c:pt idx="55" formatCode="#,##0">
                  <c:v>375.85502808735345</c:v>
                </c:pt>
                <c:pt idx="56" formatCode="#,##0">
                  <c:v>377.31948058508021</c:v>
                </c:pt>
                <c:pt idx="57" formatCode="#,##0">
                  <c:v>378.71563679666167</c:v>
                </c:pt>
                <c:pt idx="58" formatCode="#,##0">
                  <c:v>380.04721831927731</c:v>
                </c:pt>
                <c:pt idx="59" formatCode="#,##0">
                  <c:v>381.31775695393833</c:v>
                </c:pt>
                <c:pt idx="60" formatCode="#,##0">
                  <c:v>382.53066766220923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6F-4C7A-9BBD-7125466EDD40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277.72772785993391</c:v>
                </c:pt>
                <c:pt idx="27" formatCode="#,##0">
                  <c:v>284.22400012566641</c:v>
                </c:pt>
                <c:pt idx="28" formatCode="#,##0">
                  <c:v>290.50543494821238</c:v>
                </c:pt>
                <c:pt idx="29" formatCode="#,##0">
                  <c:v>296.64502131960694</c:v>
                </c:pt>
                <c:pt idx="30" formatCode="#,##0">
                  <c:v>302.62507129809023</c:v>
                </c:pt>
                <c:pt idx="31" formatCode="#,##0">
                  <c:v>308.44862353022967</c:v>
                </c:pt>
                <c:pt idx="32" formatCode="#,##0">
                  <c:v>314.14177519856287</c:v>
                </c:pt>
                <c:pt idx="33" formatCode="#,##0">
                  <c:v>319.67849239851182</c:v>
                </c:pt>
                <c:pt idx="34" formatCode="#,##0">
                  <c:v>325.03333321730594</c:v>
                </c:pt>
                <c:pt idx="35" formatCode="#,##0">
                  <c:v>330.23096680733465</c:v>
                </c:pt>
                <c:pt idx="36" formatCode="#,##0">
                  <c:v>335.305886538447</c:v>
                </c:pt>
                <c:pt idx="37" formatCode="#,##0">
                  <c:v>340.23911292621472</c:v>
                </c:pt>
                <c:pt idx="38" formatCode="#,##0">
                  <c:v>345.03688339874918</c:v>
                </c:pt>
                <c:pt idx="39" formatCode="#,##0">
                  <c:v>349.70783556799768</c:v>
                </c:pt>
                <c:pt idx="40" formatCode="#,##0">
                  <c:v>354.24687164767664</c:v>
                </c:pt>
                <c:pt idx="41" formatCode="#,##0">
                  <c:v>358.65656876712416</c:v>
                </c:pt>
                <c:pt idx="42" formatCode="#,##0">
                  <c:v>362.95027994985969</c:v>
                </c:pt>
                <c:pt idx="43" formatCode="#,##0">
                  <c:v>367.14161918571995</c:v>
                </c:pt>
                <c:pt idx="44" formatCode="#,##0">
                  <c:v>371.22254689027488</c:v>
                </c:pt>
                <c:pt idx="45" formatCode="#,##0">
                  <c:v>375.18948969522597</c:v>
                </c:pt>
                <c:pt idx="46" formatCode="#,##0">
                  <c:v>379.0486755629907</c:v>
                </c:pt>
                <c:pt idx="47" formatCode="#,##0">
                  <c:v>382.80609161278744</c:v>
                </c:pt>
                <c:pt idx="48" formatCode="#,##0">
                  <c:v>386.46620268295453</c:v>
                </c:pt>
                <c:pt idx="49" formatCode="#,##0">
                  <c:v>390.03141201289634</c:v>
                </c:pt>
                <c:pt idx="50" formatCode="#,##0">
                  <c:v>393.50363199820316</c:v>
                </c:pt>
                <c:pt idx="51" formatCode="#,##0">
                  <c:v>396.88376189176194</c:v>
                </c:pt>
                <c:pt idx="52" formatCode="#,##0">
                  <c:v>400.17540979989576</c:v>
                </c:pt>
                <c:pt idx="53" formatCode="#,##0">
                  <c:v>403.38126260617457</c:v>
                </c:pt>
                <c:pt idx="54" formatCode="#,##0">
                  <c:v>406.50414840600183</c:v>
                </c:pt>
                <c:pt idx="55" formatCode="#,##0">
                  <c:v>409.54644822428986</c:v>
                </c:pt>
                <c:pt idx="56" formatCode="#,##0">
                  <c:v>412.51090959461686</c:v>
                </c:pt>
                <c:pt idx="57" formatCode="#,##0">
                  <c:v>415.39975151877968</c:v>
                </c:pt>
                <c:pt idx="58" formatCode="#,##0">
                  <c:v>418.21494762323243</c:v>
                </c:pt>
                <c:pt idx="59" formatCode="#,##0">
                  <c:v>420.95786468826645</c:v>
                </c:pt>
                <c:pt idx="60" formatCode="#,##0">
                  <c:v>423.63169005889984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6F-4C7A-9BBD-7125466EDD40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277.9866023382682</c:v>
                </c:pt>
                <c:pt idx="27" formatCode="#,##0">
                  <c:v>284.87104401787008</c:v>
                </c:pt>
                <c:pt idx="28" formatCode="#,##0">
                  <c:v>291.63287556508817</c:v>
                </c:pt>
                <c:pt idx="29" formatCode="#,##0">
                  <c:v>298.37601025171205</c:v>
                </c:pt>
                <c:pt idx="30" formatCode="#,##0">
                  <c:v>305.10124856639464</c:v>
                </c:pt>
                <c:pt idx="31" formatCode="#,##0">
                  <c:v>311.82849086711451</c:v>
                </c:pt>
                <c:pt idx="32" formatCode="#,##0">
                  <c:v>318.59633700042303</c:v>
                </c:pt>
                <c:pt idx="33" formatCode="#,##0">
                  <c:v>325.35594388594797</c:v>
                </c:pt>
                <c:pt idx="34" formatCode="#,##0">
                  <c:v>332.06609176987132</c:v>
                </c:pt>
                <c:pt idx="35" formatCode="#,##0">
                  <c:v>338.75587607292778</c:v>
                </c:pt>
                <c:pt idx="36" formatCode="#,##0">
                  <c:v>345.47343214821865</c:v>
                </c:pt>
                <c:pt idx="37" formatCode="#,##0">
                  <c:v>352.20002452289407</c:v>
                </c:pt>
                <c:pt idx="38" formatCode="#,##0">
                  <c:v>358.93343066297035</c:v>
                </c:pt>
                <c:pt idx="39" formatCode="#,##0">
                  <c:v>365.67445894508728</c:v>
                </c:pt>
                <c:pt idx="40" formatCode="#,##0">
                  <c:v>372.41024067419858</c:v>
                </c:pt>
                <c:pt idx="41" formatCode="#,##0">
                  <c:v>379.1421095087365</c:v>
                </c:pt>
                <c:pt idx="42" formatCode="#,##0">
                  <c:v>385.8847957671947</c:v>
                </c:pt>
                <c:pt idx="43" formatCode="#,##0">
                  <c:v>392.653084109014</c:v>
                </c:pt>
                <c:pt idx="44" formatCode="#,##0">
                  <c:v>399.43234504025116</c:v>
                </c:pt>
                <c:pt idx="45" formatCode="#,##0">
                  <c:v>406.21281983719376</c:v>
                </c:pt>
                <c:pt idx="46" formatCode="#,##0">
                  <c:v>412.99739332369063</c:v>
                </c:pt>
                <c:pt idx="47" formatCode="#,##0">
                  <c:v>419.79133112024073</c:v>
                </c:pt>
                <c:pt idx="48" formatCode="#,##0">
                  <c:v>426.59763931854093</c:v>
                </c:pt>
                <c:pt idx="49" formatCode="#,##0">
                  <c:v>433.41524040360798</c:v>
                </c:pt>
                <c:pt idx="50" formatCode="#,##0">
                  <c:v>440.24302069035753</c:v>
                </c:pt>
                <c:pt idx="51" formatCode="#,##0">
                  <c:v>447.07839322147993</c:v>
                </c:pt>
                <c:pt idx="52" formatCode="#,##0">
                  <c:v>453.92175468752646</c:v>
                </c:pt>
                <c:pt idx="53" formatCode="#,##0">
                  <c:v>460.77451558158793</c:v>
                </c:pt>
                <c:pt idx="54" formatCode="#,##0">
                  <c:v>467.6373729046154</c:v>
                </c:pt>
                <c:pt idx="55" formatCode="#,##0">
                  <c:v>474.51043881646689</c:v>
                </c:pt>
                <c:pt idx="56" formatCode="#,##0">
                  <c:v>481.39318374418838</c:v>
                </c:pt>
                <c:pt idx="57" formatCode="#,##0">
                  <c:v>488.28502100428392</c:v>
                </c:pt>
                <c:pt idx="58" formatCode="#,##0">
                  <c:v>495.18602059291436</c:v>
                </c:pt>
                <c:pt idx="59" formatCode="#,##0">
                  <c:v>502.09648638311239</c:v>
                </c:pt>
                <c:pt idx="60" formatCode="#,##0">
                  <c:v>509.0164973315932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6F-4C7A-9BBD-7125466EDD40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278.33246280831639</c:v>
                </c:pt>
                <c:pt idx="27" formatCode="#,##0">
                  <c:v>285.73365424037036</c:v>
                </c:pt>
                <c:pt idx="28" formatCode="#,##0">
                  <c:v>293.13600853071068</c:v>
                </c:pt>
                <c:pt idx="29" formatCode="#,##0">
                  <c:v>300.70415127085829</c:v>
                </c:pt>
                <c:pt idx="30" formatCode="#,##0">
                  <c:v>308.47935195170277</c:v>
                </c:pt>
                <c:pt idx="31" formatCode="#,##0">
                  <c:v>316.51791914243029</c:v>
                </c:pt>
                <c:pt idx="32" formatCode="#,##0">
                  <c:v>324.8864688448362</c:v>
                </c:pt>
                <c:pt idx="33" formatCode="#,##0">
                  <c:v>333.50428382366022</c:v>
                </c:pt>
                <c:pt idx="34" formatCode="#,##0">
                  <c:v>342.31918527734376</c:v>
                </c:pt>
                <c:pt idx="35" formatCode="#,##0">
                  <c:v>351.38659485912143</c:v>
                </c:pt>
                <c:pt idx="36" formatCode="#,##0">
                  <c:v>360.79895356893934</c:v>
                </c:pt>
                <c:pt idx="37" formatCode="#,##0">
                  <c:v>370.55396573665615</c:v>
                </c:pt>
                <c:pt idx="38" formatCode="#,##0">
                  <c:v>380.64850165673045</c:v>
                </c:pt>
                <c:pt idx="39" formatCode="#,##0">
                  <c:v>391.08139452702301</c:v>
                </c:pt>
                <c:pt idx="40" formatCode="#,##0">
                  <c:v>401.84252931059234</c:v>
                </c:pt>
                <c:pt idx="41" formatCode="#,##0">
                  <c:v>412.95607940565219</c:v>
                </c:pt>
                <c:pt idx="42" formatCode="#,##0">
                  <c:v>424.46211016375071</c:v>
                </c:pt>
                <c:pt idx="43" formatCode="#,##0">
                  <c:v>436.39397318893339</c:v>
                </c:pt>
                <c:pt idx="44" formatCode="#,##0">
                  <c:v>448.74038249844625</c:v>
                </c:pt>
                <c:pt idx="45" formatCode="#,##0">
                  <c:v>461.49600997054745</c:v>
                </c:pt>
                <c:pt idx="46" formatCode="#,##0">
                  <c:v>474.68005480415172</c:v>
                </c:pt>
                <c:pt idx="47" formatCode="#,##0">
                  <c:v>488.31899718691272</c:v>
                </c:pt>
                <c:pt idx="48" formatCode="#,##0">
                  <c:v>502.43497909101666</c:v>
                </c:pt>
                <c:pt idx="49" formatCode="#,##0">
                  <c:v>517.04376529392277</c:v>
                </c:pt>
                <c:pt idx="50" formatCode="#,##0">
                  <c:v>532.15651568938131</c:v>
                </c:pt>
                <c:pt idx="51" formatCode="#,##0">
                  <c:v>547.78399666400321</c:v>
                </c:pt>
                <c:pt idx="52" formatCode="#,##0">
                  <c:v>563.94432095570937</c:v>
                </c:pt>
                <c:pt idx="53" formatCode="#,##0">
                  <c:v>580.6612546667003</c:v>
                </c:pt>
                <c:pt idx="54" formatCode="#,##0">
                  <c:v>597.95589403744134</c:v>
                </c:pt>
                <c:pt idx="55" formatCode="#,##0">
                  <c:v>615.84664295561652</c:v>
                </c:pt>
                <c:pt idx="56" formatCode="#,##0">
                  <c:v>634.35134085095797</c:v>
                </c:pt>
                <c:pt idx="57" formatCode="#,##0">
                  <c:v>653.48861952475932</c:v>
                </c:pt>
                <c:pt idx="58" formatCode="#,##0">
                  <c:v>673.28084606025118</c:v>
                </c:pt>
                <c:pt idx="59" formatCode="#,##0">
                  <c:v>693.75189689167337</c:v>
                </c:pt>
                <c:pt idx="60" formatCode="#,##0">
                  <c:v>714.92607990882334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6F-4C7A-9BBD-7125466EDD4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6F-4C7A-9BBD-7125466ED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</c:v>
                </c:pt>
                <c:pt idx="1">
                  <c:v>23</c:v>
                </c:pt>
                <c:pt idx="2">
                  <c:v>37</c:v>
                </c:pt>
                <c:pt idx="3">
                  <c:v>50</c:v>
                </c:pt>
                <c:pt idx="4">
                  <c:v>58</c:v>
                </c:pt>
                <c:pt idx="5">
                  <c:v>73</c:v>
                </c:pt>
                <c:pt idx="6">
                  <c:v>82</c:v>
                </c:pt>
                <c:pt idx="7">
                  <c:v>85</c:v>
                </c:pt>
                <c:pt idx="8">
                  <c:v>90</c:v>
                </c:pt>
                <c:pt idx="9">
                  <c:v>96</c:v>
                </c:pt>
                <c:pt idx="10">
                  <c:v>101</c:v>
                </c:pt>
                <c:pt idx="11">
                  <c:v>109</c:v>
                </c:pt>
                <c:pt idx="12">
                  <c:v>116</c:v>
                </c:pt>
                <c:pt idx="13">
                  <c:v>121</c:v>
                </c:pt>
                <c:pt idx="14">
                  <c:v>121</c:v>
                </c:pt>
                <c:pt idx="15">
                  <c:v>124</c:v>
                </c:pt>
                <c:pt idx="16">
                  <c:v>128</c:v>
                </c:pt>
                <c:pt idx="17">
                  <c:v>129</c:v>
                </c:pt>
                <c:pt idx="18">
                  <c:v>135</c:v>
                </c:pt>
                <c:pt idx="19">
                  <c:v>141</c:v>
                </c:pt>
                <c:pt idx="20">
                  <c:v>147</c:v>
                </c:pt>
                <c:pt idx="21">
                  <c:v>151</c:v>
                </c:pt>
                <c:pt idx="22">
                  <c:v>155</c:v>
                </c:pt>
                <c:pt idx="23">
                  <c:v>159</c:v>
                </c:pt>
                <c:pt idx="24">
                  <c:v>161</c:v>
                </c:pt>
                <c:pt idx="25">
                  <c:v>164</c:v>
                </c:pt>
                <c:pt idx="26">
                  <c:v>167</c:v>
                </c:pt>
                <c:pt idx="27">
                  <c:v>172</c:v>
                </c:pt>
                <c:pt idx="28">
                  <c:v>174</c:v>
                </c:pt>
                <c:pt idx="29">
                  <c:v>184</c:v>
                </c:pt>
                <c:pt idx="30">
                  <c:v>185</c:v>
                </c:pt>
                <c:pt idx="31">
                  <c:v>191</c:v>
                </c:pt>
                <c:pt idx="32">
                  <c:v>195</c:v>
                </c:pt>
                <c:pt idx="33">
                  <c:v>196</c:v>
                </c:pt>
                <c:pt idx="34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FE-4C2B-B2EC-4BD5536D8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167.08705872678107</c:v>
                </c:pt>
                <c:pt idx="27" formatCode="#,##0">
                  <c:v>170.01871578062861</c:v>
                </c:pt>
                <c:pt idx="28" formatCode="#,##0">
                  <c:v>172.81531050485634</c:v>
                </c:pt>
                <c:pt idx="29" formatCode="#,##0">
                  <c:v>175.50431209778813</c:v>
                </c:pt>
                <c:pt idx="30" formatCode="#,##0">
                  <c:v>178.07470908467775</c:v>
                </c:pt>
                <c:pt idx="31" formatCode="#,##0">
                  <c:v>180.52433027581392</c:v>
                </c:pt>
                <c:pt idx="32" formatCode="#,##0">
                  <c:v>182.86308303395958</c:v>
                </c:pt>
                <c:pt idx="33" formatCode="#,##0">
                  <c:v>185.08662741432286</c:v>
                </c:pt>
                <c:pt idx="34" formatCode="#,##0">
                  <c:v>187.18938968083918</c:v>
                </c:pt>
                <c:pt idx="35" formatCode="#,##0">
                  <c:v>189.18432278099823</c:v>
                </c:pt>
                <c:pt idx="36" formatCode="#,##0">
                  <c:v>191.08715950842981</c:v>
                </c:pt>
                <c:pt idx="37" formatCode="#,##0">
                  <c:v>192.89093441097268</c:v>
                </c:pt>
                <c:pt idx="38" formatCode="#,##0">
                  <c:v>194.60207616286323</c:v>
                </c:pt>
                <c:pt idx="39" formatCode="#,##0">
                  <c:v>196.22829155063513</c:v>
                </c:pt>
                <c:pt idx="40" formatCode="#,##0">
                  <c:v>197.77113879486282</c:v>
                </c:pt>
                <c:pt idx="41" formatCode="#,##0">
                  <c:v>199.23357332831017</c:v>
                </c:pt>
                <c:pt idx="42" formatCode="#,##0">
                  <c:v>200.62389636343778</c:v>
                </c:pt>
                <c:pt idx="43" formatCode="#,##0">
                  <c:v>201.94979320898057</c:v>
                </c:pt>
                <c:pt idx="44" formatCode="#,##0">
                  <c:v>203.20990647374268</c:v>
                </c:pt>
                <c:pt idx="45" formatCode="#,##0">
                  <c:v>204.40499614035303</c:v>
                </c:pt>
                <c:pt idx="46" formatCode="#,##0">
                  <c:v>205.54017070600361</c:v>
                </c:pt>
                <c:pt idx="47" formatCode="#,##0">
                  <c:v>206.61929577726343</c:v>
                </c:pt>
                <c:pt idx="48" formatCode="#,##0">
                  <c:v>207.64628345317951</c:v>
                </c:pt>
                <c:pt idx="49" formatCode="#,##0">
                  <c:v>208.62353216964445</c:v>
                </c:pt>
                <c:pt idx="50" formatCode="#,##0">
                  <c:v>209.55284863618908</c:v>
                </c:pt>
                <c:pt idx="51" formatCode="#,##0">
                  <c:v>210.43667592036809</c:v>
                </c:pt>
                <c:pt idx="52" formatCode="#,##0">
                  <c:v>211.27777067784379</c:v>
                </c:pt>
                <c:pt idx="53" formatCode="#,##0">
                  <c:v>212.07856211436211</c:v>
                </c:pt>
                <c:pt idx="54" formatCode="#,##0">
                  <c:v>212.84125944429195</c:v>
                </c:pt>
                <c:pt idx="55" formatCode="#,##0">
                  <c:v>213.56783145947617</c:v>
                </c:pt>
                <c:pt idx="56" formatCode="#,##0">
                  <c:v>214.26011809476518</c:v>
                </c:pt>
                <c:pt idx="57" formatCode="#,##0">
                  <c:v>214.92011921296734</c:v>
                </c:pt>
                <c:pt idx="58" formatCode="#,##0">
                  <c:v>215.54959411456747</c:v>
                </c:pt>
                <c:pt idx="59" formatCode="#,##0">
                  <c:v>216.1502123782254</c:v>
                </c:pt>
                <c:pt idx="60" formatCode="#,##0">
                  <c:v>216.723588349408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FE-4C2B-B2EC-4BD5536D805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167.18038044287786</c:v>
                </c:pt>
                <c:pt idx="27" formatCode="#,##0">
                  <c:v>170.25134551395141</c:v>
                </c:pt>
                <c:pt idx="28" formatCode="#,##0">
                  <c:v>173.22075106642765</c:v>
                </c:pt>
                <c:pt idx="29" formatCode="#,##0">
                  <c:v>176.12310098745056</c:v>
                </c:pt>
                <c:pt idx="30" formatCode="#,##0">
                  <c:v>178.95003370455174</c:v>
                </c:pt>
                <c:pt idx="31" formatCode="#,##0">
                  <c:v>181.70298566883585</c:v>
                </c:pt>
                <c:pt idx="32" formatCode="#,##0">
                  <c:v>184.39429373022972</c:v>
                </c:pt>
                <c:pt idx="33" formatCode="#,##0">
                  <c:v>187.01165095202379</c:v>
                </c:pt>
                <c:pt idx="34" formatCode="#,##0">
                  <c:v>189.54303024818097</c:v>
                </c:pt>
                <c:pt idx="35" formatCode="#,##0">
                  <c:v>192.00009339983092</c:v>
                </c:pt>
                <c:pt idx="36" formatCode="#,##0">
                  <c:v>194.39914636362948</c:v>
                </c:pt>
                <c:pt idx="37" formatCode="#,##0">
                  <c:v>196.73121701966514</c:v>
                </c:pt>
                <c:pt idx="38" formatCode="#,##0">
                  <c:v>198.9992539703178</c:v>
                </c:pt>
                <c:pt idx="39" formatCode="#,##0">
                  <c:v>201.20734045032617</c:v>
                </c:pt>
                <c:pt idx="40" formatCode="#,##0">
                  <c:v>203.35306659708351</c:v>
                </c:pt>
                <c:pt idx="41" formatCode="#,##0">
                  <c:v>205.43765068991326</c:v>
                </c:pt>
                <c:pt idx="42" formatCode="#,##0">
                  <c:v>207.46740506720641</c:v>
                </c:pt>
                <c:pt idx="43" formatCode="#,##0">
                  <c:v>209.44876543324943</c:v>
                </c:pt>
                <c:pt idx="44" formatCode="#,##0">
                  <c:v>211.37793125722087</c:v>
                </c:pt>
                <c:pt idx="45" formatCode="#,##0">
                  <c:v>213.25321331047047</c:v>
                </c:pt>
                <c:pt idx="46" formatCode="#,##0">
                  <c:v>215.07755572068652</c:v>
                </c:pt>
                <c:pt idx="47" formatCode="#,##0">
                  <c:v>216.85378876240858</c:v>
                </c:pt>
                <c:pt idx="48" formatCode="#,##0">
                  <c:v>218.58402308648758</c:v>
                </c:pt>
                <c:pt idx="49" formatCode="#,##0">
                  <c:v>220.26939476973283</c:v>
                </c:pt>
                <c:pt idx="50" formatCode="#,##0">
                  <c:v>221.91080785369604</c:v>
                </c:pt>
                <c:pt idx="51" formatCode="#,##0">
                  <c:v>223.508687439742</c:v>
                </c:pt>
                <c:pt idx="52" formatCode="#,##0">
                  <c:v>225.06473917813253</c:v>
                </c:pt>
                <c:pt idx="53" formatCode="#,##0">
                  <c:v>226.58023323200979</c:v>
                </c:pt>
                <c:pt idx="54" formatCode="#,##0">
                  <c:v>228.05650651920087</c:v>
                </c:pt>
                <c:pt idx="55" formatCode="#,##0">
                  <c:v>229.49468461511884</c:v>
                </c:pt>
                <c:pt idx="56" formatCode="#,##0">
                  <c:v>230.89606635381887</c:v>
                </c:pt>
                <c:pt idx="57" formatCode="#,##0">
                  <c:v>232.26170071796855</c:v>
                </c:pt>
                <c:pt idx="58" formatCode="#,##0">
                  <c:v>233.59252069461897</c:v>
                </c:pt>
                <c:pt idx="59" formatCode="#,##0">
                  <c:v>234.88917239808958</c:v>
                </c:pt>
                <c:pt idx="60" formatCode="#,##0">
                  <c:v>236.15316257329809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FE-4C2B-B2EC-4BD5536D805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167.30275746899952</c:v>
                </c:pt>
                <c:pt idx="27" formatCode="#,##0">
                  <c:v>170.55722080844768</c:v>
                </c:pt>
                <c:pt idx="28" formatCode="#,##0">
                  <c:v>173.75372299440534</c:v>
                </c:pt>
                <c:pt idx="29" formatCode="#,##0">
                  <c:v>176.9413866644457</c:v>
                </c:pt>
                <c:pt idx="30" formatCode="#,##0">
                  <c:v>180.12059023138656</c:v>
                </c:pt>
                <c:pt idx="31" formatCode="#,##0">
                  <c:v>183.3007411371814</c:v>
                </c:pt>
                <c:pt idx="32" formatCode="#,##0">
                  <c:v>186.50008658201816</c:v>
                </c:pt>
                <c:pt idx="33" formatCode="#,##0">
                  <c:v>189.69553710972087</c:v>
                </c:pt>
                <c:pt idx="34" formatCode="#,##0">
                  <c:v>192.86760701848462</c:v>
                </c:pt>
                <c:pt idx="35" formatCode="#,##0">
                  <c:v>196.03005050720219</c:v>
                </c:pt>
                <c:pt idx="36" formatCode="#,##0">
                  <c:v>199.205622470067</c:v>
                </c:pt>
                <c:pt idx="37" formatCode="#,##0">
                  <c:v>202.38546613809538</c:v>
                </c:pt>
                <c:pt idx="38" formatCode="#,##0">
                  <c:v>205.56853085885871</c:v>
                </c:pt>
                <c:pt idx="39" formatCode="#,##0">
                  <c:v>208.75519877404128</c:v>
                </c:pt>
                <c:pt idx="40" formatCode="#,##0">
                  <c:v>211.93938650053025</c:v>
                </c:pt>
                <c:pt idx="41" formatCode="#,##0">
                  <c:v>215.12172449503908</c:v>
                </c:pt>
                <c:pt idx="42" formatCode="#,##0">
                  <c:v>218.30917618085567</c:v>
                </c:pt>
                <c:pt idx="43" formatCode="#,##0">
                  <c:v>221.50873066971573</c:v>
                </c:pt>
                <c:pt idx="44" formatCode="#,##0">
                  <c:v>224.71347220084601</c:v>
                </c:pt>
                <c:pt idx="45" formatCode="#,##0">
                  <c:v>227.9187875594007</c:v>
                </c:pt>
                <c:pt idx="46" formatCode="#,##0">
                  <c:v>231.12604048029013</c:v>
                </c:pt>
                <c:pt idx="47" formatCode="#,##0">
                  <c:v>234.33772016593198</c:v>
                </c:pt>
                <c:pt idx="48" formatCode="#,##0">
                  <c:v>237.55524767785573</c:v>
                </c:pt>
                <c:pt idx="49" formatCode="#,##0">
                  <c:v>240.77811364534193</c:v>
                </c:pt>
                <c:pt idx="50" formatCode="#,##0">
                  <c:v>244.00579159907812</c:v>
                </c:pt>
                <c:pt idx="51" formatCode="#,##0">
                  <c:v>247.23705861379051</c:v>
                </c:pt>
                <c:pt idx="52" formatCode="#,##0">
                  <c:v>250.47210221592161</c:v>
                </c:pt>
                <c:pt idx="53" formatCode="#,##0">
                  <c:v>253.71158918402341</c:v>
                </c:pt>
                <c:pt idx="54" formatCode="#,##0">
                  <c:v>256.95584900945454</c:v>
                </c:pt>
                <c:pt idx="55" formatCode="#,##0">
                  <c:v>260.20493471323891</c:v>
                </c:pt>
                <c:pt idx="56" formatCode="#,##0">
                  <c:v>263.45859595179815</c:v>
                </c:pt>
                <c:pt idx="57" formatCode="#,##0">
                  <c:v>266.71655538384334</c:v>
                </c:pt>
                <c:pt idx="58" formatCode="#,##0">
                  <c:v>269.97884609846864</c:v>
                </c:pt>
                <c:pt idx="59" formatCode="#,##0">
                  <c:v>273.24561174474405</c:v>
                </c:pt>
                <c:pt idx="60" formatCode="#,##0">
                  <c:v>276.51688964766225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FE-4C2B-B2EC-4BD5536D805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167.46625514574956</c:v>
                </c:pt>
                <c:pt idx="27" formatCode="#,##0">
                  <c:v>170.96500018635692</c:v>
                </c:pt>
                <c:pt idx="28" formatCode="#,##0">
                  <c:v>174.46429494179051</c:v>
                </c:pt>
                <c:pt idx="29" formatCode="#,##0">
                  <c:v>178.04196241895119</c:v>
                </c:pt>
                <c:pt idx="30" formatCode="#,##0">
                  <c:v>181.71751183171403</c:v>
                </c:pt>
                <c:pt idx="31" formatCode="#,##0">
                  <c:v>185.51756177642159</c:v>
                </c:pt>
                <c:pt idx="32" formatCode="#,##0">
                  <c:v>189.47360345392258</c:v>
                </c:pt>
                <c:pt idx="33" formatCode="#,##0">
                  <c:v>193.54747962573029</c:v>
                </c:pt>
                <c:pt idx="34" formatCode="#,##0">
                  <c:v>197.7145239492898</c:v>
                </c:pt>
                <c:pt idx="35" formatCode="#,##0">
                  <c:v>202.00093575158468</c:v>
                </c:pt>
                <c:pt idx="36" formatCode="#,##0">
                  <c:v>206.4504144144077</c:v>
                </c:pt>
                <c:pt idx="37" formatCode="#,##0">
                  <c:v>211.06187471187383</c:v>
                </c:pt>
                <c:pt idx="38" formatCode="#,##0">
                  <c:v>215.83383714681804</c:v>
                </c:pt>
                <c:pt idx="39" formatCode="#,##0">
                  <c:v>220.76575014004723</c:v>
                </c:pt>
                <c:pt idx="40" formatCode="#,##0">
                  <c:v>225.85283203773454</c:v>
                </c:pt>
                <c:pt idx="41" formatCode="#,##0">
                  <c:v>231.10651026449011</c:v>
                </c:pt>
                <c:pt idx="42" formatCode="#,##0">
                  <c:v>236.54572480468215</c:v>
                </c:pt>
                <c:pt idx="43" formatCode="#,##0">
                  <c:v>242.18624187113215</c:v>
                </c:pt>
                <c:pt idx="44" formatCode="#,##0">
                  <c:v>248.02272627199278</c:v>
                </c:pt>
                <c:pt idx="45" formatCode="#,##0">
                  <c:v>254.05265925880425</c:v>
                </c:pt>
                <c:pt idx="46" formatCode="#,##0">
                  <c:v>260.28511681650809</c:v>
                </c:pt>
                <c:pt idx="47" formatCode="#,##0">
                  <c:v>266.73261685199509</c:v>
                </c:pt>
                <c:pt idx="48" formatCode="#,##0">
                  <c:v>273.4056264793897</c:v>
                </c:pt>
                <c:pt idx="49" formatCode="#,##0">
                  <c:v>280.31159813894533</c:v>
                </c:pt>
                <c:pt idx="50" formatCode="#,##0">
                  <c:v>287.45580741679845</c:v>
                </c:pt>
                <c:pt idx="51" formatCode="#,##0">
                  <c:v>294.84334387752881</c:v>
                </c:pt>
                <c:pt idx="52" formatCode="#,##0">
                  <c:v>302.48276990633531</c:v>
                </c:pt>
                <c:pt idx="53" formatCode="#,##0">
                  <c:v>310.38532038789469</c:v>
                </c:pt>
                <c:pt idx="54" formatCode="#,##0">
                  <c:v>318.56096809042674</c:v>
                </c:pt>
                <c:pt idx="55" formatCode="#,##0">
                  <c:v>327.01841303356417</c:v>
                </c:pt>
                <c:pt idx="56" formatCode="#,##0">
                  <c:v>335.76608840227101</c:v>
                </c:pt>
                <c:pt idx="57" formatCode="#,##0">
                  <c:v>344.81280195715891</c:v>
                </c:pt>
                <c:pt idx="58" formatCode="#,##0">
                  <c:v>354.16912722848235</c:v>
                </c:pt>
                <c:pt idx="59" formatCode="#,##0">
                  <c:v>363.84635125788196</c:v>
                </c:pt>
                <c:pt idx="60" formatCode="#,##0">
                  <c:v>373.85596504780744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FE-4C2B-B2EC-4BD5536D805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7FE-4C2B-B2EC-4BD5536D8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126</c:v>
                </c:pt>
                <c:pt idx="1">
                  <c:v>124</c:v>
                </c:pt>
                <c:pt idx="2">
                  <c:v>120</c:v>
                </c:pt>
                <c:pt idx="3">
                  <c:v>116</c:v>
                </c:pt>
                <c:pt idx="4">
                  <c:v>118</c:v>
                </c:pt>
                <c:pt idx="5">
                  <c:v>131</c:v>
                </c:pt>
                <c:pt idx="6">
                  <c:v>122</c:v>
                </c:pt>
                <c:pt idx="7">
                  <c:v>135</c:v>
                </c:pt>
                <c:pt idx="8">
                  <c:v>127</c:v>
                </c:pt>
                <c:pt idx="9">
                  <c:v>125</c:v>
                </c:pt>
                <c:pt idx="10">
                  <c:v>116</c:v>
                </c:pt>
                <c:pt idx="11">
                  <c:v>112</c:v>
                </c:pt>
                <c:pt idx="12">
                  <c:v>109</c:v>
                </c:pt>
                <c:pt idx="13">
                  <c:v>105</c:v>
                </c:pt>
                <c:pt idx="14">
                  <c:v>100</c:v>
                </c:pt>
                <c:pt idx="15">
                  <c:v>106</c:v>
                </c:pt>
                <c:pt idx="16">
                  <c:v>110</c:v>
                </c:pt>
                <c:pt idx="17">
                  <c:v>114</c:v>
                </c:pt>
                <c:pt idx="18">
                  <c:v>119</c:v>
                </c:pt>
                <c:pt idx="19">
                  <c:v>118</c:v>
                </c:pt>
                <c:pt idx="20">
                  <c:v>110</c:v>
                </c:pt>
                <c:pt idx="21">
                  <c:v>108</c:v>
                </c:pt>
                <c:pt idx="22">
                  <c:v>116</c:v>
                </c:pt>
                <c:pt idx="23">
                  <c:v>98</c:v>
                </c:pt>
                <c:pt idx="24">
                  <c:v>98</c:v>
                </c:pt>
                <c:pt idx="25">
                  <c:v>94</c:v>
                </c:pt>
                <c:pt idx="26">
                  <c:v>102</c:v>
                </c:pt>
                <c:pt idx="27">
                  <c:v>96</c:v>
                </c:pt>
                <c:pt idx="28">
                  <c:v>97</c:v>
                </c:pt>
                <c:pt idx="29">
                  <c:v>96</c:v>
                </c:pt>
                <c:pt idx="30">
                  <c:v>90</c:v>
                </c:pt>
                <c:pt idx="31">
                  <c:v>101</c:v>
                </c:pt>
                <c:pt idx="32">
                  <c:v>109</c:v>
                </c:pt>
                <c:pt idx="33">
                  <c:v>104</c:v>
                </c:pt>
                <c:pt idx="34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1-4534-8926-63CCB88FE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105.49969535855742</c:v>
                </c:pt>
                <c:pt idx="27">
                  <c:v>102.31922011299918</c:v>
                </c:pt>
                <c:pt idx="28">
                  <c:v>99.112558312797603</c:v>
                </c:pt>
                <c:pt idx="29">
                  <c:v>96</c:v>
                </c:pt>
                <c:pt idx="30">
                  <c:v>92.833667417559326</c:v>
                </c:pt>
                <c:pt idx="31">
                  <c:v>89.740558819221263</c:v>
                </c:pt>
                <c:pt idx="32">
                  <c:v>86.761487735772263</c:v>
                </c:pt>
                <c:pt idx="33">
                  <c:v>83.770765098048074</c:v>
                </c:pt>
                <c:pt idx="34">
                  <c:v>80.808641959879807</c:v>
                </c:pt>
                <c:pt idx="35">
                  <c:v>77.980109840347652</c:v>
                </c:pt>
                <c:pt idx="36">
                  <c:v>75.198228427793083</c:v>
                </c:pt>
                <c:pt idx="37">
                  <c:v>72.410287122292658</c:v>
                </c:pt>
                <c:pt idx="38">
                  <c:v>69.753878410989628</c:v>
                </c:pt>
                <c:pt idx="39">
                  <c:v>67.143515254043336</c:v>
                </c:pt>
                <c:pt idx="40">
                  <c:v>64.650416359334145</c:v>
                </c:pt>
                <c:pt idx="41">
                  <c:v>62.192534425496845</c:v>
                </c:pt>
                <c:pt idx="42">
                  <c:v>59.899349730315464</c:v>
                </c:pt>
                <c:pt idx="43">
                  <c:v>57.695953557891038</c:v>
                </c:pt>
                <c:pt idx="44">
                  <c:v>55.549766604842013</c:v>
                </c:pt>
                <c:pt idx="45">
                  <c:v>53.489949614700663</c:v>
                </c:pt>
                <c:pt idx="46">
                  <c:v>51.539005879989595</c:v>
                </c:pt>
                <c:pt idx="47">
                  <c:v>49.649112966049628</c:v>
                </c:pt>
                <c:pt idx="48">
                  <c:v>47.869934639443208</c:v>
                </c:pt>
                <c:pt idx="49">
                  <c:v>46.145020910400639</c:v>
                </c:pt>
                <c:pt idx="50">
                  <c:v>44.541891032083136</c:v>
                </c:pt>
                <c:pt idx="51">
                  <c:v>42.975974596420322</c:v>
                </c:pt>
                <c:pt idx="52">
                  <c:v>41.498632714784591</c:v>
                </c:pt>
                <c:pt idx="53">
                  <c:v>40.11406720887598</c:v>
                </c:pt>
                <c:pt idx="54">
                  <c:v>38.762255388886068</c:v>
                </c:pt>
                <c:pt idx="55">
                  <c:v>37.508775738867598</c:v>
                </c:pt>
                <c:pt idx="56">
                  <c:v>36.274691760901838</c:v>
                </c:pt>
                <c:pt idx="57">
                  <c:v>35.125376108077624</c:v>
                </c:pt>
                <c:pt idx="58">
                  <c:v>34.007925811879062</c:v>
                </c:pt>
                <c:pt idx="59">
                  <c:v>32.956488113534292</c:v>
                </c:pt>
                <c:pt idx="60">
                  <c:v>31.962289159187279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1-4534-8926-63CCB88FE947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105.72876582355788</c:v>
                </c:pt>
                <c:pt idx="27">
                  <c:v>102.86599083645972</c:v>
                </c:pt>
                <c:pt idx="28">
                  <c:v>100.02723296318854</c:v>
                </c:pt>
                <c:pt idx="29">
                  <c:v>97.346203889662149</c:v>
                </c:pt>
                <c:pt idx="30">
                  <c:v>94.674069895844184</c:v>
                </c:pt>
                <c:pt idx="31">
                  <c:v>92.141687289170406</c:v>
                </c:pt>
                <c:pt idx="32">
                  <c:v>89.787516103929661</c:v>
                </c:pt>
                <c:pt idx="33">
                  <c:v>87.459327437860594</c:v>
                </c:pt>
                <c:pt idx="34">
                  <c:v>85.178078923695267</c:v>
                </c:pt>
                <c:pt idx="35">
                  <c:v>83.042616335212784</c:v>
                </c:pt>
                <c:pt idx="36">
                  <c:v>80.965405668708101</c:v>
                </c:pt>
                <c:pt idx="37">
                  <c:v>78.885894575172898</c:v>
                </c:pt>
                <c:pt idx="38">
                  <c:v>76.932440242956844</c:v>
                </c:pt>
                <c:pt idx="39">
                  <c:v>75.010544844915913</c:v>
                </c:pt>
                <c:pt idx="40">
                  <c:v>73.183337228712702</c:v>
                </c:pt>
                <c:pt idx="41">
                  <c:v>71.365509600638461</c:v>
                </c:pt>
                <c:pt idx="42">
                  <c:v>69.683579348976707</c:v>
                </c:pt>
                <c:pt idx="43">
                  <c:v>68.06341802690693</c:v>
                </c:pt>
                <c:pt idx="44">
                  <c:v>66.469438602545637</c:v>
                </c:pt>
                <c:pt idx="45">
                  <c:v>64.927044727536142</c:v>
                </c:pt>
                <c:pt idx="46">
                  <c:v>63.45784544870326</c:v>
                </c:pt>
                <c:pt idx="47">
                  <c:v>62.014142373215911</c:v>
                </c:pt>
                <c:pt idx="48">
                  <c:v>60.64457485853152</c:v>
                </c:pt>
                <c:pt idx="49">
                  <c:v>59.294763266529365</c:v>
                </c:pt>
                <c:pt idx="50">
                  <c:v>58.033664845402086</c:v>
                </c:pt>
                <c:pt idx="51">
                  <c:v>56.775185649654176</c:v>
                </c:pt>
                <c:pt idx="52">
                  <c:v>55.571872616921887</c:v>
                </c:pt>
                <c:pt idx="53">
                  <c:v>54.4290923588025</c:v>
                </c:pt>
                <c:pt idx="54">
                  <c:v>53.287817577791671</c:v>
                </c:pt>
                <c:pt idx="55">
                  <c:v>52.214946192583078</c:v>
                </c:pt>
                <c:pt idx="56">
                  <c:v>51.134341064373935</c:v>
                </c:pt>
                <c:pt idx="57">
                  <c:v>50.112125060842665</c:v>
                </c:pt>
                <c:pt idx="58">
                  <c:v>49.095975908260499</c:v>
                </c:pt>
                <c:pt idx="59">
                  <c:v>48.120740501367365</c:v>
                </c:pt>
                <c:pt idx="60">
                  <c:v>47.180005342253345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11-4534-8926-63CCB88FE947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106.02915638056379</c:v>
                </c:pt>
                <c:pt idx="27">
                  <c:v>103.58500243083851</c:v>
                </c:pt>
                <c:pt idx="28">
                  <c:v>101.229664295701</c:v>
                </c:pt>
                <c:pt idx="29">
                  <c:v>99.127817609388728</c:v>
                </c:pt>
                <c:pt idx="30">
                  <c:v>97.140993983047494</c:v>
                </c:pt>
                <c:pt idx="31">
                  <c:v>95.410597144113297</c:v>
                </c:pt>
                <c:pt idx="32">
                  <c:v>93.9758051899354</c:v>
                </c:pt>
                <c:pt idx="33">
                  <c:v>92.645437278074866</c:v>
                </c:pt>
                <c:pt idx="34">
                  <c:v>91.41482372182594</c:v>
                </c:pt>
                <c:pt idx="35">
                  <c:v>90.381188038496717</c:v>
                </c:pt>
                <c:pt idx="36">
                  <c:v>89.466537398753943</c:v>
                </c:pt>
                <c:pt idx="37">
                  <c:v>88.602092502818266</c:v>
                </c:pt>
                <c:pt idx="38">
                  <c:v>87.900558156396059</c:v>
                </c:pt>
                <c:pt idx="39">
                  <c:v>87.253670712046372</c:v>
                </c:pt>
                <c:pt idx="40">
                  <c:v>86.713241724647645</c:v>
                </c:pt>
                <c:pt idx="41">
                  <c:v>86.189383763871248</c:v>
                </c:pt>
                <c:pt idx="42">
                  <c:v>85.808223131059805</c:v>
                </c:pt>
                <c:pt idx="43">
                  <c:v>85.497182781444721</c:v>
                </c:pt>
                <c:pt idx="44">
                  <c:v>85.212090970731566</c:v>
                </c:pt>
                <c:pt idx="45">
                  <c:v>84.9696847054513</c:v>
                </c:pt>
                <c:pt idx="46">
                  <c:v>84.789402448781061</c:v>
                </c:pt>
                <c:pt idx="47">
                  <c:v>84.622234282582028</c:v>
                </c:pt>
                <c:pt idx="48">
                  <c:v>84.515733769290208</c:v>
                </c:pt>
                <c:pt idx="49">
                  <c:v>84.414444371438449</c:v>
                </c:pt>
                <c:pt idx="50">
                  <c:v>84.385157888479313</c:v>
                </c:pt>
                <c:pt idx="51">
                  <c:v>84.339097480161897</c:v>
                </c:pt>
                <c:pt idx="52">
                  <c:v>84.327005173602601</c:v>
                </c:pt>
                <c:pt idx="53">
                  <c:v>84.355452796245274</c:v>
                </c:pt>
                <c:pt idx="54">
                  <c:v>84.364533773755497</c:v>
                </c:pt>
                <c:pt idx="55">
                  <c:v>84.420658170808338</c:v>
                </c:pt>
                <c:pt idx="56">
                  <c:v>84.447284126843371</c:v>
                </c:pt>
                <c:pt idx="57">
                  <c:v>84.509632831649327</c:v>
                </c:pt>
                <c:pt idx="58">
                  <c:v>84.555088642126634</c:v>
                </c:pt>
                <c:pt idx="59">
                  <c:v>84.620198168303602</c:v>
                </c:pt>
                <c:pt idx="60">
                  <c:v>84.697103645960027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11-4534-8926-63CCB88FE947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106.43048299998412</c:v>
                </c:pt>
                <c:pt idx="27">
                  <c:v>104.5434658411357</c:v>
                </c:pt>
                <c:pt idx="28">
                  <c:v>102.83270891345173</c:v>
                </c:pt>
                <c:pt idx="29">
                  <c:v>101.52665655925512</c:v>
                </c:pt>
                <c:pt idx="30">
                  <c:v>100.51652000938137</c:v>
                </c:pt>
                <c:pt idx="31">
                  <c:v>99.969940501842018</c:v>
                </c:pt>
                <c:pt idx="32">
                  <c:v>99.935096073650371</c:v>
                </c:pt>
                <c:pt idx="33">
                  <c:v>100.1612505504838</c:v>
                </c:pt>
                <c:pt idx="34">
                  <c:v>100.61627103723401</c:v>
                </c:pt>
                <c:pt idx="35">
                  <c:v>101.41300349651122</c:v>
                </c:pt>
                <c:pt idx="36">
                  <c:v>102.50859843874058</c:v>
                </c:pt>
                <c:pt idx="37">
                  <c:v>103.83189284289872</c:v>
                </c:pt>
                <c:pt idx="38">
                  <c:v>105.47572074963823</c:v>
                </c:pt>
                <c:pt idx="39">
                  <c:v>107.31220623326614</c:v>
                </c:pt>
                <c:pt idx="40">
                  <c:v>109.38214275484306</c:v>
                </c:pt>
                <c:pt idx="41">
                  <c:v>111.60623052345281</c:v>
                </c:pt>
                <c:pt idx="42">
                  <c:v>114.12372615445005</c:v>
                </c:pt>
                <c:pt idx="43">
                  <c:v>116.86890356140097</c:v>
                </c:pt>
                <c:pt idx="44">
                  <c:v>119.78481204579778</c:v>
                </c:pt>
                <c:pt idx="45">
                  <c:v>122.8759211143545</c:v>
                </c:pt>
                <c:pt idx="46">
                  <c:v>126.16753614003285</c:v>
                </c:pt>
                <c:pt idx="47">
                  <c:v>129.6181649132829</c:v>
                </c:pt>
                <c:pt idx="48">
                  <c:v>133.28096901991046</c:v>
                </c:pt>
                <c:pt idx="49">
                  <c:v>137.10596908404426</c:v>
                </c:pt>
                <c:pt idx="50">
                  <c:v>141.15705043722642</c:v>
                </c:pt>
                <c:pt idx="51">
                  <c:v>145.34372134922179</c:v>
                </c:pt>
                <c:pt idx="52">
                  <c:v>149.72066402488278</c:v>
                </c:pt>
                <c:pt idx="53">
                  <c:v>154.30409227027107</c:v>
                </c:pt>
                <c:pt idx="54">
                  <c:v>159.03929678433474</c:v>
                </c:pt>
                <c:pt idx="55">
                  <c:v>163.99549572331694</c:v>
                </c:pt>
                <c:pt idx="56">
                  <c:v>169.10024989574708</c:v>
                </c:pt>
                <c:pt idx="57">
                  <c:v>174.42181441634551</c:v>
                </c:pt>
                <c:pt idx="58">
                  <c:v>179.91318963088861</c:v>
                </c:pt>
                <c:pt idx="59">
                  <c:v>185.61891958175238</c:v>
                </c:pt>
                <c:pt idx="60">
                  <c:v>191.53825369068304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11-4534-8926-63CCB88FE94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11-4534-8926-63CCB88FE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24</c:v>
                </c:pt>
                <c:pt idx="5">
                  <c:v>34</c:v>
                </c:pt>
                <c:pt idx="6">
                  <c:v>40</c:v>
                </c:pt>
                <c:pt idx="7">
                  <c:v>41</c:v>
                </c:pt>
                <c:pt idx="8">
                  <c:v>47</c:v>
                </c:pt>
                <c:pt idx="9">
                  <c:v>52</c:v>
                </c:pt>
                <c:pt idx="10">
                  <c:v>59</c:v>
                </c:pt>
                <c:pt idx="11">
                  <c:v>70</c:v>
                </c:pt>
                <c:pt idx="12">
                  <c:v>74</c:v>
                </c:pt>
                <c:pt idx="13">
                  <c:v>76</c:v>
                </c:pt>
                <c:pt idx="14">
                  <c:v>78</c:v>
                </c:pt>
                <c:pt idx="15">
                  <c:v>82</c:v>
                </c:pt>
                <c:pt idx="16">
                  <c:v>90</c:v>
                </c:pt>
                <c:pt idx="17">
                  <c:v>94</c:v>
                </c:pt>
                <c:pt idx="18">
                  <c:v>104</c:v>
                </c:pt>
                <c:pt idx="19">
                  <c:v>110</c:v>
                </c:pt>
                <c:pt idx="20">
                  <c:v>115</c:v>
                </c:pt>
                <c:pt idx="21">
                  <c:v>118</c:v>
                </c:pt>
                <c:pt idx="22">
                  <c:v>129</c:v>
                </c:pt>
                <c:pt idx="23">
                  <c:v>134</c:v>
                </c:pt>
                <c:pt idx="24">
                  <c:v>140</c:v>
                </c:pt>
                <c:pt idx="25">
                  <c:v>148</c:v>
                </c:pt>
                <c:pt idx="26">
                  <c:v>151</c:v>
                </c:pt>
                <c:pt idx="27">
                  <c:v>153</c:v>
                </c:pt>
                <c:pt idx="28">
                  <c:v>157</c:v>
                </c:pt>
                <c:pt idx="29">
                  <c:v>159</c:v>
                </c:pt>
                <c:pt idx="30">
                  <c:v>160</c:v>
                </c:pt>
                <c:pt idx="31">
                  <c:v>165</c:v>
                </c:pt>
                <c:pt idx="32">
                  <c:v>169</c:v>
                </c:pt>
                <c:pt idx="33">
                  <c:v>170</c:v>
                </c:pt>
                <c:pt idx="34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B-4262-97BA-D2014BC9F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151.86805414607787</c:v>
                </c:pt>
                <c:pt idx="27" formatCode="#,##0">
                  <c:v>156.49105180791435</c:v>
                </c:pt>
                <c:pt idx="28" formatCode="#,##0">
                  <c:v>160.90106656535039</c:v>
                </c:pt>
                <c:pt idx="29" formatCode="#,##0">
                  <c:v>165.14141523112741</c:v>
                </c:pt>
                <c:pt idx="30" formatCode="#,##0">
                  <c:v>169.19473355660725</c:v>
                </c:pt>
                <c:pt idx="31" formatCode="#,##0">
                  <c:v>173.05759774262964</c:v>
                </c:pt>
                <c:pt idx="32" formatCode="#,##0">
                  <c:v>176.74563093816707</c:v>
                </c:pt>
                <c:pt idx="33" formatCode="#,##0">
                  <c:v>180.25198938412453</c:v>
                </c:pt>
                <c:pt idx="34" formatCode="#,##0">
                  <c:v>183.56788372747718</c:v>
                </c:pt>
                <c:pt idx="35" formatCode="#,##0">
                  <c:v>186.71373977003566</c:v>
                </c:pt>
                <c:pt idx="36" formatCode="#,##0">
                  <c:v>189.7143669171393</c:v>
                </c:pt>
                <c:pt idx="37" formatCode="#,##0">
                  <c:v>192.55878118653385</c:v>
                </c:pt>
                <c:pt idx="38" formatCode="#,##0">
                  <c:v>195.25712010297661</c:v>
                </c:pt>
                <c:pt idx="39" formatCode="#,##0">
                  <c:v>197.82153667600156</c:v>
                </c:pt>
                <c:pt idx="40" formatCode="#,##0">
                  <c:v>200.25448809959136</c:v>
                </c:pt>
                <c:pt idx="41" formatCode="#,##0">
                  <c:v>202.5606348638737</c:v>
                </c:pt>
                <c:pt idx="42" formatCode="#,##0">
                  <c:v>204.75306734234417</c:v>
                </c:pt>
                <c:pt idx="43" formatCode="#,##0">
                  <c:v>206.84390467570014</c:v>
                </c:pt>
                <c:pt idx="44" formatCode="#,##0">
                  <c:v>208.83100636244038</c:v>
                </c:pt>
                <c:pt idx="45" formatCode="#,##0">
                  <c:v>210.71557083671053</c:v>
                </c:pt>
                <c:pt idx="46" formatCode="#,##0">
                  <c:v>212.50565380562108</c:v>
                </c:pt>
                <c:pt idx="47" formatCode="#,##0">
                  <c:v>214.20735103337694</c:v>
                </c:pt>
                <c:pt idx="48" formatCode="#,##0">
                  <c:v>215.8268315992446</c:v>
                </c:pt>
                <c:pt idx="49" formatCode="#,##0">
                  <c:v>217.36787765213165</c:v>
                </c:pt>
                <c:pt idx="50" formatCode="#,##0">
                  <c:v>218.8333382339905</c:v>
                </c:pt>
                <c:pt idx="51" formatCode="#,##0">
                  <c:v>220.22706587442661</c:v>
                </c:pt>
                <c:pt idx="52" formatCode="#,##0">
                  <c:v>221.55340760736905</c:v>
                </c:pt>
                <c:pt idx="53" formatCode="#,##0">
                  <c:v>222.81619410341719</c:v>
                </c:pt>
                <c:pt idx="54" formatCode="#,##0">
                  <c:v>224.01890912369117</c:v>
                </c:pt>
                <c:pt idx="55" formatCode="#,##0">
                  <c:v>225.16465730148167</c:v>
                </c:pt>
                <c:pt idx="56" formatCode="#,##0">
                  <c:v>226.25634007251435</c:v>
                </c:pt>
                <c:pt idx="57" formatCode="#,##0">
                  <c:v>227.29711106660233</c:v>
                </c:pt>
                <c:pt idx="58" formatCode="#,##0">
                  <c:v>228.28974456527945</c:v>
                </c:pt>
                <c:pt idx="59" formatCode="#,##0">
                  <c:v>229.23687336566314</c:v>
                </c:pt>
                <c:pt idx="60" formatCode="#,##0">
                  <c:v>230.14104316637417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B-4262-97BA-D2014BC9F464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152.01521531376892</c:v>
                </c:pt>
                <c:pt idx="27" formatCode="#,##0">
                  <c:v>156.85789100276952</c:v>
                </c:pt>
                <c:pt idx="28" formatCode="#,##0">
                  <c:v>161.54041514321284</c:v>
                </c:pt>
                <c:pt idx="29" formatCode="#,##0">
                  <c:v>166.11719771097972</c:v>
                </c:pt>
                <c:pt idx="30" formatCode="#,##0">
                  <c:v>170.57505314948543</c:v>
                </c:pt>
                <c:pt idx="31" formatCode="#,##0">
                  <c:v>174.91624663162574</c:v>
                </c:pt>
                <c:pt idx="32" formatCode="#,##0">
                  <c:v>179.16023242074689</c:v>
                </c:pt>
                <c:pt idx="33" formatCode="#,##0">
                  <c:v>183.28760342434518</c:v>
                </c:pt>
                <c:pt idx="34" formatCode="#,##0">
                  <c:v>187.2793938529008</c:v>
                </c:pt>
                <c:pt idx="35" formatCode="#,##0">
                  <c:v>191.15399343819493</c:v>
                </c:pt>
                <c:pt idx="36" formatCode="#,##0">
                  <c:v>194.93711541956958</c:v>
                </c:pt>
                <c:pt idx="37" formatCode="#,##0">
                  <c:v>198.61461145408734</c:v>
                </c:pt>
                <c:pt idx="38" formatCode="#,##0">
                  <c:v>202.19113126088573</c:v>
                </c:pt>
                <c:pt idx="39" formatCode="#,##0">
                  <c:v>205.67311378705278</c:v>
                </c:pt>
                <c:pt idx="40" formatCode="#,##0">
                  <c:v>209.05675886463169</c:v>
                </c:pt>
                <c:pt idx="41" formatCode="#,##0">
                  <c:v>212.34398762640166</c:v>
                </c:pt>
                <c:pt idx="42" formatCode="#,##0">
                  <c:v>215.54475414444087</c:v>
                </c:pt>
                <c:pt idx="43" formatCode="#,##0">
                  <c:v>218.66920702935488</c:v>
                </c:pt>
                <c:pt idx="44" formatCode="#,##0">
                  <c:v>221.71135313638675</c:v>
                </c:pt>
                <c:pt idx="45" formatCode="#,##0">
                  <c:v>224.66852868189574</c:v>
                </c:pt>
                <c:pt idx="46" formatCode="#,##0">
                  <c:v>227.54537632877489</c:v>
                </c:pt>
                <c:pt idx="47" formatCode="#,##0">
                  <c:v>230.34635920225969</c:v>
                </c:pt>
                <c:pt idx="48" formatCode="#,##0">
                  <c:v>233.07480563638427</c:v>
                </c:pt>
                <c:pt idx="49" formatCode="#,##0">
                  <c:v>235.7325071368864</c:v>
                </c:pt>
                <c:pt idx="50" formatCode="#,##0">
                  <c:v>238.32088930775146</c:v>
                </c:pt>
                <c:pt idx="51" formatCode="#,##0">
                  <c:v>240.84062250113163</c:v>
                </c:pt>
                <c:pt idx="52" formatCode="#,##0">
                  <c:v>243.29439639628592</c:v>
                </c:pt>
                <c:pt idx="53" formatCode="#,##0">
                  <c:v>245.68421394278468</c:v>
                </c:pt>
                <c:pt idx="54" formatCode="#,##0">
                  <c:v>248.01218335720137</c:v>
                </c:pt>
                <c:pt idx="55" formatCode="#,##0">
                  <c:v>250.28007958537972</c:v>
                </c:pt>
                <c:pt idx="56" formatCode="#,##0">
                  <c:v>252.4899507887144</c:v>
                </c:pt>
                <c:pt idx="57" formatCode="#,##0">
                  <c:v>254.64345113218121</c:v>
                </c:pt>
                <c:pt idx="58" formatCode="#,##0">
                  <c:v>256.74205186459142</c:v>
                </c:pt>
                <c:pt idx="59" formatCode="#,##0">
                  <c:v>258.78677185852587</c:v>
                </c:pt>
                <c:pt idx="60" formatCode="#,##0">
                  <c:v>260.77998713481622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CB-4262-97BA-D2014BC9F464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152.20819447034538</c:v>
                </c:pt>
                <c:pt idx="27" formatCode="#,##0">
                  <c:v>157.34023281332134</c:v>
                </c:pt>
                <c:pt idx="28" formatCode="#,##0">
                  <c:v>162.38087087579302</c:v>
                </c:pt>
                <c:pt idx="29" formatCode="#,##0">
                  <c:v>167.40757127854897</c:v>
                </c:pt>
                <c:pt idx="30" formatCode="#,##0">
                  <c:v>172.42093074949418</c:v>
                </c:pt>
                <c:pt idx="31" formatCode="#,##0">
                  <c:v>177.43578410093994</c:v>
                </c:pt>
                <c:pt idx="32" formatCode="#,##0">
                  <c:v>182.48090576395174</c:v>
                </c:pt>
                <c:pt idx="33" formatCode="#,##0">
                  <c:v>187.51988544225213</c:v>
                </c:pt>
                <c:pt idx="34" formatCode="#,##0">
                  <c:v>192.521995682995</c:v>
                </c:pt>
                <c:pt idx="35" formatCode="#,##0">
                  <c:v>197.50892579981888</c:v>
                </c:pt>
                <c:pt idx="36" formatCode="#,##0">
                  <c:v>202.51655851049028</c:v>
                </c:pt>
                <c:pt idx="37" formatCode="#,##0">
                  <c:v>207.53092737161197</c:v>
                </c:pt>
                <c:pt idx="38" formatCode="#,##0">
                  <c:v>212.55037558512336</c:v>
                </c:pt>
                <c:pt idx="39" formatCode="#,##0">
                  <c:v>217.57550575906509</c:v>
                </c:pt>
                <c:pt idx="40" formatCode="#,##0">
                  <c:v>222.59672486622077</c:v>
                </c:pt>
                <c:pt idx="41" formatCode="#,##0">
                  <c:v>227.61502708833086</c:v>
                </c:pt>
                <c:pt idx="42" formatCode="#,##0">
                  <c:v>232.6413932082724</c:v>
                </c:pt>
                <c:pt idx="43" formatCode="#,##0">
                  <c:v>237.68684451762863</c:v>
                </c:pt>
                <c:pt idx="44" formatCode="#,##0">
                  <c:v>242.74047539364179</c:v>
                </c:pt>
                <c:pt idx="45" formatCode="#,##0">
                  <c:v>247.79501115136264</c:v>
                </c:pt>
                <c:pt idx="46" formatCode="#,##0">
                  <c:v>252.85260229584213</c:v>
                </c:pt>
                <c:pt idx="47" formatCode="#,##0">
                  <c:v>257.91717410781581</c:v>
                </c:pt>
                <c:pt idx="48" formatCode="#,##0">
                  <c:v>262.99096749200322</c:v>
                </c:pt>
                <c:pt idx="49" formatCode="#,##0">
                  <c:v>268.07317920996229</c:v>
                </c:pt>
                <c:pt idx="50" formatCode="#,##0">
                  <c:v>273.16297906008469</c:v>
                </c:pt>
                <c:pt idx="51" formatCode="#,##0">
                  <c:v>278.25843858328506</c:v>
                </c:pt>
                <c:pt idx="52" formatCode="#,##0">
                  <c:v>283.35985349433793</c:v>
                </c:pt>
                <c:pt idx="53" formatCode="#,##0">
                  <c:v>288.46827525172921</c:v>
                </c:pt>
                <c:pt idx="54" formatCode="#,##0">
                  <c:v>293.584223437986</c:v>
                </c:pt>
                <c:pt idx="55" formatCode="#,##0">
                  <c:v>298.70778166318439</c:v>
                </c:pt>
                <c:pt idx="56" formatCode="#,##0">
                  <c:v>303.83855515475864</c:v>
                </c:pt>
                <c:pt idx="57" formatCode="#,##0">
                  <c:v>308.97610656682986</c:v>
                </c:pt>
                <c:pt idx="58" formatCode="#,##0">
                  <c:v>314.12048807835436</c:v>
                </c:pt>
                <c:pt idx="59" formatCode="#,##0">
                  <c:v>319.27192621286565</c:v>
                </c:pt>
                <c:pt idx="60" formatCode="#,##0">
                  <c:v>324.43047982900589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B-4262-97BA-D2014BC9F464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152.46601772983584</c:v>
                </c:pt>
                <c:pt idx="27" formatCode="#,##0">
                  <c:v>157.98326952463975</c:v>
                </c:pt>
                <c:pt idx="28" formatCode="#,##0">
                  <c:v>163.50138817743886</c:v>
                </c:pt>
                <c:pt idx="29" formatCode="#,##0">
                  <c:v>169.14309458373071</c:v>
                </c:pt>
                <c:pt idx="30" formatCode="#,##0">
                  <c:v>174.93915327308753</c:v>
                </c:pt>
                <c:pt idx="31" formatCode="#,##0">
                  <c:v>180.93153972435712</c:v>
                </c:pt>
                <c:pt idx="32" formatCode="#,##0">
                  <c:v>187.16991313887789</c:v>
                </c:pt>
                <c:pt idx="33" formatCode="#,##0">
                  <c:v>193.59410248672856</c:v>
                </c:pt>
                <c:pt idx="34" formatCode="#,##0">
                  <c:v>200.1652108431108</c:v>
                </c:pt>
                <c:pt idx="35" formatCode="#,##0">
                  <c:v>206.92455253134506</c:v>
                </c:pt>
                <c:pt idx="36" formatCode="#,##0">
                  <c:v>213.94103811502751</c:v>
                </c:pt>
                <c:pt idx="37" formatCode="#,##0">
                  <c:v>221.21295627641643</c:v>
                </c:pt>
                <c:pt idx="38" formatCode="#,##0">
                  <c:v>228.73797396228997</c:v>
                </c:pt>
                <c:pt idx="39" formatCode="#,##0">
                  <c:v>236.51522137468987</c:v>
                </c:pt>
                <c:pt idx="40" formatCode="#,##0">
                  <c:v>244.53715821335064</c:v>
                </c:pt>
                <c:pt idx="41" formatCode="#,##0">
                  <c:v>252.82180464784983</c:v>
                </c:pt>
                <c:pt idx="42" formatCode="#,##0">
                  <c:v>261.39902757661417</c:v>
                </c:pt>
                <c:pt idx="43" formatCode="#,##0">
                  <c:v>270.29368910447761</c:v>
                </c:pt>
                <c:pt idx="44" formatCode="#,##0">
                  <c:v>279.49737604429629</c:v>
                </c:pt>
                <c:pt idx="45" formatCode="#,##0">
                  <c:v>289.00611652349903</c:v>
                </c:pt>
                <c:pt idx="46" formatCode="#,##0">
                  <c:v>298.83422267218589</c:v>
                </c:pt>
                <c:pt idx="47" formatCode="#,##0">
                  <c:v>309.0014342666077</c:v>
                </c:pt>
                <c:pt idx="48" formatCode="#,##0">
                  <c:v>319.52425714057608</c:v>
                </c:pt>
                <c:pt idx="49" formatCode="#,##0">
                  <c:v>330.41444321910609</c:v>
                </c:pt>
                <c:pt idx="50" formatCode="#,##0">
                  <c:v>341.68031169572066</c:v>
                </c:pt>
                <c:pt idx="51" formatCode="#,##0">
                  <c:v>353.32988842225694</c:v>
                </c:pt>
                <c:pt idx="52" formatCode="#,##0">
                  <c:v>365.37667562152882</c:v>
                </c:pt>
                <c:pt idx="53" formatCode="#,##0">
                  <c:v>377.83838984244937</c:v>
                </c:pt>
                <c:pt idx="54" formatCode="#,##0">
                  <c:v>390.73075737336535</c:v>
                </c:pt>
                <c:pt idx="55" formatCode="#,##0">
                  <c:v>404.06749747600503</c:v>
                </c:pt>
                <c:pt idx="56" formatCode="#,##0">
                  <c:v>417.86190863435047</c:v>
                </c:pt>
                <c:pt idx="57" formatCode="#,##0">
                  <c:v>432.12788000936598</c:v>
                </c:pt>
                <c:pt idx="58" formatCode="#,##0">
                  <c:v>446.88208524491449</c:v>
                </c:pt>
                <c:pt idx="59" formatCode="#,##0">
                  <c:v>462.14232313742929</c:v>
                </c:pt>
                <c:pt idx="60" formatCode="#,##0">
                  <c:v>477.92671411385021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B-4262-97BA-D2014BC9F46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B-4262-97BA-D2014BC9F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22</c:v>
                </c:pt>
                <c:pt idx="5">
                  <c:v>24</c:v>
                </c:pt>
                <c:pt idx="6">
                  <c:v>30</c:v>
                </c:pt>
                <c:pt idx="7">
                  <c:v>34</c:v>
                </c:pt>
                <c:pt idx="8">
                  <c:v>37</c:v>
                </c:pt>
                <c:pt idx="9">
                  <c:v>41</c:v>
                </c:pt>
                <c:pt idx="10">
                  <c:v>42</c:v>
                </c:pt>
                <c:pt idx="11">
                  <c:v>46</c:v>
                </c:pt>
                <c:pt idx="12">
                  <c:v>49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57</c:v>
                </c:pt>
                <c:pt idx="17">
                  <c:v>60</c:v>
                </c:pt>
                <c:pt idx="18">
                  <c:v>64</c:v>
                </c:pt>
                <c:pt idx="19">
                  <c:v>71</c:v>
                </c:pt>
                <c:pt idx="20">
                  <c:v>72</c:v>
                </c:pt>
                <c:pt idx="21">
                  <c:v>75</c:v>
                </c:pt>
                <c:pt idx="22">
                  <c:v>75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79</c:v>
                </c:pt>
                <c:pt idx="28">
                  <c:v>80</c:v>
                </c:pt>
                <c:pt idx="29">
                  <c:v>82</c:v>
                </c:pt>
                <c:pt idx="30">
                  <c:v>85</c:v>
                </c:pt>
                <c:pt idx="31">
                  <c:v>85</c:v>
                </c:pt>
                <c:pt idx="32">
                  <c:v>88</c:v>
                </c:pt>
                <c:pt idx="33">
                  <c:v>89</c:v>
                </c:pt>
                <c:pt idx="34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E-4FA6-9843-24771990A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76.593665139765591</c:v>
                </c:pt>
                <c:pt idx="27" formatCode="#,##0">
                  <c:v>77.157445342428574</c:v>
                </c:pt>
                <c:pt idx="28" formatCode="#,##0">
                  <c:v>77.695252020164688</c:v>
                </c:pt>
                <c:pt idx="29" formatCode="#,##0">
                  <c:v>78.212367711113103</c:v>
                </c:pt>
                <c:pt idx="30" formatCode="#,##0">
                  <c:v>78.706674823976499</c:v>
                </c:pt>
                <c:pt idx="31" formatCode="#,##0">
                  <c:v>79.177755822271905</c:v>
                </c:pt>
                <c:pt idx="32" formatCode="#,##0">
                  <c:v>79.627515968069147</c:v>
                </c:pt>
                <c:pt idx="33" formatCode="#,##0">
                  <c:v>80.05512065660055</c:v>
                </c:pt>
                <c:pt idx="34" formatCode="#,##0">
                  <c:v>80.459498015546004</c:v>
                </c:pt>
                <c:pt idx="35" formatCode="#,##0">
                  <c:v>80.843138996345814</c:v>
                </c:pt>
                <c:pt idx="36" formatCode="#,##0">
                  <c:v>81.209069136236494</c:v>
                </c:pt>
                <c:pt idx="37" formatCode="#,##0">
                  <c:v>81.555948925187053</c:v>
                </c:pt>
                <c:pt idx="38" formatCode="#,##0">
                  <c:v>81.885014646704462</c:v>
                </c:pt>
                <c:pt idx="39" formatCode="#,##0">
                  <c:v>82.197748375122146</c:v>
                </c:pt>
                <c:pt idx="40" formatCode="#,##0">
                  <c:v>82.494449768242845</c:v>
                </c:pt>
                <c:pt idx="41" formatCode="#,##0">
                  <c:v>82.775687178521181</c:v>
                </c:pt>
                <c:pt idx="42" formatCode="#,##0">
                  <c:v>83.043056992968801</c:v>
                </c:pt>
                <c:pt idx="43" formatCode="#,##0">
                  <c:v>83.298037155573184</c:v>
                </c:pt>
                <c:pt idx="44" formatCode="#,##0">
                  <c:v>83.540366629565895</c:v>
                </c:pt>
                <c:pt idx="45" formatCode="#,##0">
                  <c:v>83.770191565452507</c:v>
                </c:pt>
                <c:pt idx="46" formatCode="#,##0">
                  <c:v>83.988494366539157</c:v>
                </c:pt>
                <c:pt idx="47" formatCode="#,##0">
                  <c:v>84.196018418704512</c:v>
                </c:pt>
                <c:pt idx="48" formatCode="#,##0">
                  <c:v>84.393516048688369</c:v>
                </c:pt>
                <c:pt idx="49" formatCode="#,##0">
                  <c:v>84.581448494162402</c:v>
                </c:pt>
                <c:pt idx="50" formatCode="#,##0">
                  <c:v>84.76016319926714</c:v>
                </c:pt>
                <c:pt idx="51" formatCode="#,##0">
                  <c:v>84.930129984686175</c:v>
                </c:pt>
                <c:pt idx="52" formatCode="#,##0">
                  <c:v>85.091878976508426</c:v>
                </c:pt>
                <c:pt idx="53" formatCode="#,##0">
                  <c:v>85.24587732968503</c:v>
                </c:pt>
                <c:pt idx="54" formatCode="#,##0">
                  <c:v>85.392549893133065</c:v>
                </c:pt>
                <c:pt idx="55" formatCode="#,##0">
                  <c:v>85.5322752806685</c:v>
                </c:pt>
                <c:pt idx="56" formatCode="#,##0">
                  <c:v>85.665407325916391</c:v>
                </c:pt>
                <c:pt idx="57" formatCode="#,##0">
                  <c:v>85.792330617878335</c:v>
                </c:pt>
                <c:pt idx="58" formatCode="#,##0">
                  <c:v>85.913383483570669</c:v>
                </c:pt>
                <c:pt idx="59" formatCode="#,##0">
                  <c:v>86.02888699581257</c:v>
                </c:pt>
                <c:pt idx="60" formatCode="#,##0">
                  <c:v>86.139151605655385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E-4FA6-9843-24771990A0B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76.611611623630353</c:v>
                </c:pt>
                <c:pt idx="27" formatCode="#,##0">
                  <c:v>77.202181829606033</c:v>
                </c:pt>
                <c:pt idx="28" formatCode="#,##0">
                  <c:v>77.773221358928396</c:v>
                </c:pt>
                <c:pt idx="29" formatCode="#,##0">
                  <c:v>78.331365574509718</c:v>
                </c:pt>
                <c:pt idx="30" formatCode="#,##0">
                  <c:v>78.875006481644562</c:v>
                </c:pt>
                <c:pt idx="31" formatCode="#,##0">
                  <c:v>79.404420320929972</c:v>
                </c:pt>
                <c:pt idx="32" formatCode="#,##0">
                  <c:v>79.921979563505715</c:v>
                </c:pt>
                <c:pt idx="33" formatCode="#,##0">
                  <c:v>80.425317490773807</c:v>
                </c:pt>
                <c:pt idx="34" formatCode="#,##0">
                  <c:v>80.912121201573271</c:v>
                </c:pt>
                <c:pt idx="35" formatCode="#,##0">
                  <c:v>81.384633346121333</c:v>
                </c:pt>
                <c:pt idx="36" formatCode="#,##0">
                  <c:v>81.845989685313356</c:v>
                </c:pt>
                <c:pt idx="37" formatCode="#,##0">
                  <c:v>82.294464811474072</c:v>
                </c:pt>
                <c:pt idx="38" formatCode="#,##0">
                  <c:v>82.730625763522653</c:v>
                </c:pt>
                <c:pt idx="39" formatCode="#,##0">
                  <c:v>83.155257778908876</c:v>
                </c:pt>
                <c:pt idx="40" formatCode="#,##0">
                  <c:v>83.567897422516054</c:v>
                </c:pt>
                <c:pt idx="41" formatCode="#,##0">
                  <c:v>83.968778978829477</c:v>
                </c:pt>
                <c:pt idx="42" formatCode="#,##0">
                  <c:v>84.359116359078158</c:v>
                </c:pt>
                <c:pt idx="43" formatCode="#,##0">
                  <c:v>84.74014719870182</c:v>
                </c:pt>
                <c:pt idx="44" formatCode="#,##0">
                  <c:v>85.111140626388632</c:v>
                </c:pt>
                <c:pt idx="45" formatCode="#,##0">
                  <c:v>85.471771790475088</c:v>
                </c:pt>
                <c:pt idx="46" formatCode="#,##0">
                  <c:v>85.822606869362787</c:v>
                </c:pt>
                <c:pt idx="47" formatCode="#,##0">
                  <c:v>86.164190146617045</c:v>
                </c:pt>
                <c:pt idx="48" formatCode="#,##0">
                  <c:v>86.496927516632226</c:v>
                </c:pt>
                <c:pt idx="49" formatCode="#,##0">
                  <c:v>86.821037455717857</c:v>
                </c:pt>
                <c:pt idx="50" formatCode="#,##0">
                  <c:v>87.136693818018472</c:v>
                </c:pt>
                <c:pt idx="51" formatCode="#,##0">
                  <c:v>87.443978353796538</c:v>
                </c:pt>
                <c:pt idx="52" formatCode="#,##0">
                  <c:v>87.743219072717793</c:v>
                </c:pt>
                <c:pt idx="53" formatCode="#,##0">
                  <c:v>88.034660236924964</c:v>
                </c:pt>
                <c:pt idx="54" formatCode="#,##0">
                  <c:v>88.318558946000167</c:v>
                </c:pt>
                <c:pt idx="55" formatCode="#,##0">
                  <c:v>88.595131656753622</c:v>
                </c:pt>
                <c:pt idx="56" formatCode="#,##0">
                  <c:v>88.864628144965167</c:v>
                </c:pt>
                <c:pt idx="57" formatCode="#,##0">
                  <c:v>89.127250138070877</c:v>
                </c:pt>
                <c:pt idx="58" formatCode="#,##0">
                  <c:v>89.383177056657487</c:v>
                </c:pt>
                <c:pt idx="59" formatCode="#,##0">
                  <c:v>89.632533153478761</c:v>
                </c:pt>
                <c:pt idx="60" formatCode="#,##0">
                  <c:v>89.875608187172702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E-4FA6-9843-24771990A0B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76.635145667115296</c:v>
                </c:pt>
                <c:pt idx="27" formatCode="#,##0">
                  <c:v>77.261004001624556</c:v>
                </c:pt>
                <c:pt idx="28" formatCode="#,##0">
                  <c:v>77.875715960462557</c:v>
                </c:pt>
                <c:pt idx="29" formatCode="#,##0">
                  <c:v>78.48872820470109</c:v>
                </c:pt>
                <c:pt idx="30" formatCode="#,##0">
                  <c:v>79.100113506035882</c:v>
                </c:pt>
                <c:pt idx="31" formatCode="#,##0">
                  <c:v>79.711680987919507</c:v>
                </c:pt>
                <c:pt idx="32" formatCode="#,##0">
                  <c:v>80.326939727311185</c:v>
                </c:pt>
                <c:pt idx="33" formatCode="#,##0">
                  <c:v>80.941449444177096</c:v>
                </c:pt>
                <c:pt idx="34" formatCode="#,##0">
                  <c:v>81.551462888170121</c:v>
                </c:pt>
                <c:pt idx="35" formatCode="#,##0">
                  <c:v>82.159625097538893</c:v>
                </c:pt>
                <c:pt idx="36" formatCode="#,##0">
                  <c:v>82.770312013474424</c:v>
                </c:pt>
                <c:pt idx="37" formatCode="#,##0">
                  <c:v>83.381820411172185</c:v>
                </c:pt>
                <c:pt idx="38" formatCode="#,##0">
                  <c:v>83.993948242088209</c:v>
                </c:pt>
                <c:pt idx="39" formatCode="#,##0">
                  <c:v>84.60676899500794</c:v>
                </c:pt>
                <c:pt idx="40" formatCode="#,##0">
                  <c:v>85.219112788563507</c:v>
                </c:pt>
                <c:pt idx="41" formatCode="#,##0">
                  <c:v>85.831100864430596</c:v>
                </c:pt>
                <c:pt idx="42" formatCode="#,##0">
                  <c:v>86.444072342472253</c:v>
                </c:pt>
                <c:pt idx="43" formatCode="#,##0">
                  <c:v>87.059371282637642</c:v>
                </c:pt>
                <c:pt idx="44" formatCode="#,##0">
                  <c:v>87.67566773093192</c:v>
                </c:pt>
                <c:pt idx="45" formatCode="#,##0">
                  <c:v>88.292074530653977</c:v>
                </c:pt>
                <c:pt idx="46" formatCode="#,##0">
                  <c:v>88.908853938517339</c:v>
                </c:pt>
                <c:pt idx="47" formatCode="#,##0">
                  <c:v>89.526484647294609</c:v>
                </c:pt>
                <c:pt idx="48" formatCode="#,##0">
                  <c:v>90.145239938049173</c:v>
                </c:pt>
                <c:pt idx="49" formatCode="#,##0">
                  <c:v>90.765021854873453</c:v>
                </c:pt>
                <c:pt idx="50" formatCode="#,##0">
                  <c:v>91.385729153668862</c:v>
                </c:pt>
                <c:pt idx="51" formatCode="#,##0">
                  <c:v>92.007126656498173</c:v>
                </c:pt>
                <c:pt idx="52" formatCode="#,##0">
                  <c:v>92.629250426138768</c:v>
                </c:pt>
                <c:pt idx="53" formatCode="#,##0">
                  <c:v>93.252228689235267</c:v>
                </c:pt>
                <c:pt idx="54" formatCode="#,##0">
                  <c:v>93.876124809510486</c:v>
                </c:pt>
                <c:pt idx="55" formatCode="#,##0">
                  <c:v>94.500948983315169</c:v>
                </c:pt>
                <c:pt idx="56" formatCode="#,##0">
                  <c:v>95.126653067653493</c:v>
                </c:pt>
                <c:pt idx="57" formatCode="#,##0">
                  <c:v>95.753183727662176</c:v>
                </c:pt>
                <c:pt idx="58" formatCode="#,##0">
                  <c:v>96.380547326628587</c:v>
                </c:pt>
                <c:pt idx="59" formatCode="#,##0">
                  <c:v>97.008771489373856</c:v>
                </c:pt>
                <c:pt idx="60" formatCode="#,##0">
                  <c:v>97.637863393781203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E-4FA6-9843-24771990A0B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76.666587528028757</c:v>
                </c:pt>
                <c:pt idx="27" formatCode="#,##0">
                  <c:v>77.33942311276094</c:v>
                </c:pt>
                <c:pt idx="28" formatCode="#,##0">
                  <c:v>78.012364411882785</c:v>
                </c:pt>
                <c:pt idx="29" formatCode="#,##0">
                  <c:v>78.700377388259838</c:v>
                </c:pt>
                <c:pt idx="30" formatCode="#,##0">
                  <c:v>79.407213813791159</c:v>
                </c:pt>
                <c:pt idx="31" formatCode="#,##0">
                  <c:v>80.13799264931184</c:v>
                </c:pt>
                <c:pt idx="32" formatCode="#,##0">
                  <c:v>80.898769894985108</c:v>
                </c:pt>
                <c:pt idx="33" formatCode="#,##0">
                  <c:v>81.682207620332747</c:v>
                </c:pt>
                <c:pt idx="34" formatCode="#,##0">
                  <c:v>82.483562297940338</c:v>
                </c:pt>
                <c:pt idx="35" formatCode="#,##0">
                  <c:v>83.307872259920131</c:v>
                </c:pt>
                <c:pt idx="36" formatCode="#,##0">
                  <c:v>84.163541233539945</c:v>
                </c:pt>
                <c:pt idx="37" formatCode="#,##0">
                  <c:v>85.050360521514193</c:v>
                </c:pt>
                <c:pt idx="38" formatCode="#,##0">
                  <c:v>85.968045605157315</c:v>
                </c:pt>
                <c:pt idx="39" formatCode="#,##0">
                  <c:v>86.916490411547542</c:v>
                </c:pt>
                <c:pt idx="40" formatCode="#,##0">
                  <c:v>87.894775391872031</c:v>
                </c:pt>
                <c:pt idx="41" formatCode="#,##0">
                  <c:v>88.905098127786559</c:v>
                </c:pt>
                <c:pt idx="42" formatCode="#,##0">
                  <c:v>89.951100923977336</c:v>
                </c:pt>
                <c:pt idx="43" formatCode="#,##0">
                  <c:v>91.035815744448485</c:v>
                </c:pt>
                <c:pt idx="44" formatCode="#,##0">
                  <c:v>92.158216590767836</c:v>
                </c:pt>
                <c:pt idx="45" formatCode="#,##0">
                  <c:v>93.317819088231587</c:v>
                </c:pt>
                <c:pt idx="46" formatCode="#,##0">
                  <c:v>94.516368618559255</c:v>
                </c:pt>
                <c:pt idx="47" formatCode="#,##0">
                  <c:v>95.756272471537528</c:v>
                </c:pt>
                <c:pt idx="48" formatCode="#,##0">
                  <c:v>97.039543553728791</c:v>
                </c:pt>
                <c:pt idx="49" formatCode="#,##0">
                  <c:v>98.367615026720259</c:v>
                </c:pt>
                <c:pt idx="50" formatCode="#,##0">
                  <c:v>99.741501426307394</c:v>
                </c:pt>
                <c:pt idx="51" formatCode="#,##0">
                  <c:v>101.16218151490938</c:v>
                </c:pt>
                <c:pt idx="52" formatCode="#,##0">
                  <c:v>102.63130190506449</c:v>
                </c:pt>
                <c:pt idx="53" formatCode="#,##0">
                  <c:v>104.15102315151822</c:v>
                </c:pt>
                <c:pt idx="54" formatCode="#,##0">
                  <c:v>105.72326309431284</c:v>
                </c:pt>
                <c:pt idx="55" formatCode="#,##0">
                  <c:v>107.34969481414696</c:v>
                </c:pt>
                <c:pt idx="56" formatCode="#,##0">
                  <c:v>109.03194007735982</c:v>
                </c:pt>
                <c:pt idx="57" formatCode="#,##0">
                  <c:v>110.77169268406902</c:v>
                </c:pt>
                <c:pt idx="58" formatCode="#,##0">
                  <c:v>112.57098600547738</c:v>
                </c:pt>
                <c:pt idx="59" formatCode="#,##0">
                  <c:v>114.43199062651576</c:v>
                </c:pt>
                <c:pt idx="60" formatCode="#,##0">
                  <c:v>116.35691635534758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5E-4FA6-9843-24771990A0B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5E-4FA6-9843-24771990A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</c:v>
                </c:pt>
                <c:pt idx="1">
                  <c:v>24</c:v>
                </c:pt>
                <c:pt idx="2">
                  <c:v>41</c:v>
                </c:pt>
                <c:pt idx="3">
                  <c:v>55</c:v>
                </c:pt>
                <c:pt idx="4">
                  <c:v>65</c:v>
                </c:pt>
                <c:pt idx="5">
                  <c:v>78</c:v>
                </c:pt>
                <c:pt idx="6">
                  <c:v>84</c:v>
                </c:pt>
                <c:pt idx="7">
                  <c:v>86</c:v>
                </c:pt>
                <c:pt idx="8">
                  <c:v>98</c:v>
                </c:pt>
                <c:pt idx="9">
                  <c:v>108</c:v>
                </c:pt>
                <c:pt idx="10">
                  <c:v>113</c:v>
                </c:pt>
                <c:pt idx="11">
                  <c:v>121</c:v>
                </c:pt>
                <c:pt idx="12">
                  <c:v>132</c:v>
                </c:pt>
                <c:pt idx="13">
                  <c:v>144</c:v>
                </c:pt>
                <c:pt idx="14">
                  <c:v>149</c:v>
                </c:pt>
                <c:pt idx="15">
                  <c:v>154</c:v>
                </c:pt>
                <c:pt idx="16">
                  <c:v>160</c:v>
                </c:pt>
                <c:pt idx="17">
                  <c:v>167</c:v>
                </c:pt>
                <c:pt idx="18">
                  <c:v>178</c:v>
                </c:pt>
                <c:pt idx="19">
                  <c:v>188</c:v>
                </c:pt>
                <c:pt idx="20">
                  <c:v>200</c:v>
                </c:pt>
                <c:pt idx="21">
                  <c:v>209</c:v>
                </c:pt>
                <c:pt idx="22">
                  <c:v>214</c:v>
                </c:pt>
                <c:pt idx="23">
                  <c:v>221</c:v>
                </c:pt>
                <c:pt idx="24">
                  <c:v>228</c:v>
                </c:pt>
                <c:pt idx="25">
                  <c:v>235</c:v>
                </c:pt>
                <c:pt idx="26">
                  <c:v>241</c:v>
                </c:pt>
                <c:pt idx="27">
                  <c:v>244</c:v>
                </c:pt>
                <c:pt idx="28">
                  <c:v>251</c:v>
                </c:pt>
                <c:pt idx="29">
                  <c:v>258</c:v>
                </c:pt>
                <c:pt idx="30">
                  <c:v>262</c:v>
                </c:pt>
                <c:pt idx="31">
                  <c:v>267</c:v>
                </c:pt>
                <c:pt idx="32">
                  <c:v>272</c:v>
                </c:pt>
                <c:pt idx="33">
                  <c:v>279</c:v>
                </c:pt>
                <c:pt idx="34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1-4AC6-AFE6-2765B7F38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244.41158350946839</c:v>
                </c:pt>
                <c:pt idx="27" formatCode="#,##0">
                  <c:v>250.50040969822865</c:v>
                </c:pt>
                <c:pt idx="28" formatCode="#,##0">
                  <c:v>256.30872181777858</c:v>
                </c:pt>
                <c:pt idx="29" formatCode="#,##0">
                  <c:v>261.89357128002149</c:v>
                </c:pt>
                <c:pt idx="30" formatCode="#,##0">
                  <c:v>267.23208809894612</c:v>
                </c:pt>
                <c:pt idx="31" formatCode="#,##0">
                  <c:v>272.31976288053659</c:v>
                </c:pt>
                <c:pt idx="32" formatCode="#,##0">
                  <c:v>277.17717245514683</c:v>
                </c:pt>
                <c:pt idx="33" formatCode="#,##0">
                  <c:v>281.79530309128597</c:v>
                </c:pt>
                <c:pt idx="34" formatCode="#,##0">
                  <c:v>286.16257856789679</c:v>
                </c:pt>
                <c:pt idx="35" formatCode="#,##0">
                  <c:v>290.30590116053475</c:v>
                </c:pt>
                <c:pt idx="36" formatCode="#,##0">
                  <c:v>294.2579466713542</c:v>
                </c:pt>
                <c:pt idx="37" formatCode="#,##0">
                  <c:v>298.00424839202014</c:v>
                </c:pt>
                <c:pt idx="38" formatCode="#,##0">
                  <c:v>301.55815818440823</c:v>
                </c:pt>
                <c:pt idx="39" formatCode="#,##0">
                  <c:v>304.93568245131911</c:v>
                </c:pt>
                <c:pt idx="40" formatCode="#,##0">
                  <c:v>308.14005749702278</c:v>
                </c:pt>
                <c:pt idx="41" formatCode="#,##0">
                  <c:v>311.17742152802879</c:v>
                </c:pt>
                <c:pt idx="42" formatCode="#,##0">
                  <c:v>314.06501552406303</c:v>
                </c:pt>
                <c:pt idx="43" formatCode="#,##0">
                  <c:v>316.81880128019043</c:v>
                </c:pt>
                <c:pt idx="44" formatCode="#,##0">
                  <c:v>319.43595959931173</c:v>
                </c:pt>
                <c:pt idx="45" formatCode="#,##0">
                  <c:v>321.91806890688702</c:v>
                </c:pt>
                <c:pt idx="46" formatCode="#,##0">
                  <c:v>324.27573915862286</c:v>
                </c:pt>
                <c:pt idx="47" formatCode="#,##0">
                  <c:v>326.51699892200867</c:v>
                </c:pt>
                <c:pt idx="48" formatCode="#,##0">
                  <c:v>328.64997332583437</c:v>
                </c:pt>
                <c:pt idx="49" formatCode="#,##0">
                  <c:v>330.67964373695389</c:v>
                </c:pt>
                <c:pt idx="50" formatCode="#,##0">
                  <c:v>332.60976255208504</c:v>
                </c:pt>
                <c:pt idx="51" formatCode="#,##0">
                  <c:v>334.44540383461066</c:v>
                </c:pt>
                <c:pt idx="52" formatCode="#,##0">
                  <c:v>336.19229294629093</c:v>
                </c:pt>
                <c:pt idx="53" formatCode="#,##0">
                  <c:v>337.85547516059825</c:v>
                </c:pt>
                <c:pt idx="54" formatCode="#,##0">
                  <c:v>339.43953884583715</c:v>
                </c:pt>
                <c:pt idx="55" formatCode="#,##0">
                  <c:v>340.94857303121978</c:v>
                </c:pt>
                <c:pt idx="56" formatCode="#,##0">
                  <c:v>342.38639911989696</c:v>
                </c:pt>
                <c:pt idx="57" formatCode="#,##0">
                  <c:v>343.75717067308597</c:v>
                </c:pt>
                <c:pt idx="58" formatCode="#,##0">
                  <c:v>345.06454162256318</c:v>
                </c:pt>
                <c:pt idx="59" formatCode="#,##0">
                  <c:v>346.3119795547758</c:v>
                </c:pt>
                <c:pt idx="60" formatCode="#,##0">
                  <c:v>347.50283734107813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D1-4AC6-AFE6-2765B7F3843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244.60540553520784</c:v>
                </c:pt>
                <c:pt idx="27" formatCode="#,##0">
                  <c:v>250.98356375974521</c:v>
                </c:pt>
                <c:pt idx="28" formatCode="#,##0">
                  <c:v>257.15079067642671</c:v>
                </c:pt>
                <c:pt idx="29" formatCode="#,##0">
                  <c:v>263.17874820470502</c:v>
                </c:pt>
                <c:pt idx="30" formatCode="#,##0">
                  <c:v>269.0500700017613</c:v>
                </c:pt>
                <c:pt idx="31" formatCode="#,##0">
                  <c:v>274.76773946604368</c:v>
                </c:pt>
                <c:pt idx="32" formatCode="#,##0">
                  <c:v>280.35737928586173</c:v>
                </c:pt>
                <c:pt idx="33" formatCode="#,##0">
                  <c:v>285.79342890035707</c:v>
                </c:pt>
                <c:pt idx="34" formatCode="#,##0">
                  <c:v>291.05090897699125</c:v>
                </c:pt>
                <c:pt idx="35" formatCode="#,##0">
                  <c:v>296.15404013811042</c:v>
                </c:pt>
                <c:pt idx="36" formatCode="#,##0">
                  <c:v>301.13668860138432</c:v>
                </c:pt>
                <c:pt idx="37" formatCode="#,##0">
                  <c:v>305.98021996391992</c:v>
                </c:pt>
                <c:pt idx="38" formatCode="#,##0">
                  <c:v>310.69075824604465</c:v>
                </c:pt>
                <c:pt idx="39" formatCode="#,##0">
                  <c:v>315.2767840122159</c:v>
                </c:pt>
                <c:pt idx="40" formatCode="#,##0">
                  <c:v>319.73329216317342</c:v>
                </c:pt>
                <c:pt idx="41" formatCode="#,##0">
                  <c:v>324.06281297135826</c:v>
                </c:pt>
                <c:pt idx="42" formatCode="#,##0">
                  <c:v>328.27845667804405</c:v>
                </c:pt>
                <c:pt idx="43" formatCode="#,##0">
                  <c:v>332.39358974597963</c:v>
                </c:pt>
                <c:pt idx="44" formatCode="#,##0">
                  <c:v>336.40031876499717</c:v>
                </c:pt>
                <c:pt idx="45" formatCode="#,##0">
                  <c:v>340.29513533713094</c:v>
                </c:pt>
                <c:pt idx="46" formatCode="#,##0">
                  <c:v>344.08415418911812</c:v>
                </c:pt>
                <c:pt idx="47" formatCode="#,##0">
                  <c:v>347.773253583464</c:v>
                </c:pt>
                <c:pt idx="48" formatCode="#,##0">
                  <c:v>351.36681717962807</c:v>
                </c:pt>
                <c:pt idx="49" formatCode="#,##0">
                  <c:v>354.8672045217528</c:v>
                </c:pt>
                <c:pt idx="50" formatCode="#,##0">
                  <c:v>358.27629323459951</c:v>
                </c:pt>
                <c:pt idx="51" formatCode="#,##0">
                  <c:v>361.59496622100261</c:v>
                </c:pt>
                <c:pt idx="52" formatCode="#,##0">
                  <c:v>364.82676598535215</c:v>
                </c:pt>
                <c:pt idx="53" formatCode="#,##0">
                  <c:v>367.97433055878957</c:v>
                </c:pt>
                <c:pt idx="54" formatCode="#,##0">
                  <c:v>371.0404366168018</c:v>
                </c:pt>
                <c:pt idx="55" formatCode="#,##0">
                  <c:v>374.02742189293917</c:v>
                </c:pt>
                <c:pt idx="56" formatCode="#,##0">
                  <c:v>376.93798396562386</c:v>
                </c:pt>
                <c:pt idx="57" formatCode="#,##0">
                  <c:v>379.77430149116549</c:v>
                </c:pt>
                <c:pt idx="58" formatCode="#,##0">
                  <c:v>382.53831221190092</c:v>
                </c:pt>
                <c:pt idx="59" formatCode="#,##0">
                  <c:v>385.23135805757067</c:v>
                </c:pt>
                <c:pt idx="60" formatCode="#,##0">
                  <c:v>387.85656842146523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D1-4AC6-AFE6-2765B7F3843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244.85957320484513</c:v>
                </c:pt>
                <c:pt idx="27" formatCode="#,##0">
                  <c:v>251.61884321754516</c:v>
                </c:pt>
                <c:pt idx="28" formatCode="#,##0">
                  <c:v>258.25773237299569</c:v>
                </c:pt>
                <c:pt idx="29" formatCode="#,##0">
                  <c:v>264.87826461077185</c:v>
                </c:pt>
                <c:pt idx="30" formatCode="#,##0">
                  <c:v>271.48122586518747</c:v>
                </c:pt>
                <c:pt idx="31" formatCode="#,##0">
                  <c:v>278.08615466953063</c:v>
                </c:pt>
                <c:pt idx="32" formatCode="#,##0">
                  <c:v>284.73094905496077</c:v>
                </c:pt>
                <c:pt idx="33" formatCode="#,##0">
                  <c:v>291.36765399711254</c:v>
                </c:pt>
                <c:pt idx="34" formatCode="#,##0">
                  <c:v>297.95579919223729</c:v>
                </c:pt>
                <c:pt idx="35" formatCode="#,##0">
                  <c:v>304.52395105341998</c:v>
                </c:pt>
                <c:pt idx="36" formatCode="#,##0">
                  <c:v>311.11936974552378</c:v>
                </c:pt>
                <c:pt idx="37" formatCode="#,##0">
                  <c:v>317.72366044065967</c:v>
                </c:pt>
                <c:pt idx="38" formatCode="#,##0">
                  <c:v>324.33464101455274</c:v>
                </c:pt>
                <c:pt idx="39" formatCode="#,##0">
                  <c:v>330.9531051460857</c:v>
                </c:pt>
                <c:pt idx="40" formatCode="#,##0">
                  <c:v>337.56641811648592</c:v>
                </c:pt>
                <c:pt idx="41" formatCode="#,##0">
                  <c:v>344.1758893358504</c:v>
                </c:pt>
                <c:pt idx="42" formatCode="#,##0">
                  <c:v>350.79598129870021</c:v>
                </c:pt>
                <c:pt idx="43" formatCode="#,##0">
                  <c:v>357.44120985248651</c:v>
                </c:pt>
                <c:pt idx="44" formatCode="#,##0">
                  <c:v>364.09721149406477</c:v>
                </c:pt>
                <c:pt idx="45" formatCode="#,##0">
                  <c:v>370.75440493106294</c:v>
                </c:pt>
                <c:pt idx="46" formatCode="#,##0">
                  <c:v>377.41562253598715</c:v>
                </c:pt>
                <c:pt idx="47" formatCode="#,##0">
                  <c:v>384.08603419078179</c:v>
                </c:pt>
                <c:pt idx="48" formatCode="#,##0">
                  <c:v>390.76859133093109</c:v>
                </c:pt>
                <c:pt idx="49" formatCode="#,##0">
                  <c:v>397.46223603263326</c:v>
                </c:pt>
                <c:pt idx="50" formatCode="#,##0">
                  <c:v>404.16587485962373</c:v>
                </c:pt>
                <c:pt idx="51" formatCode="#,##0">
                  <c:v>410.87696789018025</c:v>
                </c:pt>
                <c:pt idx="52" formatCode="#,##0">
                  <c:v>417.59590460229873</c:v>
                </c:pt>
                <c:pt idx="53" formatCode="#,##0">
                  <c:v>424.32406984374092</c:v>
                </c:pt>
                <c:pt idx="54" formatCode="#,##0">
                  <c:v>431.0621479427133</c:v>
                </c:pt>
                <c:pt idx="55" formatCode="#,##0">
                  <c:v>437.81024901980385</c:v>
                </c:pt>
                <c:pt idx="56" formatCode="#,##0">
                  <c:v>444.56785313065768</c:v>
                </c:pt>
                <c:pt idx="57" formatCode="#,##0">
                  <c:v>451.33438425875147</c:v>
                </c:pt>
                <c:pt idx="58" formatCode="#,##0">
                  <c:v>458.1099111275887</c:v>
                </c:pt>
                <c:pt idx="59" formatCode="#,##0">
                  <c:v>464.89473208523765</c:v>
                </c:pt>
                <c:pt idx="60" formatCode="#,##0">
                  <c:v>471.68892465283699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D1-4AC6-AFE6-2765B7F3843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245.19914530271063</c:v>
                </c:pt>
                <c:pt idx="27" formatCode="#,##0">
                  <c:v>252.46576961781818</c:v>
                </c:pt>
                <c:pt idx="28" formatCode="#,##0">
                  <c:v>259.73353564833411</c:v>
                </c:pt>
                <c:pt idx="29" formatCode="#,##0">
                  <c:v>267.16407579320634</c:v>
                </c:pt>
                <c:pt idx="30" formatCode="#,##0">
                  <c:v>274.79790918894452</c:v>
                </c:pt>
                <c:pt idx="31" formatCode="#,##0">
                  <c:v>282.69032061256792</c:v>
                </c:pt>
                <c:pt idx="32" formatCode="#,##0">
                  <c:v>290.90671486583915</c:v>
                </c:pt>
                <c:pt idx="33" formatCode="#,##0">
                  <c:v>299.36784229959369</c:v>
                </c:pt>
                <c:pt idx="34" formatCode="#,##0">
                  <c:v>308.02247281775567</c:v>
                </c:pt>
                <c:pt idx="35" formatCode="#,##0">
                  <c:v>316.92502040713742</c:v>
                </c:pt>
                <c:pt idx="36" formatCode="#,##0">
                  <c:v>326.16624532223136</c:v>
                </c:pt>
                <c:pt idx="37" formatCode="#,##0">
                  <c:v>335.74389363235332</c:v>
                </c:pt>
                <c:pt idx="38" formatCode="#,##0">
                  <c:v>345.65489253569899</c:v>
                </c:pt>
                <c:pt idx="39" formatCode="#,##0">
                  <c:v>355.89809644471347</c:v>
                </c:pt>
                <c:pt idx="40" formatCode="#,##0">
                  <c:v>366.46357423221787</c:v>
                </c:pt>
                <c:pt idx="41" formatCode="#,##0">
                  <c:v>377.37505978009489</c:v>
                </c:pt>
                <c:pt idx="42" formatCode="#,##0">
                  <c:v>388.67188997895528</c:v>
                </c:pt>
                <c:pt idx="43" formatCode="#,##0">
                  <c:v>400.38681004004366</c:v>
                </c:pt>
                <c:pt idx="44" formatCode="#,##0">
                  <c:v>412.50873918029265</c:v>
                </c:pt>
                <c:pt idx="45" formatCode="#,##0">
                  <c:v>425.03244615290112</c:v>
                </c:pt>
                <c:pt idx="46" formatCode="#,##0">
                  <c:v>437.97678108043988</c:v>
                </c:pt>
                <c:pt idx="47" formatCode="#,##0">
                  <c:v>451.36774269260525</c:v>
                </c:pt>
                <c:pt idx="48" formatCode="#,##0">
                  <c:v>465.2270703802709</c:v>
                </c:pt>
                <c:pt idx="49" formatCode="#,##0">
                  <c:v>479.5702422885787</c:v>
                </c:pt>
                <c:pt idx="50" formatCode="#,##0">
                  <c:v>494.40821540411986</c:v>
                </c:pt>
                <c:pt idx="51" formatCode="#,##0">
                  <c:v>509.75156036102135</c:v>
                </c:pt>
                <c:pt idx="52" formatCode="#,##0">
                  <c:v>525.61806057469653</c:v>
                </c:pt>
                <c:pt idx="53" formatCode="#,##0">
                  <c:v>542.03105003639666</c:v>
                </c:pt>
                <c:pt idx="54" formatCode="#,##0">
                  <c:v>559.01124141857872</c:v>
                </c:pt>
                <c:pt idx="55" formatCode="#,##0">
                  <c:v>576.57670399278709</c:v>
                </c:pt>
                <c:pt idx="56" formatCode="#,##0">
                  <c:v>594.74495283548595</c:v>
                </c:pt>
                <c:pt idx="57" formatCode="#,##0">
                  <c:v>613.53428098794552</c:v>
                </c:pt>
                <c:pt idx="58" formatCode="#,##0">
                  <c:v>632.96664885915561</c:v>
                </c:pt>
                <c:pt idx="59" formatCode="#,##0">
                  <c:v>653.06549876637018</c:v>
                </c:pt>
                <c:pt idx="60" formatCode="#,##0">
                  <c:v>673.85469663775393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D1-4AC6-AFE6-2765B7F3843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D1-4AC6-AFE6-2765B7F38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</c:v>
                </c:pt>
                <c:pt idx="1">
                  <c:v>9</c:v>
                </c:pt>
                <c:pt idx="2">
                  <c:v>16</c:v>
                </c:pt>
                <c:pt idx="3">
                  <c:v>19</c:v>
                </c:pt>
                <c:pt idx="4">
                  <c:v>24</c:v>
                </c:pt>
                <c:pt idx="5">
                  <c:v>32</c:v>
                </c:pt>
                <c:pt idx="6">
                  <c:v>37</c:v>
                </c:pt>
                <c:pt idx="7">
                  <c:v>41</c:v>
                </c:pt>
                <c:pt idx="8">
                  <c:v>50</c:v>
                </c:pt>
                <c:pt idx="9">
                  <c:v>53</c:v>
                </c:pt>
                <c:pt idx="10">
                  <c:v>58</c:v>
                </c:pt>
                <c:pt idx="11">
                  <c:v>69</c:v>
                </c:pt>
                <c:pt idx="12">
                  <c:v>74</c:v>
                </c:pt>
                <c:pt idx="13">
                  <c:v>79</c:v>
                </c:pt>
                <c:pt idx="14">
                  <c:v>80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88</c:v>
                </c:pt>
                <c:pt idx="19">
                  <c:v>91</c:v>
                </c:pt>
                <c:pt idx="20">
                  <c:v>93</c:v>
                </c:pt>
                <c:pt idx="21">
                  <c:v>98</c:v>
                </c:pt>
                <c:pt idx="22">
                  <c:v>99</c:v>
                </c:pt>
                <c:pt idx="23">
                  <c:v>103</c:v>
                </c:pt>
                <c:pt idx="24">
                  <c:v>105</c:v>
                </c:pt>
                <c:pt idx="25">
                  <c:v>106</c:v>
                </c:pt>
                <c:pt idx="26">
                  <c:v>111</c:v>
                </c:pt>
                <c:pt idx="27">
                  <c:v>113</c:v>
                </c:pt>
                <c:pt idx="28">
                  <c:v>114</c:v>
                </c:pt>
                <c:pt idx="29">
                  <c:v>118</c:v>
                </c:pt>
                <c:pt idx="30">
                  <c:v>119</c:v>
                </c:pt>
                <c:pt idx="31">
                  <c:v>123</c:v>
                </c:pt>
                <c:pt idx="32">
                  <c:v>125</c:v>
                </c:pt>
                <c:pt idx="33">
                  <c:v>130</c:v>
                </c:pt>
                <c:pt idx="3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0-426E-A0A6-642AC6A8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107.49339358701549</c:v>
                </c:pt>
                <c:pt idx="27" formatCode="#,##0">
                  <c:v>109.86127043820002</c:v>
                </c:pt>
                <c:pt idx="28" formatCode="#,##0">
                  <c:v>112.12005848469167</c:v>
                </c:pt>
                <c:pt idx="29" formatCode="#,##0">
                  <c:v>114.29194438667503</c:v>
                </c:pt>
                <c:pt idx="30" formatCode="#,##0">
                  <c:v>116.36803426070126</c:v>
                </c:pt>
                <c:pt idx="31" formatCode="#,##0">
                  <c:v>118.34657445354202</c:v>
                </c:pt>
                <c:pt idx="32" formatCode="#,##0">
                  <c:v>120.23556706589045</c:v>
                </c:pt>
                <c:pt idx="33" formatCode="#,##0">
                  <c:v>122.03150675772233</c:v>
                </c:pt>
                <c:pt idx="34" formatCode="#,##0">
                  <c:v>123.7298916652932</c:v>
                </c:pt>
                <c:pt idx="35" formatCode="#,##0">
                  <c:v>125.3411837846524</c:v>
                </c:pt>
                <c:pt idx="36" formatCode="#,##0">
                  <c:v>126.8780903721933</c:v>
                </c:pt>
                <c:pt idx="37" formatCode="#,##0">
                  <c:v>128.33498548578561</c:v>
                </c:pt>
                <c:pt idx="38" formatCode="#,##0">
                  <c:v>129.71706151615876</c:v>
                </c:pt>
                <c:pt idx="39" formatCode="#,##0">
                  <c:v>131.030543175513</c:v>
                </c:pt>
                <c:pt idx="40" formatCode="#,##0">
                  <c:v>132.27668902661998</c:v>
                </c:pt>
                <c:pt idx="41" formatCode="#,##0">
                  <c:v>133.45788614978898</c:v>
                </c:pt>
                <c:pt idx="42" formatCode="#,##0">
                  <c:v>134.58083937046896</c:v>
                </c:pt>
                <c:pt idx="43" formatCode="#,##0">
                  <c:v>135.65175605340738</c:v>
                </c:pt>
                <c:pt idx="44" formatCode="#,##0">
                  <c:v>136.66953984417677</c:v>
                </c:pt>
                <c:pt idx="45" formatCode="#,##0">
                  <c:v>137.63480457490053</c:v>
                </c:pt>
                <c:pt idx="46" formatCode="#,##0">
                  <c:v>138.55167633946445</c:v>
                </c:pt>
                <c:pt idx="47" formatCode="#,##0">
                  <c:v>139.42327735855892</c:v>
                </c:pt>
                <c:pt idx="48" formatCode="#,##0">
                  <c:v>140.25276740449115</c:v>
                </c:pt>
                <c:pt idx="49" formatCode="#,##0">
                  <c:v>141.04208367548205</c:v>
                </c:pt>
                <c:pt idx="50" formatCode="#,##0">
                  <c:v>141.79268543692194</c:v>
                </c:pt>
                <c:pt idx="51" formatCode="#,##0">
                  <c:v>142.50654593568191</c:v>
                </c:pt>
                <c:pt idx="52" formatCode="#,##0">
                  <c:v>143.18589170133538</c:v>
                </c:pt>
                <c:pt idx="53" formatCode="#,##0">
                  <c:v>143.8326847846771</c:v>
                </c:pt>
                <c:pt idx="54" formatCode="#,##0">
                  <c:v>144.44870955115888</c:v>
                </c:pt>
                <c:pt idx="55" formatCode="#,##0">
                  <c:v>145.03555617880767</c:v>
                </c:pt>
                <c:pt idx="56" formatCode="#,##0">
                  <c:v>145.59471076884881</c:v>
                </c:pt>
                <c:pt idx="57" formatCode="#,##0">
                  <c:v>146.12778859508899</c:v>
                </c:pt>
                <c:pt idx="58" formatCode="#,##0">
                  <c:v>146.6362106309968</c:v>
                </c:pt>
                <c:pt idx="59" formatCode="#,##0">
                  <c:v>147.12132538241281</c:v>
                </c:pt>
                <c:pt idx="60" formatCode="#,##0">
                  <c:v>147.58443674375263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B0-426E-A0A6-642AC6A8E9F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107.5687688192475</c:v>
                </c:pt>
                <c:pt idx="27" formatCode="#,##0">
                  <c:v>110.04916368434536</c:v>
                </c:pt>
                <c:pt idx="28" formatCode="#,##0">
                  <c:v>112.44752970749927</c:v>
                </c:pt>
                <c:pt idx="29" formatCode="#,##0">
                  <c:v>114.79173541294084</c:v>
                </c:pt>
                <c:pt idx="30" formatCode="#,##0">
                  <c:v>117.07502722290717</c:v>
                </c:pt>
                <c:pt idx="31" formatCode="#,##0">
                  <c:v>119.29856534790588</c:v>
                </c:pt>
                <c:pt idx="32" formatCode="#,##0">
                  <c:v>121.47231416672402</c:v>
                </c:pt>
                <c:pt idx="33" formatCode="#,##0">
                  <c:v>123.58633346124996</c:v>
                </c:pt>
                <c:pt idx="34" formatCode="#,##0">
                  <c:v>125.63090904660771</c:v>
                </c:pt>
                <c:pt idx="35" formatCode="#,##0">
                  <c:v>127.6154600537096</c:v>
                </c:pt>
                <c:pt idx="36" formatCode="#,##0">
                  <c:v>129.55315667831613</c:v>
                </c:pt>
                <c:pt idx="37" formatCode="#,##0">
                  <c:v>131.43675220819108</c:v>
                </c:pt>
                <c:pt idx="38" formatCode="#,##0">
                  <c:v>133.26862820679514</c:v>
                </c:pt>
                <c:pt idx="39" formatCode="#,##0">
                  <c:v>135.05208267141728</c:v>
                </c:pt>
                <c:pt idx="40" formatCode="#,##0">
                  <c:v>136.78516917456744</c:v>
                </c:pt>
                <c:pt idx="41" formatCode="#,##0">
                  <c:v>138.46887171108378</c:v>
                </c:pt>
                <c:pt idx="42" formatCode="#,##0">
                  <c:v>140.10828870812824</c:v>
                </c:pt>
                <c:pt idx="43" formatCode="#,##0">
                  <c:v>141.70861823454763</c:v>
                </c:pt>
                <c:pt idx="44" formatCode="#,##0">
                  <c:v>143.26679063083225</c:v>
                </c:pt>
                <c:pt idx="45" formatCode="#,##0">
                  <c:v>144.78144151999538</c:v>
                </c:pt>
                <c:pt idx="46" formatCode="#,##0">
                  <c:v>146.25494885132372</c:v>
                </c:pt>
                <c:pt idx="47" formatCode="#,##0">
                  <c:v>147.68959861579157</c:v>
                </c:pt>
                <c:pt idx="48" formatCode="#,##0">
                  <c:v>149.08709556985536</c:v>
                </c:pt>
                <c:pt idx="49" formatCode="#,##0">
                  <c:v>150.44835731401497</c:v>
                </c:pt>
                <c:pt idx="50" formatCode="#,##0">
                  <c:v>151.77411403567757</c:v>
                </c:pt>
                <c:pt idx="51" formatCode="#,##0">
                  <c:v>153.06470908594548</c:v>
                </c:pt>
                <c:pt idx="52" formatCode="#,##0">
                  <c:v>154.32152010541472</c:v>
                </c:pt>
                <c:pt idx="53" formatCode="#,##0">
                  <c:v>155.54557299508485</c:v>
                </c:pt>
                <c:pt idx="54" formatCode="#,##0">
                  <c:v>156.7379475732007</c:v>
                </c:pt>
                <c:pt idx="55" formatCode="#,##0">
                  <c:v>157.89955295836523</c:v>
                </c:pt>
                <c:pt idx="56" formatCode="#,##0">
                  <c:v>159.03143820885373</c:v>
                </c:pt>
                <c:pt idx="57" formatCode="#,##0">
                  <c:v>160.13445057989767</c:v>
                </c:pt>
                <c:pt idx="58" formatCode="#,##0">
                  <c:v>161.20934363796147</c:v>
                </c:pt>
                <c:pt idx="59" formatCode="#,##0">
                  <c:v>162.25663924461082</c:v>
                </c:pt>
                <c:pt idx="60" formatCode="#,##0">
                  <c:v>163.27755438612539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B0-426E-A0A6-642AC6A8E9F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107.66761180188422</c:v>
                </c:pt>
                <c:pt idx="27" formatCode="#,##0">
                  <c:v>110.29621680682313</c:v>
                </c:pt>
                <c:pt idx="28" formatCode="#,##0">
                  <c:v>112.87800703394277</c:v>
                </c:pt>
                <c:pt idx="29" formatCode="#,##0">
                  <c:v>115.4526584597446</c:v>
                </c:pt>
                <c:pt idx="30" formatCode="#,##0">
                  <c:v>118.02047672535068</c:v>
                </c:pt>
                <c:pt idx="31" formatCode="#,##0">
                  <c:v>120.58906014926191</c:v>
                </c:pt>
                <c:pt idx="32" formatCode="#,##0">
                  <c:v>123.17314685470699</c:v>
                </c:pt>
                <c:pt idx="33" formatCode="#,##0">
                  <c:v>125.75408766554378</c:v>
                </c:pt>
                <c:pt idx="34" formatCode="#,##0">
                  <c:v>128.31614413031451</c:v>
                </c:pt>
                <c:pt idx="35" formatCode="#,##0">
                  <c:v>130.87042540966331</c:v>
                </c:pt>
                <c:pt idx="36" formatCode="#,##0">
                  <c:v>133.43531045659259</c:v>
                </c:pt>
                <c:pt idx="37" formatCode="#,##0">
                  <c:v>136.0036457269232</c:v>
                </c:pt>
                <c:pt idx="38" formatCode="#,##0">
                  <c:v>138.5745826167705</c:v>
                </c:pt>
                <c:pt idx="39" formatCode="#,##0">
                  <c:v>141.14842977903334</c:v>
                </c:pt>
                <c:pt idx="40" formatCode="#,##0">
                  <c:v>143.72027371196674</c:v>
                </c:pt>
                <c:pt idx="41" formatCode="#,##0">
                  <c:v>146.29062363060848</c:v>
                </c:pt>
                <c:pt idx="42" formatCode="#,##0">
                  <c:v>148.86510383838345</c:v>
                </c:pt>
                <c:pt idx="43" formatCode="#,##0">
                  <c:v>151.44935938707809</c:v>
                </c:pt>
                <c:pt idx="44" formatCode="#,##0">
                  <c:v>154.03780446991408</c:v>
                </c:pt>
                <c:pt idx="45" formatCode="#,##0">
                  <c:v>156.62671302874671</c:v>
                </c:pt>
                <c:pt idx="46" formatCode="#,##0">
                  <c:v>159.2171865417728</c:v>
                </c:pt>
                <c:pt idx="47" formatCode="#,##0">
                  <c:v>161.81123551863737</c:v>
                </c:pt>
                <c:pt idx="48" formatCode="#,##0">
                  <c:v>164.41000773980653</c:v>
                </c:pt>
                <c:pt idx="49" formatCode="#,##0">
                  <c:v>167.01309179046848</c:v>
                </c:pt>
                <c:pt idx="50" formatCode="#,##0">
                  <c:v>169.62006244540925</c:v>
                </c:pt>
                <c:pt idx="51" formatCode="#,##0">
                  <c:v>172.22993195729231</c:v>
                </c:pt>
                <c:pt idx="52" formatCode="#,##0">
                  <c:v>174.84285178978286</c:v>
                </c:pt>
                <c:pt idx="53" formatCode="#,##0">
                  <c:v>177.45936049478814</c:v>
                </c:pt>
                <c:pt idx="54" formatCode="#,##0">
                  <c:v>180.07972419994405</c:v>
                </c:pt>
                <c:pt idx="55" formatCode="#,##0">
                  <c:v>182.70398572992372</c:v>
                </c:pt>
                <c:pt idx="56" formatCode="#,##0">
                  <c:v>185.33194288414467</c:v>
                </c:pt>
                <c:pt idx="57" formatCode="#,##0">
                  <c:v>187.96337165618115</c:v>
                </c:pt>
                <c:pt idx="58" formatCode="#,##0">
                  <c:v>190.59829877184006</c:v>
                </c:pt>
                <c:pt idx="59" formatCode="#,##0">
                  <c:v>193.2368402553702</c:v>
                </c:pt>
                <c:pt idx="60" formatCode="#,##0">
                  <c:v>195.87902625388105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B0-426E-A0A6-642AC6A8E9F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107.7996676177208</c:v>
                </c:pt>
                <c:pt idx="27" formatCode="#,##0">
                  <c:v>110.62557707359596</c:v>
                </c:pt>
                <c:pt idx="28" formatCode="#,##0">
                  <c:v>113.45193052990771</c:v>
                </c:pt>
                <c:pt idx="29" formatCode="#,##0">
                  <c:v>116.34158503069135</c:v>
                </c:pt>
                <c:pt idx="30" formatCode="#,##0">
                  <c:v>119.31029801792288</c:v>
                </c:pt>
                <c:pt idx="31" formatCode="#,##0">
                  <c:v>122.37956912710973</c:v>
                </c:pt>
                <c:pt idx="32" formatCode="#,##0">
                  <c:v>125.57483355893746</c:v>
                </c:pt>
                <c:pt idx="33" formatCode="#,##0">
                  <c:v>128.86527200539754</c:v>
                </c:pt>
                <c:pt idx="34" formatCode="#,##0">
                  <c:v>132.23096165134945</c:v>
                </c:pt>
                <c:pt idx="35" formatCode="#,##0">
                  <c:v>135.69306349166456</c:v>
                </c:pt>
                <c:pt idx="36" formatCode="#,##0">
                  <c:v>139.28687318086776</c:v>
                </c:pt>
                <c:pt idx="37" formatCode="#,##0">
                  <c:v>143.01151419035963</c:v>
                </c:pt>
                <c:pt idx="38" formatCode="#,##0">
                  <c:v>146.86579154166071</c:v>
                </c:pt>
                <c:pt idx="39" formatCode="#,##0">
                  <c:v>150.8492597284997</c:v>
                </c:pt>
                <c:pt idx="40" formatCode="#,##0">
                  <c:v>154.95805664586251</c:v>
                </c:pt>
                <c:pt idx="41" formatCode="#,##0">
                  <c:v>159.20141213670357</c:v>
                </c:pt>
                <c:pt idx="42" formatCode="#,##0">
                  <c:v>163.59462388070483</c:v>
                </c:pt>
                <c:pt idx="43" formatCode="#,##0">
                  <c:v>168.15042612668367</c:v>
                </c:pt>
                <c:pt idx="44" formatCode="#,##0">
                  <c:v>172.86450968122494</c:v>
                </c:pt>
                <c:pt idx="45" formatCode="#,##0">
                  <c:v>177.73484017057268</c:v>
                </c:pt>
                <c:pt idx="46" formatCode="#,##0">
                  <c:v>182.76874819794887</c:v>
                </c:pt>
                <c:pt idx="47" formatCode="#,##0">
                  <c:v>187.97634438045759</c:v>
                </c:pt>
                <c:pt idx="48" formatCode="#,##0">
                  <c:v>193.36608292566092</c:v>
                </c:pt>
                <c:pt idx="49" formatCode="#,##0">
                  <c:v>198.94398311222506</c:v>
                </c:pt>
                <c:pt idx="50" formatCode="#,##0">
                  <c:v>204.71430599049106</c:v>
                </c:pt>
                <c:pt idx="51" formatCode="#,##0">
                  <c:v>210.6811623626194</c:v>
                </c:pt>
                <c:pt idx="52" formatCode="#,##0">
                  <c:v>216.85146800127086</c:v>
                </c:pt>
                <c:pt idx="53" formatCode="#,##0">
                  <c:v>223.23429723637651</c:v>
                </c:pt>
                <c:pt idx="54" formatCode="#,##0">
                  <c:v>229.83770499611393</c:v>
                </c:pt>
                <c:pt idx="55" formatCode="#,##0">
                  <c:v>236.6687182194172</c:v>
                </c:pt>
                <c:pt idx="56" formatCode="#,##0">
                  <c:v>243.73414832491122</c:v>
                </c:pt>
                <c:pt idx="57" formatCode="#,##0">
                  <c:v>251.04110927308989</c:v>
                </c:pt>
                <c:pt idx="58" formatCode="#,##0">
                  <c:v>258.59814122300497</c:v>
                </c:pt>
                <c:pt idx="59" formatCode="#,##0">
                  <c:v>266.41436063136621</c:v>
                </c:pt>
                <c:pt idx="60" formatCode="#,##0">
                  <c:v>274.49904869245984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B0-426E-A0A6-642AC6A8E9F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AB0-426E-A0A6-642AC6A8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</c:v>
                </c:pt>
                <c:pt idx="1">
                  <c:v>22</c:v>
                </c:pt>
                <c:pt idx="2">
                  <c:v>35</c:v>
                </c:pt>
                <c:pt idx="3">
                  <c:v>47</c:v>
                </c:pt>
                <c:pt idx="4">
                  <c:v>60</c:v>
                </c:pt>
                <c:pt idx="5">
                  <c:v>80</c:v>
                </c:pt>
                <c:pt idx="6">
                  <c:v>88</c:v>
                </c:pt>
                <c:pt idx="7">
                  <c:v>97</c:v>
                </c:pt>
                <c:pt idx="8">
                  <c:v>105</c:v>
                </c:pt>
                <c:pt idx="9">
                  <c:v>113</c:v>
                </c:pt>
                <c:pt idx="10">
                  <c:v>125</c:v>
                </c:pt>
                <c:pt idx="11">
                  <c:v>139</c:v>
                </c:pt>
                <c:pt idx="12">
                  <c:v>146</c:v>
                </c:pt>
                <c:pt idx="13">
                  <c:v>151</c:v>
                </c:pt>
                <c:pt idx="14">
                  <c:v>160</c:v>
                </c:pt>
                <c:pt idx="15">
                  <c:v>169</c:v>
                </c:pt>
                <c:pt idx="16">
                  <c:v>175</c:v>
                </c:pt>
                <c:pt idx="17">
                  <c:v>182</c:v>
                </c:pt>
                <c:pt idx="18">
                  <c:v>188</c:v>
                </c:pt>
                <c:pt idx="19">
                  <c:v>192</c:v>
                </c:pt>
                <c:pt idx="20">
                  <c:v>198</c:v>
                </c:pt>
                <c:pt idx="21">
                  <c:v>203</c:v>
                </c:pt>
                <c:pt idx="22">
                  <c:v>209</c:v>
                </c:pt>
                <c:pt idx="23">
                  <c:v>216</c:v>
                </c:pt>
                <c:pt idx="24">
                  <c:v>222</c:v>
                </c:pt>
                <c:pt idx="25">
                  <c:v>229</c:v>
                </c:pt>
                <c:pt idx="26">
                  <c:v>232</c:v>
                </c:pt>
                <c:pt idx="27">
                  <c:v>238</c:v>
                </c:pt>
                <c:pt idx="28">
                  <c:v>244</c:v>
                </c:pt>
                <c:pt idx="29">
                  <c:v>249</c:v>
                </c:pt>
                <c:pt idx="30">
                  <c:v>252</c:v>
                </c:pt>
                <c:pt idx="31">
                  <c:v>257</c:v>
                </c:pt>
                <c:pt idx="32">
                  <c:v>262</c:v>
                </c:pt>
                <c:pt idx="33">
                  <c:v>264</c:v>
                </c:pt>
                <c:pt idx="34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B-48C4-98EF-30DC9D32B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233.63058809017161</c:v>
                </c:pt>
                <c:pt idx="27" formatCode="#,##0">
                  <c:v>238.02807367094292</c:v>
                </c:pt>
                <c:pt idx="28" formatCode="#,##0">
                  <c:v>242.22296575728453</c:v>
                </c:pt>
                <c:pt idx="29" formatCode="#,##0">
                  <c:v>246.25646814668218</c:v>
                </c:pt>
                <c:pt idx="30" formatCode="#,##0">
                  <c:v>250.11206362701665</c:v>
                </c:pt>
                <c:pt idx="31" formatCode="#,##0">
                  <c:v>253.7864954137209</c:v>
                </c:pt>
                <c:pt idx="32" formatCode="#,##0">
                  <c:v>257.29462455093937</c:v>
                </c:pt>
                <c:pt idx="33" formatCode="#,##0">
                  <c:v>260.62994112148431</c:v>
                </c:pt>
                <c:pt idx="34" formatCode="#,##0">
                  <c:v>263.78408452125882</c:v>
                </c:pt>
                <c:pt idx="35" formatCode="#,##0">
                  <c:v>266.77648417149732</c:v>
                </c:pt>
                <c:pt idx="36" formatCode="#,##0">
                  <c:v>269.63073926264468</c:v>
                </c:pt>
                <c:pt idx="37" formatCode="#,##0">
                  <c:v>272.336401616459</c:v>
                </c:pt>
                <c:pt idx="38" formatCode="#,##0">
                  <c:v>274.90311424429484</c:v>
                </c:pt>
                <c:pt idx="39" formatCode="#,##0">
                  <c:v>277.34243732595269</c:v>
                </c:pt>
                <c:pt idx="40" formatCode="#,##0">
                  <c:v>279.65670819229422</c:v>
                </c:pt>
                <c:pt idx="41" formatCode="#,##0">
                  <c:v>281.85035999246526</c:v>
                </c:pt>
                <c:pt idx="42" formatCode="#,##0">
                  <c:v>283.93584454515667</c:v>
                </c:pt>
                <c:pt idx="43" formatCode="#,##0">
                  <c:v>285.92468981347088</c:v>
                </c:pt>
                <c:pt idx="44" formatCode="#,##0">
                  <c:v>287.81485971061403</c:v>
                </c:pt>
                <c:pt idx="45" formatCode="#,##0">
                  <c:v>289.60749421052952</c:v>
                </c:pt>
                <c:pt idx="46" formatCode="#,##0">
                  <c:v>291.31025605900544</c:v>
                </c:pt>
                <c:pt idx="47" formatCode="#,##0">
                  <c:v>292.92894366589519</c:v>
                </c:pt>
                <c:pt idx="48" formatCode="#,##0">
                  <c:v>294.46942517976925</c:v>
                </c:pt>
                <c:pt idx="49" formatCode="#,##0">
                  <c:v>295.93529825446672</c:v>
                </c:pt>
                <c:pt idx="50" formatCode="#,##0">
                  <c:v>297.32927295428362</c:v>
                </c:pt>
                <c:pt idx="51" formatCode="#,##0">
                  <c:v>298.65501388055213</c:v>
                </c:pt>
                <c:pt idx="52" formatCode="#,##0">
                  <c:v>299.91665601676567</c:v>
                </c:pt>
                <c:pt idx="53" formatCode="#,##0">
                  <c:v>301.1178431715432</c:v>
                </c:pt>
                <c:pt idx="54" formatCode="#,##0">
                  <c:v>302.26188916643792</c:v>
                </c:pt>
                <c:pt idx="55" formatCode="#,##0">
                  <c:v>303.35174718921428</c:v>
                </c:pt>
                <c:pt idx="56" formatCode="#,##0">
                  <c:v>304.39017714214776</c:v>
                </c:pt>
                <c:pt idx="57" formatCode="#,##0">
                  <c:v>305.38017881945098</c:v>
                </c:pt>
                <c:pt idx="58" formatCode="#,##0">
                  <c:v>306.32439117185118</c:v>
                </c:pt>
                <c:pt idx="59" formatCode="#,##0">
                  <c:v>307.22531856733809</c:v>
                </c:pt>
                <c:pt idx="60" formatCode="#,##0">
                  <c:v>308.08538252411199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DB-48C4-98EF-30DC9D32BBB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233.77057066431678</c:v>
                </c:pt>
                <c:pt idx="27" formatCode="#,##0">
                  <c:v>238.3770182709271</c:v>
                </c:pt>
                <c:pt idx="28" formatCode="#,##0">
                  <c:v>242.83112659964149</c:v>
                </c:pt>
                <c:pt idx="29" formatCode="#,##0">
                  <c:v>247.18465148117585</c:v>
                </c:pt>
                <c:pt idx="30" formatCode="#,##0">
                  <c:v>251.42505055682761</c:v>
                </c:pt>
                <c:pt idx="31" formatCode="#,##0">
                  <c:v>255.55447850325376</c:v>
                </c:pt>
                <c:pt idx="32" formatCode="#,##0">
                  <c:v>259.59144059534458</c:v>
                </c:pt>
                <c:pt idx="33" formatCode="#,##0">
                  <c:v>263.51747642803565</c:v>
                </c:pt>
                <c:pt idx="34" formatCode="#,##0">
                  <c:v>267.31454537227148</c:v>
                </c:pt>
                <c:pt idx="35" formatCode="#,##0">
                  <c:v>271.00014009974637</c:v>
                </c:pt>
                <c:pt idx="36" formatCode="#,##0">
                  <c:v>274.59871954544423</c:v>
                </c:pt>
                <c:pt idx="37" formatCode="#,##0">
                  <c:v>278.09682552949772</c:v>
                </c:pt>
                <c:pt idx="38" formatCode="#,##0">
                  <c:v>281.49888095547669</c:v>
                </c:pt>
                <c:pt idx="39" formatCode="#,##0">
                  <c:v>284.81101067548923</c:v>
                </c:pt>
                <c:pt idx="40" formatCode="#,##0">
                  <c:v>288.02959989562527</c:v>
                </c:pt>
                <c:pt idx="41" formatCode="#,##0">
                  <c:v>291.15647603486985</c:v>
                </c:pt>
                <c:pt idx="42" formatCode="#,##0">
                  <c:v>294.20110760080962</c:v>
                </c:pt>
                <c:pt idx="43" formatCode="#,##0">
                  <c:v>297.17314814987418</c:v>
                </c:pt>
                <c:pt idx="44" formatCode="#,##0">
                  <c:v>300.06689688583128</c:v>
                </c:pt>
                <c:pt idx="45" formatCode="#,##0">
                  <c:v>302.87981996570568</c:v>
                </c:pt>
                <c:pt idx="46" formatCode="#,##0">
                  <c:v>305.61633358102978</c:v>
                </c:pt>
                <c:pt idx="47" formatCode="#,##0">
                  <c:v>308.28068314361292</c:v>
                </c:pt>
                <c:pt idx="48" formatCode="#,##0">
                  <c:v>310.87603462973141</c:v>
                </c:pt>
                <c:pt idx="49" formatCode="#,##0">
                  <c:v>313.40409215459925</c:v>
                </c:pt>
                <c:pt idx="50" formatCode="#,##0">
                  <c:v>315.86621178054406</c:v>
                </c:pt>
                <c:pt idx="51" formatCode="#,##0">
                  <c:v>318.26303115961304</c:v>
                </c:pt>
                <c:pt idx="52" formatCode="#,##0">
                  <c:v>320.59710876719879</c:v>
                </c:pt>
                <c:pt idx="53" formatCode="#,##0">
                  <c:v>322.87034984801471</c:v>
                </c:pt>
                <c:pt idx="54" formatCode="#,##0">
                  <c:v>325.0847597788013</c:v>
                </c:pt>
                <c:pt idx="55" formatCode="#,##0">
                  <c:v>327.24202692267829</c:v>
                </c:pt>
                <c:pt idx="56" formatCode="#,##0">
                  <c:v>329.34409953072833</c:v>
                </c:pt>
                <c:pt idx="57" formatCode="#,##0">
                  <c:v>331.39255107695283</c:v>
                </c:pt>
                <c:pt idx="58" formatCode="#,##0">
                  <c:v>333.38878104192844</c:v>
                </c:pt>
                <c:pt idx="59" formatCode="#,##0">
                  <c:v>335.33375859713436</c:v>
                </c:pt>
                <c:pt idx="60" formatCode="#,##0">
                  <c:v>337.22974385994712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DB-48C4-98EF-30DC9D32BBB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233.95413620349925</c:v>
                </c:pt>
                <c:pt idx="27" formatCode="#,##0">
                  <c:v>238.83583121267151</c:v>
                </c:pt>
                <c:pt idx="28" formatCode="#,##0">
                  <c:v>243.630584491608</c:v>
                </c:pt>
                <c:pt idx="29" formatCode="#,##0">
                  <c:v>248.41207999666855</c:v>
                </c:pt>
                <c:pt idx="30" formatCode="#,##0">
                  <c:v>253.18088534707982</c:v>
                </c:pt>
                <c:pt idx="31" formatCode="#,##0">
                  <c:v>257.95111170577212</c:v>
                </c:pt>
                <c:pt idx="32" formatCode="#,##0">
                  <c:v>262.75012987302728</c:v>
                </c:pt>
                <c:pt idx="33" formatCode="#,##0">
                  <c:v>267.54330566458128</c:v>
                </c:pt>
                <c:pt idx="34" formatCode="#,##0">
                  <c:v>272.30141052772694</c:v>
                </c:pt>
                <c:pt idx="35" formatCode="#,##0">
                  <c:v>277.04507576080334</c:v>
                </c:pt>
                <c:pt idx="36" formatCode="#,##0">
                  <c:v>281.80843370510053</c:v>
                </c:pt>
                <c:pt idx="37" formatCode="#,##0">
                  <c:v>286.57819920714309</c:v>
                </c:pt>
                <c:pt idx="38" formatCode="#,##0">
                  <c:v>291.35279628828806</c:v>
                </c:pt>
                <c:pt idx="39" formatCode="#,##0">
                  <c:v>296.13279816106194</c:v>
                </c:pt>
                <c:pt idx="40" formatCode="#,##0">
                  <c:v>300.9090797507954</c:v>
                </c:pt>
                <c:pt idx="41" formatCode="#,##0">
                  <c:v>305.68258674255861</c:v>
                </c:pt>
                <c:pt idx="42" formatCode="#,##0">
                  <c:v>310.46376427128354</c:v>
                </c:pt>
                <c:pt idx="43" formatCode="#,##0">
                  <c:v>315.26309600457358</c:v>
                </c:pt>
                <c:pt idx="44" formatCode="#,##0">
                  <c:v>320.07020830126902</c:v>
                </c:pt>
                <c:pt idx="45" formatCode="#,##0">
                  <c:v>324.87818133910105</c:v>
                </c:pt>
                <c:pt idx="46" formatCode="#,##0">
                  <c:v>329.68906072043524</c:v>
                </c:pt>
                <c:pt idx="47" formatCode="#,##0">
                  <c:v>334.50658024889799</c:v>
                </c:pt>
                <c:pt idx="48" formatCode="#,##0">
                  <c:v>339.3328715167836</c:v>
                </c:pt>
                <c:pt idx="49" formatCode="#,##0">
                  <c:v>344.1671704680129</c:v>
                </c:pt>
                <c:pt idx="50" formatCode="#,##0">
                  <c:v>349.00868739861716</c:v>
                </c:pt>
                <c:pt idx="51" formatCode="#,##0">
                  <c:v>353.85558792068576</c:v>
                </c:pt>
                <c:pt idx="52" formatCode="#,##0">
                  <c:v>358.70815332388241</c:v>
                </c:pt>
                <c:pt idx="53" formatCode="#,##0">
                  <c:v>363.56738377603511</c:v>
                </c:pt>
                <c:pt idx="54" formatCode="#,##0">
                  <c:v>368.43377351418184</c:v>
                </c:pt>
                <c:pt idx="55" formatCode="#,##0">
                  <c:v>373.30740206985831</c:v>
                </c:pt>
                <c:pt idx="56" formatCode="#,##0">
                  <c:v>378.18789392769725</c:v>
                </c:pt>
                <c:pt idx="57" formatCode="#,##0">
                  <c:v>383.07483307576501</c:v>
                </c:pt>
                <c:pt idx="58" formatCode="#,##0">
                  <c:v>387.96826914770293</c:v>
                </c:pt>
                <c:pt idx="59" formatCode="#,##0">
                  <c:v>392.86841761711605</c:v>
                </c:pt>
                <c:pt idx="60" formatCode="#,##0">
                  <c:v>397.77533447149341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DB-48C4-98EF-30DC9D32BBB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234.19938271862435</c:v>
                </c:pt>
                <c:pt idx="27" formatCode="#,##0">
                  <c:v>239.44750027953538</c:v>
                </c:pt>
                <c:pt idx="28" formatCode="#,##0">
                  <c:v>244.69644241268574</c:v>
                </c:pt>
                <c:pt idx="29" formatCode="#,##0">
                  <c:v>250.06294362842678</c:v>
                </c:pt>
                <c:pt idx="30" formatCode="#,##0">
                  <c:v>255.57626774757105</c:v>
                </c:pt>
                <c:pt idx="31" formatCode="#,##0">
                  <c:v>261.27634266463235</c:v>
                </c:pt>
                <c:pt idx="32" formatCode="#,##0">
                  <c:v>267.21040518088387</c:v>
                </c:pt>
                <c:pt idx="33" formatCode="#,##0">
                  <c:v>273.32121943859545</c:v>
                </c:pt>
                <c:pt idx="34" formatCode="#,##0">
                  <c:v>279.57178592393467</c:v>
                </c:pt>
                <c:pt idx="35" formatCode="#,##0">
                  <c:v>286.00140362737704</c:v>
                </c:pt>
                <c:pt idx="36" formatCode="#,##0">
                  <c:v>292.67562162161153</c:v>
                </c:pt>
                <c:pt idx="37" formatCode="#,##0">
                  <c:v>299.59281206781077</c:v>
                </c:pt>
                <c:pt idx="38" formatCode="#,##0">
                  <c:v>306.75075572022706</c:v>
                </c:pt>
                <c:pt idx="39" formatCode="#,##0">
                  <c:v>314.14862521007086</c:v>
                </c:pt>
                <c:pt idx="40" formatCode="#,##0">
                  <c:v>321.77924805660183</c:v>
                </c:pt>
                <c:pt idx="41" formatCode="#,##0">
                  <c:v>329.65976539673522</c:v>
                </c:pt>
                <c:pt idx="42" formatCode="#,##0">
                  <c:v>337.81858720702326</c:v>
                </c:pt>
                <c:pt idx="43" formatCode="#,##0">
                  <c:v>346.27936280669826</c:v>
                </c:pt>
                <c:pt idx="44" formatCode="#,##0">
                  <c:v>355.0340894079892</c:v>
                </c:pt>
                <c:pt idx="45" formatCode="#,##0">
                  <c:v>364.07898888820637</c:v>
                </c:pt>
                <c:pt idx="46" formatCode="#,##0">
                  <c:v>373.4276752247622</c:v>
                </c:pt>
                <c:pt idx="47" formatCode="#,##0">
                  <c:v>383.09892527799263</c:v>
                </c:pt>
                <c:pt idx="48" formatCode="#,##0">
                  <c:v>393.10843971908457</c:v>
                </c:pt>
                <c:pt idx="49" formatCode="#,##0">
                  <c:v>403.46739720841799</c:v>
                </c:pt>
                <c:pt idx="50" formatCode="#,##0">
                  <c:v>414.18371112519765</c:v>
                </c:pt>
                <c:pt idx="51" formatCode="#,##0">
                  <c:v>425.26501581629316</c:v>
                </c:pt>
                <c:pt idx="52" formatCode="#,##0">
                  <c:v>436.72415485950302</c:v>
                </c:pt>
                <c:pt idx="53" formatCode="#,##0">
                  <c:v>448.5779805818421</c:v>
                </c:pt>
                <c:pt idx="54" formatCode="#,##0">
                  <c:v>460.84145213564022</c:v>
                </c:pt>
                <c:pt idx="55" formatCode="#,##0">
                  <c:v>473.52761955034623</c:v>
                </c:pt>
                <c:pt idx="56" formatCode="#,##0">
                  <c:v>486.64913260340654</c:v>
                </c:pt>
                <c:pt idx="57" formatCode="#,##0">
                  <c:v>500.21920293573839</c:v>
                </c:pt>
                <c:pt idx="58" formatCode="#,##0">
                  <c:v>514.25369084272347</c:v>
                </c:pt>
                <c:pt idx="59" formatCode="#,##0">
                  <c:v>528.76952688682297</c:v>
                </c:pt>
                <c:pt idx="60" formatCode="#,##0">
                  <c:v>543.78394757171122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DB-48C4-98EF-30DC9D32BB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DB-48C4-98EF-30DC9D32B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</c:v>
                </c:pt>
                <c:pt idx="1">
                  <c:v>14</c:v>
                </c:pt>
                <c:pt idx="2">
                  <c:v>19</c:v>
                </c:pt>
                <c:pt idx="3">
                  <c:v>22</c:v>
                </c:pt>
                <c:pt idx="4">
                  <c:v>26</c:v>
                </c:pt>
                <c:pt idx="5">
                  <c:v>26</c:v>
                </c:pt>
                <c:pt idx="6">
                  <c:v>32</c:v>
                </c:pt>
                <c:pt idx="7">
                  <c:v>34</c:v>
                </c:pt>
                <c:pt idx="8">
                  <c:v>43</c:v>
                </c:pt>
                <c:pt idx="9">
                  <c:v>46</c:v>
                </c:pt>
                <c:pt idx="10">
                  <c:v>51</c:v>
                </c:pt>
                <c:pt idx="11">
                  <c:v>53</c:v>
                </c:pt>
                <c:pt idx="12">
                  <c:v>59</c:v>
                </c:pt>
                <c:pt idx="13">
                  <c:v>66</c:v>
                </c:pt>
                <c:pt idx="14">
                  <c:v>66</c:v>
                </c:pt>
                <c:pt idx="15">
                  <c:v>73</c:v>
                </c:pt>
                <c:pt idx="16">
                  <c:v>76</c:v>
                </c:pt>
                <c:pt idx="17">
                  <c:v>80</c:v>
                </c:pt>
                <c:pt idx="18">
                  <c:v>83</c:v>
                </c:pt>
                <c:pt idx="19">
                  <c:v>86</c:v>
                </c:pt>
                <c:pt idx="20">
                  <c:v>96</c:v>
                </c:pt>
                <c:pt idx="21">
                  <c:v>105</c:v>
                </c:pt>
                <c:pt idx="22">
                  <c:v>107</c:v>
                </c:pt>
                <c:pt idx="23">
                  <c:v>109</c:v>
                </c:pt>
                <c:pt idx="24">
                  <c:v>111</c:v>
                </c:pt>
                <c:pt idx="25">
                  <c:v>115</c:v>
                </c:pt>
                <c:pt idx="26">
                  <c:v>116</c:v>
                </c:pt>
                <c:pt idx="27">
                  <c:v>120</c:v>
                </c:pt>
                <c:pt idx="28">
                  <c:v>121</c:v>
                </c:pt>
                <c:pt idx="29">
                  <c:v>124</c:v>
                </c:pt>
                <c:pt idx="30">
                  <c:v>125</c:v>
                </c:pt>
                <c:pt idx="31">
                  <c:v>128</c:v>
                </c:pt>
                <c:pt idx="32">
                  <c:v>130</c:v>
                </c:pt>
                <c:pt idx="33">
                  <c:v>130</c:v>
                </c:pt>
                <c:pt idx="3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4-4644-937B-BD4B09A7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118.56199083859354</c:v>
                </c:pt>
                <c:pt idx="27" formatCode="#,##0">
                  <c:v>121.94467205457147</c:v>
                </c:pt>
                <c:pt idx="28" formatCode="#,##0">
                  <c:v>125.1715121209881</c:v>
                </c:pt>
                <c:pt idx="29" formatCode="#,##0">
                  <c:v>128.27420626667859</c:v>
                </c:pt>
                <c:pt idx="30" formatCode="#,##0">
                  <c:v>131.24004894385894</c:v>
                </c:pt>
                <c:pt idx="31" formatCode="#,##0">
                  <c:v>134.06653493363146</c:v>
                </c:pt>
                <c:pt idx="32" formatCode="#,##0">
                  <c:v>136.76509580841491</c:v>
                </c:pt>
                <c:pt idx="33" formatCode="#,##0">
                  <c:v>139.3307239396033</c:v>
                </c:pt>
                <c:pt idx="34" formatCode="#,##0">
                  <c:v>141.75698809327599</c:v>
                </c:pt>
                <c:pt idx="35" formatCode="#,##0">
                  <c:v>144.05883397807486</c:v>
                </c:pt>
                <c:pt idx="36" formatCode="#,##0">
                  <c:v>146.25441481741899</c:v>
                </c:pt>
                <c:pt idx="37" formatCode="#,##0">
                  <c:v>148.33569355112232</c:v>
                </c:pt>
                <c:pt idx="38" formatCode="#,##0">
                  <c:v>150.31008788022677</c:v>
                </c:pt>
                <c:pt idx="39" formatCode="#,##0">
                  <c:v>152.18649025073285</c:v>
                </c:pt>
                <c:pt idx="40" formatCode="#,##0">
                  <c:v>153.9666986094571</c:v>
                </c:pt>
                <c:pt idx="41" formatCode="#,##0">
                  <c:v>155.65412307112712</c:v>
                </c:pt>
                <c:pt idx="42" formatCode="#,##0">
                  <c:v>157.2583419578128</c:v>
                </c:pt>
                <c:pt idx="43" formatCode="#,##0">
                  <c:v>158.78822293343913</c:v>
                </c:pt>
                <c:pt idx="44" formatCode="#,##0">
                  <c:v>160.2421997773954</c:v>
                </c:pt>
                <c:pt idx="45" formatCode="#,##0">
                  <c:v>161.62114939271504</c:v>
                </c:pt>
                <c:pt idx="46" formatCode="#,##0">
                  <c:v>162.93096619923494</c:v>
                </c:pt>
                <c:pt idx="47" formatCode="#,##0">
                  <c:v>164.17611051222704</c:v>
                </c:pt>
                <c:pt idx="48" formatCode="#,##0">
                  <c:v>165.36109629213021</c:v>
                </c:pt>
                <c:pt idx="49" formatCode="#,##0">
                  <c:v>166.48869096497435</c:v>
                </c:pt>
                <c:pt idx="50" formatCode="#,##0">
                  <c:v>167.56097919560278</c:v>
                </c:pt>
                <c:pt idx="51" formatCode="#,##0">
                  <c:v>168.58077990811702</c:v>
                </c:pt>
                <c:pt idx="52" formatCode="#,##0">
                  <c:v>169.55127385905053</c:v>
                </c:pt>
                <c:pt idx="53" formatCode="#,##0">
                  <c:v>170.47526397811015</c:v>
                </c:pt>
                <c:pt idx="54" formatCode="#,##0">
                  <c:v>171.35529935879839</c:v>
                </c:pt>
                <c:pt idx="55" formatCode="#,##0">
                  <c:v>172.19365168401097</c:v>
                </c:pt>
                <c:pt idx="56" formatCode="#,##0">
                  <c:v>172.99244395549829</c:v>
                </c:pt>
                <c:pt idx="57" formatCode="#,##0">
                  <c:v>173.75398370726998</c:v>
                </c:pt>
                <c:pt idx="58" formatCode="#,##0">
                  <c:v>174.48030090142399</c:v>
                </c:pt>
                <c:pt idx="59" formatCode="#,##0">
                  <c:v>175.17332197487545</c:v>
                </c:pt>
                <c:pt idx="60" formatCode="#,##0">
                  <c:v>175.83490963393231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84-4644-937B-BD4B09A7A53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118.66966974178213</c:v>
                </c:pt>
                <c:pt idx="27" formatCode="#,##0">
                  <c:v>122.21309097763623</c:v>
                </c:pt>
                <c:pt idx="28" formatCode="#,##0">
                  <c:v>125.63932815357037</c:v>
                </c:pt>
                <c:pt idx="29" formatCode="#,##0">
                  <c:v>128.98819344705834</c:v>
                </c:pt>
                <c:pt idx="30" formatCode="#,##0">
                  <c:v>132.25003888986737</c:v>
                </c:pt>
                <c:pt idx="31" formatCode="#,##0">
                  <c:v>135.42652192557981</c:v>
                </c:pt>
                <c:pt idx="32" formatCode="#,##0">
                  <c:v>138.53187738103429</c:v>
                </c:pt>
                <c:pt idx="33" formatCode="#,##0">
                  <c:v>141.55190494464281</c:v>
                </c:pt>
                <c:pt idx="34" formatCode="#,##0">
                  <c:v>144.4727272094396</c:v>
                </c:pt>
                <c:pt idx="35" formatCode="#,##0">
                  <c:v>147.307800076728</c:v>
                </c:pt>
                <c:pt idx="36" formatCode="#,##0">
                  <c:v>150.07593811188016</c:v>
                </c:pt>
                <c:pt idx="37" formatCode="#,##0">
                  <c:v>152.7667888688444</c:v>
                </c:pt>
                <c:pt idx="38" formatCode="#,##0">
                  <c:v>155.38375458113589</c:v>
                </c:pt>
                <c:pt idx="39" formatCode="#,##0">
                  <c:v>157.93154667345325</c:v>
                </c:pt>
                <c:pt idx="40" formatCode="#,##0">
                  <c:v>160.40738453509636</c:v>
                </c:pt>
                <c:pt idx="41" formatCode="#,##0">
                  <c:v>162.8126738729768</c:v>
                </c:pt>
                <c:pt idx="42" formatCode="#,##0">
                  <c:v>165.15469815446892</c:v>
                </c:pt>
                <c:pt idx="43" formatCode="#,##0">
                  <c:v>167.44088319221089</c:v>
                </c:pt>
                <c:pt idx="44" formatCode="#,##0">
                  <c:v>169.66684375833177</c:v>
                </c:pt>
                <c:pt idx="45" formatCode="#,##0">
                  <c:v>171.83063074285053</c:v>
                </c:pt>
                <c:pt idx="46" formatCode="#,##0">
                  <c:v>173.93564121617675</c:v>
                </c:pt>
                <c:pt idx="47" formatCode="#,##0">
                  <c:v>175.98514087970221</c:v>
                </c:pt>
                <c:pt idx="48" formatCode="#,##0">
                  <c:v>177.98156509979336</c:v>
                </c:pt>
                <c:pt idx="49" formatCode="#,##0">
                  <c:v>179.92622473430708</c:v>
                </c:pt>
                <c:pt idx="50" formatCode="#,##0">
                  <c:v>181.82016290811083</c:v>
                </c:pt>
                <c:pt idx="51" formatCode="#,##0">
                  <c:v>183.66387012277923</c:v>
                </c:pt>
                <c:pt idx="52" formatCode="#,##0">
                  <c:v>185.45931443630676</c:v>
                </c:pt>
                <c:pt idx="53" formatCode="#,##0">
                  <c:v>187.20796142154975</c:v>
                </c:pt>
                <c:pt idx="54" formatCode="#,##0">
                  <c:v>188.911353676001</c:v>
                </c:pt>
                <c:pt idx="55" formatCode="#,##0">
                  <c:v>190.57078994052176</c:v>
                </c:pt>
                <c:pt idx="56" formatCode="#,##0">
                  <c:v>192.187768869791</c:v>
                </c:pt>
                <c:pt idx="57" formatCode="#,##0">
                  <c:v>193.76350082842526</c:v>
                </c:pt>
                <c:pt idx="58" formatCode="#,##0">
                  <c:v>195.29906233994495</c:v>
                </c:pt>
                <c:pt idx="59" formatCode="#,##0">
                  <c:v>196.79519892087259</c:v>
                </c:pt>
                <c:pt idx="60" formatCode="#,##0">
                  <c:v>198.25364912303627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84-4644-937B-BD4B09A7A53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118.81087400269173</c:v>
                </c:pt>
                <c:pt idx="27" formatCode="#,##0">
                  <c:v>122.56602400974731</c:v>
                </c:pt>
                <c:pt idx="28" formatCode="#,##0">
                  <c:v>126.25429576277539</c:v>
                </c:pt>
                <c:pt idx="29" formatCode="#,##0">
                  <c:v>129.93236922820657</c:v>
                </c:pt>
                <c:pt idx="30" formatCode="#,##0">
                  <c:v>133.60068103621526</c:v>
                </c:pt>
                <c:pt idx="31" formatCode="#,##0">
                  <c:v>137.27008592751702</c:v>
                </c:pt>
                <c:pt idx="32" formatCode="#,##0">
                  <c:v>140.96163836386711</c:v>
                </c:pt>
                <c:pt idx="33" formatCode="#,##0">
                  <c:v>144.64869666506252</c:v>
                </c:pt>
                <c:pt idx="34" formatCode="#,##0">
                  <c:v>148.3087773290207</c:v>
                </c:pt>
                <c:pt idx="35" formatCode="#,##0">
                  <c:v>151.95775058523333</c:v>
                </c:pt>
                <c:pt idx="36" formatCode="#,##0">
                  <c:v>155.62187208084654</c:v>
                </c:pt>
                <c:pt idx="37" formatCode="#,##0">
                  <c:v>159.29092246703314</c:v>
                </c:pt>
                <c:pt idx="38" formatCode="#,##0">
                  <c:v>162.96368945252928</c:v>
                </c:pt>
                <c:pt idx="39" formatCode="#,##0">
                  <c:v>166.64061397004761</c:v>
                </c:pt>
                <c:pt idx="40" formatCode="#,##0">
                  <c:v>170.31467673138104</c:v>
                </c:pt>
                <c:pt idx="41" formatCode="#,##0">
                  <c:v>173.98660518658355</c:v>
                </c:pt>
                <c:pt idx="42" formatCode="#,##0">
                  <c:v>177.66443405483346</c:v>
                </c:pt>
                <c:pt idx="43" formatCode="#,##0">
                  <c:v>181.35622769582582</c:v>
                </c:pt>
                <c:pt idx="44" formatCode="#,##0">
                  <c:v>185.05400638559155</c:v>
                </c:pt>
                <c:pt idx="45" formatCode="#,##0">
                  <c:v>188.75244718392389</c:v>
                </c:pt>
                <c:pt idx="46" formatCode="#,##0">
                  <c:v>192.45312363110401</c:v>
                </c:pt>
                <c:pt idx="47" formatCode="#,##0">
                  <c:v>196.15890788376765</c:v>
                </c:pt>
                <c:pt idx="48" formatCode="#,##0">
                  <c:v>199.87143962829504</c:v>
                </c:pt>
                <c:pt idx="49" formatCode="#,##0">
                  <c:v>203.59013112924069</c:v>
                </c:pt>
                <c:pt idx="50" formatCode="#,##0">
                  <c:v>207.3143749220132</c:v>
                </c:pt>
                <c:pt idx="51" formatCode="#,##0">
                  <c:v>211.04275993898904</c:v>
                </c:pt>
                <c:pt idx="52" formatCode="#,##0">
                  <c:v>214.77550255683263</c:v>
                </c:pt>
                <c:pt idx="53" formatCode="#,##0">
                  <c:v>218.5133721354116</c:v>
                </c:pt>
                <c:pt idx="54" formatCode="#,##0">
                  <c:v>222.25674885706292</c:v>
                </c:pt>
                <c:pt idx="55" formatCode="#,##0">
                  <c:v>226.00569389989101</c:v>
                </c:pt>
                <c:pt idx="56" formatCode="#,##0">
                  <c:v>229.75991840592093</c:v>
                </c:pt>
                <c:pt idx="57" formatCode="#,##0">
                  <c:v>233.51910236597303</c:v>
                </c:pt>
                <c:pt idx="58" formatCode="#,##0">
                  <c:v>237.2832839597715</c:v>
                </c:pt>
                <c:pt idx="59" formatCode="#,##0">
                  <c:v>241.05262893624314</c:v>
                </c:pt>
                <c:pt idx="60" formatCode="#,##0">
                  <c:v>244.82718036268722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84-4644-937B-BD4B09A7A53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118.99952516817257</c:v>
                </c:pt>
                <c:pt idx="27" formatCode="#,##0">
                  <c:v>123.03653867656567</c:v>
                </c:pt>
                <c:pt idx="28" formatCode="#,##0">
                  <c:v>127.07418647129673</c:v>
                </c:pt>
                <c:pt idx="29" formatCode="#,##0">
                  <c:v>131.20226432955906</c:v>
                </c:pt>
                <c:pt idx="30" formatCode="#,##0">
                  <c:v>135.44328288274696</c:v>
                </c:pt>
                <c:pt idx="31" formatCode="#,##0">
                  <c:v>139.82795589587107</c:v>
                </c:pt>
                <c:pt idx="32" formatCode="#,##0">
                  <c:v>144.39261936991065</c:v>
                </c:pt>
                <c:pt idx="33" formatCode="#,##0">
                  <c:v>149.09324572199648</c:v>
                </c:pt>
                <c:pt idx="34" formatCode="#,##0">
                  <c:v>153.90137378764206</c:v>
                </c:pt>
                <c:pt idx="35" formatCode="#,##0">
                  <c:v>158.84723355952079</c:v>
                </c:pt>
                <c:pt idx="36" formatCode="#,##0">
                  <c:v>163.98124740123964</c:v>
                </c:pt>
                <c:pt idx="37" formatCode="#,##0">
                  <c:v>169.30216312908519</c:v>
                </c:pt>
                <c:pt idx="38" formatCode="#,##0">
                  <c:v>174.80827363094386</c:v>
                </c:pt>
                <c:pt idx="39" formatCode="#,##0">
                  <c:v>180.49894246928528</c:v>
                </c:pt>
                <c:pt idx="40" formatCode="#,##0">
                  <c:v>186.36865235123216</c:v>
                </c:pt>
                <c:pt idx="41" formatCode="#,##0">
                  <c:v>192.43058876671938</c:v>
                </c:pt>
                <c:pt idx="42" formatCode="#,##0">
                  <c:v>198.70660554386404</c:v>
                </c:pt>
                <c:pt idx="43" formatCode="#,##0">
                  <c:v>205.21489446669094</c:v>
                </c:pt>
                <c:pt idx="44" formatCode="#,##0">
                  <c:v>211.94929954460704</c:v>
                </c:pt>
                <c:pt idx="45" formatCode="#,##0">
                  <c:v>218.90691452938952</c:v>
                </c:pt>
                <c:pt idx="46" formatCode="#,##0">
                  <c:v>226.0982117113555</c:v>
                </c:pt>
                <c:pt idx="47" formatCode="#,##0">
                  <c:v>233.53763482922511</c:v>
                </c:pt>
                <c:pt idx="48" formatCode="#,##0">
                  <c:v>241.23726132237272</c:v>
                </c:pt>
                <c:pt idx="49" formatCode="#,##0">
                  <c:v>249.20569016032152</c:v>
                </c:pt>
                <c:pt idx="50" formatCode="#,##0">
                  <c:v>257.44900855784431</c:v>
                </c:pt>
                <c:pt idx="51" formatCode="#,##0">
                  <c:v>265.97308908945627</c:v>
                </c:pt>
                <c:pt idx="52" formatCode="#,##0">
                  <c:v>274.78781143038691</c:v>
                </c:pt>
                <c:pt idx="53" formatCode="#,##0">
                  <c:v>283.90613890910925</c:v>
                </c:pt>
                <c:pt idx="54" formatCode="#,##0">
                  <c:v>293.33957856587705</c:v>
                </c:pt>
                <c:pt idx="55" formatCode="#,##0">
                  <c:v>303.09816888488172</c:v>
                </c:pt>
                <c:pt idx="56" formatCode="#,##0">
                  <c:v>313.19164046415881</c:v>
                </c:pt>
                <c:pt idx="57" formatCode="#,##0">
                  <c:v>323.63015610441414</c:v>
                </c:pt>
                <c:pt idx="58" formatCode="#,##0">
                  <c:v>334.42591603286422</c:v>
                </c:pt>
                <c:pt idx="59" formatCode="#,##0">
                  <c:v>345.59194375909453</c:v>
                </c:pt>
                <c:pt idx="60" formatCode="#,##0">
                  <c:v>357.14149813208547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84-4644-937B-BD4B09A7A5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84-4644-937B-BD4B09A7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</c:v>
                </c:pt>
                <c:pt idx="1">
                  <c:v>20</c:v>
                </c:pt>
                <c:pt idx="2">
                  <c:v>27</c:v>
                </c:pt>
                <c:pt idx="3">
                  <c:v>33</c:v>
                </c:pt>
                <c:pt idx="4">
                  <c:v>42</c:v>
                </c:pt>
                <c:pt idx="5">
                  <c:v>47</c:v>
                </c:pt>
                <c:pt idx="6">
                  <c:v>51</c:v>
                </c:pt>
                <c:pt idx="7">
                  <c:v>56</c:v>
                </c:pt>
                <c:pt idx="8">
                  <c:v>63</c:v>
                </c:pt>
                <c:pt idx="9">
                  <c:v>72</c:v>
                </c:pt>
                <c:pt idx="10">
                  <c:v>76</c:v>
                </c:pt>
                <c:pt idx="11">
                  <c:v>80</c:v>
                </c:pt>
                <c:pt idx="12">
                  <c:v>84</c:v>
                </c:pt>
                <c:pt idx="13">
                  <c:v>89</c:v>
                </c:pt>
                <c:pt idx="14">
                  <c:v>91</c:v>
                </c:pt>
                <c:pt idx="15">
                  <c:v>94</c:v>
                </c:pt>
                <c:pt idx="16">
                  <c:v>100</c:v>
                </c:pt>
                <c:pt idx="17">
                  <c:v>102</c:v>
                </c:pt>
                <c:pt idx="18">
                  <c:v>109</c:v>
                </c:pt>
                <c:pt idx="19">
                  <c:v>114</c:v>
                </c:pt>
                <c:pt idx="20">
                  <c:v>114</c:v>
                </c:pt>
                <c:pt idx="21">
                  <c:v>118</c:v>
                </c:pt>
                <c:pt idx="22">
                  <c:v>122</c:v>
                </c:pt>
                <c:pt idx="23">
                  <c:v>123</c:v>
                </c:pt>
                <c:pt idx="24">
                  <c:v>127</c:v>
                </c:pt>
                <c:pt idx="25">
                  <c:v>129</c:v>
                </c:pt>
                <c:pt idx="26">
                  <c:v>132</c:v>
                </c:pt>
                <c:pt idx="27">
                  <c:v>132</c:v>
                </c:pt>
                <c:pt idx="28">
                  <c:v>135</c:v>
                </c:pt>
                <c:pt idx="29">
                  <c:v>135</c:v>
                </c:pt>
                <c:pt idx="30">
                  <c:v>140</c:v>
                </c:pt>
                <c:pt idx="31">
                  <c:v>140</c:v>
                </c:pt>
                <c:pt idx="32">
                  <c:v>143</c:v>
                </c:pt>
                <c:pt idx="33">
                  <c:v>143</c:v>
                </c:pt>
                <c:pt idx="34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6-43F8-AE7F-5D441CC35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131.13719450315614</c:v>
                </c:pt>
                <c:pt idx="27" formatCode="#,##0">
                  <c:v>133.16680323274289</c:v>
                </c:pt>
                <c:pt idx="28" formatCode="#,##0">
                  <c:v>135.10290727259286</c:v>
                </c:pt>
                <c:pt idx="29" formatCode="#,##0">
                  <c:v>136.96452376000715</c:v>
                </c:pt>
                <c:pt idx="30" formatCode="#,##0">
                  <c:v>138.74402936631537</c:v>
                </c:pt>
                <c:pt idx="31" formatCode="#,##0">
                  <c:v>140.43992096017888</c:v>
                </c:pt>
                <c:pt idx="32" formatCode="#,##0">
                  <c:v>142.05905748504895</c:v>
                </c:pt>
                <c:pt idx="33" formatCode="#,##0">
                  <c:v>143.59843436376198</c:v>
                </c:pt>
                <c:pt idx="34" formatCode="#,##0">
                  <c:v>145.0541928559656</c:v>
                </c:pt>
                <c:pt idx="35" formatCode="#,##0">
                  <c:v>146.43530038684492</c:v>
                </c:pt>
                <c:pt idx="36" formatCode="#,##0">
                  <c:v>147.75264889045138</c:v>
                </c:pt>
                <c:pt idx="37" formatCode="#,##0">
                  <c:v>149.00141613067339</c:v>
                </c:pt>
                <c:pt idx="38" formatCode="#,##0">
                  <c:v>150.18605272813608</c:v>
                </c:pt>
                <c:pt idx="39" formatCode="#,##0">
                  <c:v>151.31189415043971</c:v>
                </c:pt>
                <c:pt idx="40" formatCode="#,##0">
                  <c:v>152.38001916567424</c:v>
                </c:pt>
                <c:pt idx="41" formatCode="#,##0">
                  <c:v>153.39247384267625</c:v>
                </c:pt>
                <c:pt idx="42" formatCode="#,##0">
                  <c:v>154.35500517468768</c:v>
                </c:pt>
                <c:pt idx="43" formatCode="#,##0">
                  <c:v>155.27293376006347</c:v>
                </c:pt>
                <c:pt idx="44" formatCode="#,##0">
                  <c:v>156.14531986643723</c:v>
                </c:pt>
                <c:pt idx="45" formatCode="#,##0">
                  <c:v>156.97268963562902</c:v>
                </c:pt>
                <c:pt idx="46" formatCode="#,##0">
                  <c:v>157.75857971954096</c:v>
                </c:pt>
                <c:pt idx="47" formatCode="#,##0">
                  <c:v>158.50566630733621</c:v>
                </c:pt>
                <c:pt idx="48" formatCode="#,##0">
                  <c:v>159.21665777527812</c:v>
                </c:pt>
                <c:pt idx="49" formatCode="#,##0">
                  <c:v>159.89321457898461</c:v>
                </c:pt>
                <c:pt idx="50" formatCode="#,##0">
                  <c:v>160.53658751736168</c:v>
                </c:pt>
                <c:pt idx="51" formatCode="#,##0">
                  <c:v>161.14846794487022</c:v>
                </c:pt>
                <c:pt idx="52" formatCode="#,##0">
                  <c:v>161.73076431543032</c:v>
                </c:pt>
                <c:pt idx="53" formatCode="#,##0">
                  <c:v>162.28515838686607</c:v>
                </c:pt>
                <c:pt idx="54" formatCode="#,##0">
                  <c:v>162.81317961527904</c:v>
                </c:pt>
                <c:pt idx="55" formatCode="#,##0">
                  <c:v>163.31619101040658</c:v>
                </c:pt>
                <c:pt idx="56" formatCode="#,##0">
                  <c:v>163.79546637329898</c:v>
                </c:pt>
                <c:pt idx="57" formatCode="#,##0">
                  <c:v>164.25239022436199</c:v>
                </c:pt>
                <c:pt idx="58" formatCode="#,##0">
                  <c:v>164.68818054085438</c:v>
                </c:pt>
                <c:pt idx="59" formatCode="#,##0">
                  <c:v>165.10399318492529</c:v>
                </c:pt>
                <c:pt idx="60" formatCode="#,##0">
                  <c:v>165.50094578035939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6-43F8-AE7F-5D441CC3505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131.20180184506927</c:v>
                </c:pt>
                <c:pt idx="27" formatCode="#,##0">
                  <c:v>133.32785458658174</c:v>
                </c:pt>
                <c:pt idx="28" formatCode="#,##0">
                  <c:v>135.38359689214224</c:v>
                </c:pt>
                <c:pt idx="29" formatCode="#,##0">
                  <c:v>137.392916068235</c:v>
                </c:pt>
                <c:pt idx="30" formatCode="#,##0">
                  <c:v>139.35002333392043</c:v>
                </c:pt>
                <c:pt idx="31" formatCode="#,##0">
                  <c:v>141.25591315534788</c:v>
                </c:pt>
                <c:pt idx="32" formatCode="#,##0">
                  <c:v>143.11912642862058</c:v>
                </c:pt>
                <c:pt idx="33" formatCode="#,##0">
                  <c:v>144.93114296678567</c:v>
                </c:pt>
                <c:pt idx="34" formatCode="#,##0">
                  <c:v>146.68363632566377</c:v>
                </c:pt>
                <c:pt idx="35" formatCode="#,##0">
                  <c:v>148.38468004603681</c:v>
                </c:pt>
                <c:pt idx="36" formatCode="#,##0">
                  <c:v>150.0455628671281</c:v>
                </c:pt>
                <c:pt idx="37" formatCode="#,##0">
                  <c:v>151.66007332130664</c:v>
                </c:pt>
                <c:pt idx="38" formatCode="#,##0">
                  <c:v>153.23025274868155</c:v>
                </c:pt>
                <c:pt idx="39" formatCode="#,##0">
                  <c:v>154.75892800407195</c:v>
                </c:pt>
                <c:pt idx="40" formatCode="#,##0">
                  <c:v>156.24443072105782</c:v>
                </c:pt>
                <c:pt idx="41" formatCode="#,##0">
                  <c:v>157.68760432378608</c:v>
                </c:pt>
                <c:pt idx="42" formatCode="#,##0">
                  <c:v>159.09281889268135</c:v>
                </c:pt>
                <c:pt idx="43" formatCode="#,##0">
                  <c:v>160.46452991532652</c:v>
                </c:pt>
                <c:pt idx="44" formatCode="#,##0">
                  <c:v>161.80010625499906</c:v>
                </c:pt>
                <c:pt idx="45" formatCode="#,##0">
                  <c:v>163.09837844571032</c:v>
                </c:pt>
                <c:pt idx="46" formatCode="#,##0">
                  <c:v>164.36138472970606</c:v>
                </c:pt>
                <c:pt idx="47" formatCode="#,##0">
                  <c:v>165.59108452782132</c:v>
                </c:pt>
                <c:pt idx="48" formatCode="#,##0">
                  <c:v>166.78893905987601</c:v>
                </c:pt>
                <c:pt idx="49" formatCode="#,##0">
                  <c:v>167.95573484058426</c:v>
                </c:pt>
                <c:pt idx="50" formatCode="#,##0">
                  <c:v>169.09209774486649</c:v>
                </c:pt>
                <c:pt idx="51" formatCode="#,##0">
                  <c:v>170.19832207366755</c:v>
                </c:pt>
                <c:pt idx="52" formatCode="#,##0">
                  <c:v>171.27558866178407</c:v>
                </c:pt>
                <c:pt idx="53" formatCode="#,##0">
                  <c:v>172.32477685292986</c:v>
                </c:pt>
                <c:pt idx="54" formatCode="#,##0">
                  <c:v>173.3468122056006</c:v>
                </c:pt>
                <c:pt idx="55" formatCode="#,##0">
                  <c:v>174.34247396431306</c:v>
                </c:pt>
                <c:pt idx="56" formatCode="#,##0">
                  <c:v>175.3126613218746</c:v>
                </c:pt>
                <c:pt idx="57" formatCode="#,##0">
                  <c:v>176.25810049705515</c:v>
                </c:pt>
                <c:pt idx="58" formatCode="#,##0">
                  <c:v>177.17943740396697</c:v>
                </c:pt>
                <c:pt idx="59" formatCode="#,##0">
                  <c:v>178.07711935252354</c:v>
                </c:pt>
                <c:pt idx="60" formatCode="#,##0">
                  <c:v>178.95218947382176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6-43F8-AE7F-5D441CC3505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131.28652440161505</c:v>
                </c:pt>
                <c:pt idx="27" formatCode="#,##0">
                  <c:v>133.5396144058484</c:v>
                </c:pt>
                <c:pt idx="28" formatCode="#,##0">
                  <c:v>135.75257745766524</c:v>
                </c:pt>
                <c:pt idx="29" formatCode="#,##0">
                  <c:v>137.95942153692394</c:v>
                </c:pt>
                <c:pt idx="30" formatCode="#,##0">
                  <c:v>140.16040862172915</c:v>
                </c:pt>
                <c:pt idx="31" formatCode="#,##0">
                  <c:v>142.36205155651021</c:v>
                </c:pt>
                <c:pt idx="32" formatCode="#,##0">
                  <c:v>144.57698301832028</c:v>
                </c:pt>
                <c:pt idx="33" formatCode="#,##0">
                  <c:v>146.78921799903753</c:v>
                </c:pt>
                <c:pt idx="34" formatCode="#,##0">
                  <c:v>148.98526639741243</c:v>
                </c:pt>
                <c:pt idx="35" formatCode="#,##0">
                  <c:v>151.17465035113997</c:v>
                </c:pt>
                <c:pt idx="36" formatCode="#,##0">
                  <c:v>153.37312324850794</c:v>
                </c:pt>
                <c:pt idx="37" formatCode="#,##0">
                  <c:v>155.57455348021989</c:v>
                </c:pt>
                <c:pt idx="38" formatCode="#,##0">
                  <c:v>157.77821367151756</c:v>
                </c:pt>
                <c:pt idx="39" formatCode="#,##0">
                  <c:v>159.98436838202858</c:v>
                </c:pt>
                <c:pt idx="40" formatCode="#,##0">
                  <c:v>162.18880603882863</c:v>
                </c:pt>
                <c:pt idx="41" formatCode="#,##0">
                  <c:v>164.39196311195013</c:v>
                </c:pt>
                <c:pt idx="42" formatCode="#,##0">
                  <c:v>166.59866043290009</c:v>
                </c:pt>
                <c:pt idx="43" formatCode="#,##0">
                  <c:v>168.81373661749549</c:v>
                </c:pt>
                <c:pt idx="44" formatCode="#,##0">
                  <c:v>171.03240383135494</c:v>
                </c:pt>
                <c:pt idx="45" formatCode="#,##0">
                  <c:v>173.25146831035431</c:v>
                </c:pt>
                <c:pt idx="46" formatCode="#,##0">
                  <c:v>175.4718741786624</c:v>
                </c:pt>
                <c:pt idx="47" formatCode="#,##0">
                  <c:v>177.69534473026059</c:v>
                </c:pt>
                <c:pt idx="48" formatCode="#,##0">
                  <c:v>179.92286377697701</c:v>
                </c:pt>
                <c:pt idx="49" formatCode="#,##0">
                  <c:v>182.15407867754442</c:v>
                </c:pt>
                <c:pt idx="50" formatCode="#,##0">
                  <c:v>184.38862495320791</c:v>
                </c:pt>
                <c:pt idx="51" formatCode="#,##0">
                  <c:v>186.62565596339343</c:v>
                </c:pt>
                <c:pt idx="52" formatCode="#,##0">
                  <c:v>188.86530153409956</c:v>
                </c:pt>
                <c:pt idx="53" formatCode="#,##0">
                  <c:v>191.10802328124697</c:v>
                </c:pt>
                <c:pt idx="54" formatCode="#,##0">
                  <c:v>193.35404931423776</c:v>
                </c:pt>
                <c:pt idx="55" formatCode="#,##0">
                  <c:v>195.6034163399346</c:v>
                </c:pt>
                <c:pt idx="56" formatCode="#,##0">
                  <c:v>197.85595104355258</c:v>
                </c:pt>
                <c:pt idx="57" formatCode="#,##0">
                  <c:v>200.11146141958383</c:v>
                </c:pt>
                <c:pt idx="58" formatCode="#,##0">
                  <c:v>202.36997037586289</c:v>
                </c:pt>
                <c:pt idx="59" formatCode="#,##0">
                  <c:v>204.63157736174588</c:v>
                </c:pt>
                <c:pt idx="60" formatCode="#,##0">
                  <c:v>206.89630821761233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16-43F8-AE7F-5D441CC3505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131.39971510090353</c:v>
                </c:pt>
                <c:pt idx="27" formatCode="#,##0">
                  <c:v>133.82192320593938</c:v>
                </c:pt>
                <c:pt idx="28" formatCode="#,##0">
                  <c:v>136.24451188277803</c:v>
                </c:pt>
                <c:pt idx="29" formatCode="#,##0">
                  <c:v>138.72135859773545</c:v>
                </c:pt>
                <c:pt idx="30" formatCode="#,##0">
                  <c:v>141.26596972964816</c:v>
                </c:pt>
                <c:pt idx="31" formatCode="#,##0">
                  <c:v>143.89677353752262</c:v>
                </c:pt>
                <c:pt idx="32" formatCode="#,##0">
                  <c:v>146.63557162194638</c:v>
                </c:pt>
                <c:pt idx="33" formatCode="#,##0">
                  <c:v>149.45594743319791</c:v>
                </c:pt>
                <c:pt idx="34" formatCode="#,##0">
                  <c:v>152.34082427258522</c:v>
                </c:pt>
                <c:pt idx="35" formatCode="#,##0">
                  <c:v>155.30834013571246</c:v>
                </c:pt>
                <c:pt idx="36" formatCode="#,##0">
                  <c:v>158.38874844074377</c:v>
                </c:pt>
                <c:pt idx="37" formatCode="#,##0">
                  <c:v>161.58129787745111</c:v>
                </c:pt>
                <c:pt idx="38" formatCode="#,##0">
                  <c:v>164.88496417856632</c:v>
                </c:pt>
                <c:pt idx="39" formatCode="#,##0">
                  <c:v>168.29936548157116</c:v>
                </c:pt>
                <c:pt idx="40" formatCode="#,##0">
                  <c:v>171.82119141073929</c:v>
                </c:pt>
                <c:pt idx="41" formatCode="#,##0">
                  <c:v>175.45835326003163</c:v>
                </c:pt>
                <c:pt idx="42" formatCode="#,##0">
                  <c:v>179.22396332631843</c:v>
                </c:pt>
                <c:pt idx="43" formatCode="#,##0">
                  <c:v>183.12893668001456</c:v>
                </c:pt>
                <c:pt idx="44" formatCode="#,##0">
                  <c:v>187.16957972676423</c:v>
                </c:pt>
                <c:pt idx="45" formatCode="#,##0">
                  <c:v>191.34414871763371</c:v>
                </c:pt>
                <c:pt idx="46" formatCode="#,##0">
                  <c:v>195.6589270268133</c:v>
                </c:pt>
                <c:pt idx="47" formatCode="#,##0">
                  <c:v>200.12258089753507</c:v>
                </c:pt>
                <c:pt idx="48" formatCode="#,##0">
                  <c:v>204.74235679342362</c:v>
                </c:pt>
                <c:pt idx="49" formatCode="#,##0">
                  <c:v>209.52341409619291</c:v>
                </c:pt>
                <c:pt idx="50" formatCode="#,##0">
                  <c:v>214.46940513470662</c:v>
                </c:pt>
                <c:pt idx="51" formatCode="#,##0">
                  <c:v>219.58385345367378</c:v>
                </c:pt>
                <c:pt idx="52" formatCode="#,##0">
                  <c:v>224.87268685823216</c:v>
                </c:pt>
                <c:pt idx="53" formatCode="#,##0">
                  <c:v>230.34368334546554</c:v>
                </c:pt>
                <c:pt idx="54" formatCode="#,##0">
                  <c:v>236.00374713952624</c:v>
                </c:pt>
                <c:pt idx="55" formatCode="#,##0">
                  <c:v>241.85890133092903</c:v>
                </c:pt>
                <c:pt idx="56" formatCode="#,##0">
                  <c:v>247.9149842784953</c:v>
                </c:pt>
                <c:pt idx="57" formatCode="#,##0">
                  <c:v>254.17809366264845</c:v>
                </c:pt>
                <c:pt idx="58" formatCode="#,##0">
                  <c:v>260.6555496197185</c:v>
                </c:pt>
                <c:pt idx="59" formatCode="#,##0">
                  <c:v>267.35516625545677</c:v>
                </c:pt>
                <c:pt idx="60" formatCode="#,##0">
                  <c:v>274.28489887925127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16-43F8-AE7F-5D441CC3505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16-43F8-AE7F-5D441CC35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</c:v>
                </c:pt>
                <c:pt idx="1">
                  <c:v>39</c:v>
                </c:pt>
                <c:pt idx="2">
                  <c:v>64</c:v>
                </c:pt>
                <c:pt idx="3">
                  <c:v>89</c:v>
                </c:pt>
                <c:pt idx="4">
                  <c:v>118</c:v>
                </c:pt>
                <c:pt idx="5">
                  <c:v>144</c:v>
                </c:pt>
                <c:pt idx="6">
                  <c:v>157</c:v>
                </c:pt>
                <c:pt idx="7">
                  <c:v>170</c:v>
                </c:pt>
                <c:pt idx="8">
                  <c:v>192</c:v>
                </c:pt>
                <c:pt idx="9">
                  <c:v>218</c:v>
                </c:pt>
                <c:pt idx="10">
                  <c:v>237</c:v>
                </c:pt>
                <c:pt idx="11">
                  <c:v>254</c:v>
                </c:pt>
                <c:pt idx="12">
                  <c:v>275</c:v>
                </c:pt>
                <c:pt idx="13">
                  <c:v>288</c:v>
                </c:pt>
                <c:pt idx="14">
                  <c:v>307</c:v>
                </c:pt>
                <c:pt idx="15">
                  <c:v>327</c:v>
                </c:pt>
                <c:pt idx="16">
                  <c:v>338</c:v>
                </c:pt>
                <c:pt idx="17">
                  <c:v>357</c:v>
                </c:pt>
                <c:pt idx="18">
                  <c:v>371</c:v>
                </c:pt>
                <c:pt idx="19">
                  <c:v>382</c:v>
                </c:pt>
                <c:pt idx="20">
                  <c:v>397</c:v>
                </c:pt>
                <c:pt idx="21">
                  <c:v>408</c:v>
                </c:pt>
                <c:pt idx="22">
                  <c:v>422</c:v>
                </c:pt>
                <c:pt idx="23">
                  <c:v>438</c:v>
                </c:pt>
                <c:pt idx="24">
                  <c:v>457</c:v>
                </c:pt>
                <c:pt idx="25">
                  <c:v>473</c:v>
                </c:pt>
                <c:pt idx="26">
                  <c:v>483</c:v>
                </c:pt>
                <c:pt idx="27">
                  <c:v>495</c:v>
                </c:pt>
                <c:pt idx="28">
                  <c:v>501</c:v>
                </c:pt>
                <c:pt idx="29">
                  <c:v>512</c:v>
                </c:pt>
                <c:pt idx="30">
                  <c:v>521</c:v>
                </c:pt>
                <c:pt idx="31">
                  <c:v>538</c:v>
                </c:pt>
                <c:pt idx="32">
                  <c:v>548</c:v>
                </c:pt>
                <c:pt idx="33">
                  <c:v>567</c:v>
                </c:pt>
                <c:pt idx="34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7-4B4A-A776-59FEE9D23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481.63583673940559</c:v>
                </c:pt>
                <c:pt idx="27" formatCode="#,##0">
                  <c:v>492.68592871160013</c:v>
                </c:pt>
                <c:pt idx="28" formatCode="#,##0">
                  <c:v>503.2269395952278</c:v>
                </c:pt>
                <c:pt idx="29" formatCode="#,##0">
                  <c:v>513.36240713781672</c:v>
                </c:pt>
                <c:pt idx="30" formatCode="#,##0">
                  <c:v>523.05082654993919</c:v>
                </c:pt>
                <c:pt idx="31" formatCode="#,##0">
                  <c:v>532.28401411652942</c:v>
                </c:pt>
                <c:pt idx="32" formatCode="#,##0">
                  <c:v>541.0993129741554</c:v>
                </c:pt>
                <c:pt idx="33" formatCode="#,##0">
                  <c:v>549.48036486937076</c:v>
                </c:pt>
                <c:pt idx="34" formatCode="#,##0">
                  <c:v>557.4061611047016</c:v>
                </c:pt>
                <c:pt idx="35" formatCode="#,##0">
                  <c:v>564.92552432837783</c:v>
                </c:pt>
                <c:pt idx="36" formatCode="#,##0">
                  <c:v>572.09775507023539</c:v>
                </c:pt>
                <c:pt idx="37" formatCode="#,##0">
                  <c:v>578.89659893366616</c:v>
                </c:pt>
                <c:pt idx="38" formatCode="#,##0">
                  <c:v>585.34628707540753</c:v>
                </c:pt>
                <c:pt idx="39" formatCode="#,##0">
                  <c:v>591.47586815239401</c:v>
                </c:pt>
                <c:pt idx="40" formatCode="#,##0">
                  <c:v>597.29121545755982</c:v>
                </c:pt>
                <c:pt idx="41" formatCode="#,##0">
                  <c:v>602.80346869901518</c:v>
                </c:pt>
                <c:pt idx="42" formatCode="#,##0">
                  <c:v>608.04391706218848</c:v>
                </c:pt>
                <c:pt idx="43" formatCode="#,##0">
                  <c:v>613.04152824923449</c:v>
                </c:pt>
                <c:pt idx="44" formatCode="#,##0">
                  <c:v>617.7911859394917</c:v>
                </c:pt>
                <c:pt idx="45" formatCode="#,##0">
                  <c:v>622.29575468286907</c:v>
                </c:pt>
                <c:pt idx="46" formatCode="#,##0">
                  <c:v>626.5744895841674</c:v>
                </c:pt>
                <c:pt idx="47" formatCode="#,##0">
                  <c:v>630.64196100660831</c:v>
                </c:pt>
                <c:pt idx="48" formatCode="#,##0">
                  <c:v>634.51291455429202</c:v>
                </c:pt>
                <c:pt idx="49" formatCode="#,##0">
                  <c:v>638.19639048558292</c:v>
                </c:pt>
                <c:pt idx="50" formatCode="#,##0">
                  <c:v>641.69919870563581</c:v>
                </c:pt>
                <c:pt idx="51" formatCode="#,##0">
                  <c:v>645.03054769984897</c:v>
                </c:pt>
                <c:pt idx="52" formatCode="#,##0">
                  <c:v>648.20082793956499</c:v>
                </c:pt>
                <c:pt idx="53" formatCode="#,##0">
                  <c:v>651.21919566182646</c:v>
                </c:pt>
                <c:pt idx="54" formatCode="#,##0">
                  <c:v>654.09397790540811</c:v>
                </c:pt>
                <c:pt idx="55" formatCode="#,##0">
                  <c:v>656.83259550110256</c:v>
                </c:pt>
                <c:pt idx="56" formatCode="#,##0">
                  <c:v>659.44198358796109</c:v>
                </c:pt>
                <c:pt idx="57" formatCode="#,##0">
                  <c:v>661.92968011041535</c:v>
                </c:pt>
                <c:pt idx="58" formatCode="#,##0">
                  <c:v>664.30231627798503</c:v>
                </c:pt>
                <c:pt idx="59" formatCode="#,##0">
                  <c:v>666.56618511792647</c:v>
                </c:pt>
                <c:pt idx="60" formatCode="#,##0">
                  <c:v>668.72737147084558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77-4B4A-A776-59FEE9D23831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481.98758782315497</c:v>
                </c:pt>
                <c:pt idx="27" formatCode="#,##0">
                  <c:v>493.56276386027838</c:v>
                </c:pt>
                <c:pt idx="28" formatCode="#,##0">
                  <c:v>504.75513863499657</c:v>
                </c:pt>
                <c:pt idx="29" formatCode="#,##0">
                  <c:v>515.69476526039057</c:v>
                </c:pt>
                <c:pt idx="30" formatCode="#,##0">
                  <c:v>526.35012704023347</c:v>
                </c:pt>
                <c:pt idx="31" formatCode="#,##0">
                  <c:v>536.72663829022736</c:v>
                </c:pt>
                <c:pt idx="32" formatCode="#,##0">
                  <c:v>546.87079944471202</c:v>
                </c:pt>
                <c:pt idx="33" formatCode="#,##0">
                  <c:v>556.73622281916653</c:v>
                </c:pt>
                <c:pt idx="34" formatCode="#,##0">
                  <c:v>566.27757555083599</c:v>
                </c:pt>
                <c:pt idx="35" formatCode="#,##0">
                  <c:v>575.53881358397814</c:v>
                </c:pt>
                <c:pt idx="36" formatCode="#,##0">
                  <c:v>584.58139783214187</c:v>
                </c:pt>
                <c:pt idx="37" formatCode="#,##0">
                  <c:v>593.37151030489167</c:v>
                </c:pt>
                <c:pt idx="38" formatCode="#,##0">
                  <c:v>601.920264965044</c:v>
                </c:pt>
                <c:pt idx="39" formatCode="#,##0">
                  <c:v>610.24305246661402</c:v>
                </c:pt>
                <c:pt idx="40" formatCode="#,##0">
                  <c:v>618.3307894813147</c:v>
                </c:pt>
                <c:pt idx="41" formatCode="#,##0">
                  <c:v>626.18806798505761</c:v>
                </c:pt>
                <c:pt idx="42" formatCode="#,##0">
                  <c:v>633.83868063793182</c:v>
                </c:pt>
                <c:pt idx="43" formatCode="#,##0">
                  <c:v>641.30688509455558</c:v>
                </c:pt>
                <c:pt idx="44" formatCode="#,##0">
                  <c:v>648.57835627721715</c:v>
                </c:pt>
                <c:pt idx="45" formatCode="#,##0">
                  <c:v>655.64672709331171</c:v>
                </c:pt>
                <c:pt idx="46" formatCode="#,##0">
                  <c:v>662.52309463951065</c:v>
                </c:pt>
                <c:pt idx="47" formatCode="#,##0">
                  <c:v>669.2181268736939</c:v>
                </c:pt>
                <c:pt idx="48" formatCode="#,##0">
                  <c:v>675.73977932599166</c:v>
                </c:pt>
                <c:pt idx="49" formatCode="#,##0">
                  <c:v>682.09233413206982</c:v>
                </c:pt>
                <c:pt idx="50" formatCode="#,##0">
                  <c:v>688.27919883316201</c:v>
                </c:pt>
                <c:pt idx="51" formatCode="#,##0">
                  <c:v>694.30197573441217</c:v>
                </c:pt>
                <c:pt idx="52" formatCode="#,##0">
                  <c:v>700.16709382526869</c:v>
                </c:pt>
                <c:pt idx="53" formatCode="#,##0">
                  <c:v>705.87934064372917</c:v>
                </c:pt>
                <c:pt idx="54" formatCode="#,##0">
                  <c:v>711.44375534160326</c:v>
                </c:pt>
                <c:pt idx="55" formatCode="#,##0">
                  <c:v>716.86458047237102</c:v>
                </c:pt>
                <c:pt idx="56" formatCode="#,##0">
                  <c:v>722.14671164131732</c:v>
                </c:pt>
                <c:pt idx="57" formatCode="#,##0">
                  <c:v>727.29410270618916</c:v>
                </c:pt>
                <c:pt idx="58" formatCode="#,##0">
                  <c:v>732.31027031048689</c:v>
                </c:pt>
                <c:pt idx="59" formatCode="#,##0">
                  <c:v>737.19764980818377</c:v>
                </c:pt>
                <c:pt idx="60" formatCode="#,##0">
                  <c:v>741.96192046858505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77-4B4A-A776-59FEE9D23831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482.44885507545968</c:v>
                </c:pt>
                <c:pt idx="27" formatCode="#,##0">
                  <c:v>494.71567843184124</c:v>
                </c:pt>
                <c:pt idx="28" formatCode="#,##0">
                  <c:v>506.76403282506624</c:v>
                </c:pt>
                <c:pt idx="29" formatCode="#,##0">
                  <c:v>518.77907281214152</c:v>
                </c:pt>
                <c:pt idx="30" formatCode="#,##0">
                  <c:v>530.76222471830317</c:v>
                </c:pt>
                <c:pt idx="31" formatCode="#,##0">
                  <c:v>542.74894736322221</c:v>
                </c:pt>
                <c:pt idx="32" formatCode="#,##0">
                  <c:v>554.80801865529929</c:v>
                </c:pt>
                <c:pt idx="33" formatCode="#,##0">
                  <c:v>566.85240910587095</c:v>
                </c:pt>
                <c:pt idx="34" formatCode="#,##0">
                  <c:v>578.80867260813432</c:v>
                </c:pt>
                <c:pt idx="35" formatCode="#,##0">
                  <c:v>590.7286519117622</c:v>
                </c:pt>
                <c:pt idx="36" formatCode="#,##0">
                  <c:v>602.69811546409869</c:v>
                </c:pt>
                <c:pt idx="37" formatCode="#,##0">
                  <c:v>614.68368005897491</c:v>
                </c:pt>
                <c:pt idx="38" formatCode="#,##0">
                  <c:v>626.68138554492907</c:v>
                </c:pt>
                <c:pt idx="39" formatCode="#,##0">
                  <c:v>638.69267230215553</c:v>
                </c:pt>
                <c:pt idx="40" formatCode="#,##0">
                  <c:v>650.69461065584471</c:v>
                </c:pt>
                <c:pt idx="41" formatCode="#,##0">
                  <c:v>662.68957694283961</c:v>
                </c:pt>
                <c:pt idx="42" formatCode="#,##0">
                  <c:v>674.70381791245597</c:v>
                </c:pt>
                <c:pt idx="43" formatCode="#,##0">
                  <c:v>686.76367713969773</c:v>
                </c:pt>
                <c:pt idx="44" formatCode="#,##0">
                  <c:v>698.84308752626566</c:v>
                </c:pt>
                <c:pt idx="45" formatCode="#,##0">
                  <c:v>710.92466080081795</c:v>
                </c:pt>
                <c:pt idx="46" formatCode="#,##0">
                  <c:v>723.01353719493966</c:v>
                </c:pt>
                <c:pt idx="47" formatCode="#,##0">
                  <c:v>735.1190990869743</c:v>
                </c:pt>
                <c:pt idx="48" formatCode="#,##0">
                  <c:v>747.24670278576377</c:v>
                </c:pt>
                <c:pt idx="49" formatCode="#,##0">
                  <c:v>759.39442835551961</c:v>
                </c:pt>
                <c:pt idx="50" formatCode="#,##0">
                  <c:v>771.5602914119097</c:v>
                </c:pt>
                <c:pt idx="51" formatCode="#,##0">
                  <c:v>783.73968246736422</c:v>
                </c:pt>
                <c:pt idx="52" formatCode="#,##0">
                  <c:v>795.93330835231995</c:v>
                </c:pt>
                <c:pt idx="53" formatCode="#,##0">
                  <c:v>808.14368230901118</c:v>
                </c:pt>
                <c:pt idx="54" formatCode="#,##0">
                  <c:v>820.3720462664055</c:v>
                </c:pt>
                <c:pt idx="55" formatCode="#,##0">
                  <c:v>832.61860007297742</c:v>
                </c:pt>
                <c:pt idx="56" formatCode="#,##0">
                  <c:v>844.88240012600841</c:v>
                </c:pt>
                <c:pt idx="57" formatCode="#,##0">
                  <c:v>857.16240106217856</c:v>
                </c:pt>
                <c:pt idx="58" formatCode="#,##0">
                  <c:v>869.45872760192015</c:v>
                </c:pt>
                <c:pt idx="59" formatCode="#,##0">
                  <c:v>881.77192119172753</c:v>
                </c:pt>
                <c:pt idx="60" formatCode="#,##0">
                  <c:v>894.10212251811163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77-4B4A-A776-59FEE9D23831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483.06511554936372</c:v>
                </c:pt>
                <c:pt idx="27" formatCode="#,##0">
                  <c:v>496.25269301011451</c:v>
                </c:pt>
                <c:pt idx="28" formatCode="#,##0">
                  <c:v>509.44234247290262</c:v>
                </c:pt>
                <c:pt idx="29" formatCode="#,##0">
                  <c:v>522.92739680989291</c:v>
                </c:pt>
                <c:pt idx="30" formatCode="#,##0">
                  <c:v>536.78139075030674</c:v>
                </c:pt>
                <c:pt idx="31" formatCode="#,##0">
                  <c:v>551.10465592651212</c:v>
                </c:pt>
                <c:pt idx="32" formatCode="#,##0">
                  <c:v>566.01588994170811</c:v>
                </c:pt>
                <c:pt idx="33" formatCode="#,##0">
                  <c:v>581.37126935852189</c:v>
                </c:pt>
                <c:pt idx="34" formatCode="#,##0">
                  <c:v>597.07782103963063</c:v>
                </c:pt>
                <c:pt idx="35" formatCode="#,##0">
                  <c:v>613.23429629443456</c:v>
                </c:pt>
                <c:pt idx="36" formatCode="#,##0">
                  <c:v>630.00540817738283</c:v>
                </c:pt>
                <c:pt idx="37" formatCode="#,##0">
                  <c:v>647.3870662216782</c:v>
                </c:pt>
                <c:pt idx="38" formatCode="#,##0">
                  <c:v>665.37369386108332</c:v>
                </c:pt>
                <c:pt idx="39" formatCode="#,##0">
                  <c:v>683.96321206633183</c:v>
                </c:pt>
                <c:pt idx="40" formatCode="#,##0">
                  <c:v>703.13759768069167</c:v>
                </c:pt>
                <c:pt idx="41" formatCode="#,##0">
                  <c:v>722.93992330461663</c:v>
                </c:pt>
                <c:pt idx="42" formatCode="#,##0">
                  <c:v>743.4415781099558</c:v>
                </c:pt>
                <c:pt idx="43" formatCode="#,##0">
                  <c:v>764.70198859119046</c:v>
                </c:pt>
                <c:pt idx="44" formatCode="#,##0">
                  <c:v>786.70104517904974</c:v>
                </c:pt>
                <c:pt idx="45" formatCode="#,##0">
                  <c:v>809.42925412933914</c:v>
                </c:pt>
                <c:pt idx="46" formatCode="#,##0">
                  <c:v>832.9208249237613</c:v>
                </c:pt>
                <c:pt idx="47" formatCode="#,##0">
                  <c:v>857.22294044213538</c:v>
                </c:pt>
                <c:pt idx="48" formatCode="#,##0">
                  <c:v>882.37505365308425</c:v>
                </c:pt>
                <c:pt idx="49" formatCode="#,##0">
                  <c:v>908.40525452371685</c:v>
                </c:pt>
                <c:pt idx="50" formatCode="#,##0">
                  <c:v>935.33342795562487</c:v>
                </c:pt>
                <c:pt idx="51" formatCode="#,##0">
                  <c:v>963.17875769222383</c:v>
                </c:pt>
                <c:pt idx="52" formatCode="#,##0">
                  <c:v>991.97351733926394</c:v>
                </c:pt>
                <c:pt idx="53" formatCode="#,##0">
                  <c:v>1021.7600537697568</c:v>
                </c:pt>
                <c:pt idx="54" formatCode="#,##0">
                  <c:v>1052.5759566485317</c:v>
                </c:pt>
                <c:pt idx="55" formatCode="#,##0">
                  <c:v>1084.4540183572803</c:v>
                </c:pt>
                <c:pt idx="56" formatCode="#,##0">
                  <c:v>1117.4260255162521</c:v>
                </c:pt>
                <c:pt idx="57" formatCode="#,##0">
                  <c:v>1151.5251766077527</c:v>
                </c:pt>
                <c:pt idx="58" formatCode="#,##0">
                  <c:v>1186.7913257073565</c:v>
                </c:pt>
                <c:pt idx="59" formatCode="#,##0">
                  <c:v>1223.267016279709</c:v>
                </c:pt>
                <c:pt idx="60" formatCode="#,##0">
                  <c:v>1260.9955605648124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77-4B4A-A776-59FEE9D2383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D77-4B4A-A776-59FEE9D23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</c:v>
                </c:pt>
                <c:pt idx="1">
                  <c:v>15</c:v>
                </c:pt>
                <c:pt idx="2">
                  <c:v>26</c:v>
                </c:pt>
                <c:pt idx="3">
                  <c:v>38</c:v>
                </c:pt>
                <c:pt idx="4">
                  <c:v>46</c:v>
                </c:pt>
                <c:pt idx="5">
                  <c:v>54</c:v>
                </c:pt>
                <c:pt idx="6">
                  <c:v>62</c:v>
                </c:pt>
                <c:pt idx="7">
                  <c:v>73</c:v>
                </c:pt>
                <c:pt idx="8">
                  <c:v>82</c:v>
                </c:pt>
                <c:pt idx="9">
                  <c:v>96</c:v>
                </c:pt>
                <c:pt idx="10">
                  <c:v>105</c:v>
                </c:pt>
                <c:pt idx="11">
                  <c:v>115</c:v>
                </c:pt>
                <c:pt idx="12">
                  <c:v>119</c:v>
                </c:pt>
                <c:pt idx="13">
                  <c:v>124</c:v>
                </c:pt>
                <c:pt idx="14">
                  <c:v>129</c:v>
                </c:pt>
                <c:pt idx="15">
                  <c:v>137</c:v>
                </c:pt>
                <c:pt idx="16">
                  <c:v>140</c:v>
                </c:pt>
                <c:pt idx="17">
                  <c:v>146</c:v>
                </c:pt>
                <c:pt idx="18">
                  <c:v>156</c:v>
                </c:pt>
                <c:pt idx="19">
                  <c:v>160</c:v>
                </c:pt>
                <c:pt idx="20">
                  <c:v>161</c:v>
                </c:pt>
                <c:pt idx="21">
                  <c:v>166</c:v>
                </c:pt>
                <c:pt idx="22">
                  <c:v>176</c:v>
                </c:pt>
                <c:pt idx="23">
                  <c:v>178</c:v>
                </c:pt>
                <c:pt idx="24">
                  <c:v>181</c:v>
                </c:pt>
                <c:pt idx="25">
                  <c:v>185</c:v>
                </c:pt>
                <c:pt idx="26">
                  <c:v>187</c:v>
                </c:pt>
                <c:pt idx="27">
                  <c:v>192</c:v>
                </c:pt>
                <c:pt idx="28">
                  <c:v>194</c:v>
                </c:pt>
                <c:pt idx="29">
                  <c:v>201</c:v>
                </c:pt>
                <c:pt idx="30">
                  <c:v>203</c:v>
                </c:pt>
                <c:pt idx="31">
                  <c:v>205</c:v>
                </c:pt>
                <c:pt idx="32">
                  <c:v>211</c:v>
                </c:pt>
                <c:pt idx="33">
                  <c:v>214</c:v>
                </c:pt>
                <c:pt idx="34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3-434E-9059-DA04CC78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185.96832569882795</c:v>
                </c:pt>
                <c:pt idx="27" formatCode="#,##0">
                  <c:v>188.78722671214288</c:v>
                </c:pt>
                <c:pt idx="28" formatCode="#,##0">
                  <c:v>191.47626010082342</c:v>
                </c:pt>
                <c:pt idx="29" formatCode="#,##0">
                  <c:v>194.06183855556549</c:v>
                </c:pt>
                <c:pt idx="30" formatCode="#,##0">
                  <c:v>196.53337411988247</c:v>
                </c:pt>
                <c:pt idx="31" formatCode="#,##0">
                  <c:v>198.88877911135955</c:v>
                </c:pt>
                <c:pt idx="32" formatCode="#,##0">
                  <c:v>201.13757984034578</c:v>
                </c:pt>
                <c:pt idx="33" formatCode="#,##0">
                  <c:v>203.27560328300277</c:v>
                </c:pt>
                <c:pt idx="34" formatCode="#,##0">
                  <c:v>205.29749007773</c:v>
                </c:pt>
                <c:pt idx="35" formatCode="#,##0">
                  <c:v>207.21569498172906</c:v>
                </c:pt>
                <c:pt idx="36" formatCode="#,##0">
                  <c:v>209.04534568118248</c:v>
                </c:pt>
                <c:pt idx="37" formatCode="#,##0">
                  <c:v>210.77974462593525</c:v>
                </c:pt>
                <c:pt idx="38" formatCode="#,##0">
                  <c:v>212.42507323352231</c:v>
                </c:pt>
                <c:pt idx="39" formatCode="#,##0">
                  <c:v>213.98874187561071</c:v>
                </c:pt>
                <c:pt idx="40" formatCode="#,##0">
                  <c:v>215.47224884121425</c:v>
                </c:pt>
                <c:pt idx="41" formatCode="#,##0">
                  <c:v>216.87843589260592</c:v>
                </c:pt>
                <c:pt idx="42" formatCode="#,##0">
                  <c:v>218.21528496484399</c:v>
                </c:pt>
                <c:pt idx="43" formatCode="#,##0">
                  <c:v>219.49018577786595</c:v>
                </c:pt>
                <c:pt idx="44" formatCode="#,##0">
                  <c:v>220.70183314782949</c:v>
                </c:pt>
                <c:pt idx="45" formatCode="#,##0">
                  <c:v>221.8509578272625</c:v>
                </c:pt>
                <c:pt idx="46" formatCode="#,##0">
                  <c:v>222.94247183269579</c:v>
                </c:pt>
                <c:pt idx="47" formatCode="#,##0">
                  <c:v>223.98009209352253</c:v>
                </c:pt>
                <c:pt idx="48" formatCode="#,##0">
                  <c:v>224.96758024344183</c:v>
                </c:pt>
                <c:pt idx="49" formatCode="#,##0">
                  <c:v>225.90724247081198</c:v>
                </c:pt>
                <c:pt idx="50" formatCode="#,##0">
                  <c:v>226.80081599633564</c:v>
                </c:pt>
                <c:pt idx="51" formatCode="#,##0">
                  <c:v>227.65064992343088</c:v>
                </c:pt>
                <c:pt idx="52" formatCode="#,##0">
                  <c:v>228.45939488254209</c:v>
                </c:pt>
                <c:pt idx="53" formatCode="#,##0">
                  <c:v>229.22938664842511</c:v>
                </c:pt>
                <c:pt idx="54" formatCode="#,##0">
                  <c:v>229.96274946566533</c:v>
                </c:pt>
                <c:pt idx="55" formatCode="#,##0">
                  <c:v>230.66137640334247</c:v>
                </c:pt>
                <c:pt idx="56" formatCode="#,##0">
                  <c:v>231.32703662958193</c:v>
                </c:pt>
                <c:pt idx="57" formatCode="#,##0">
                  <c:v>231.96165308939166</c:v>
                </c:pt>
                <c:pt idx="58" formatCode="#,##0">
                  <c:v>232.56691741785332</c:v>
                </c:pt>
                <c:pt idx="59" formatCode="#,##0">
                  <c:v>233.14443497906288</c:v>
                </c:pt>
                <c:pt idx="60" formatCode="#,##0">
                  <c:v>233.69575802827694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E3-434E-9059-DA04CC78A02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186.05805811815179</c:v>
                </c:pt>
                <c:pt idx="27" formatCode="#,##0">
                  <c:v>189.01090914803018</c:v>
                </c:pt>
                <c:pt idx="28" formatCode="#,##0">
                  <c:v>191.86610679464198</c:v>
                </c:pt>
                <c:pt idx="29" formatCode="#,##0">
                  <c:v>194.6568278725486</c:v>
                </c:pt>
                <c:pt idx="30" formatCode="#,##0">
                  <c:v>197.37503240822281</c:v>
                </c:pt>
                <c:pt idx="31" formatCode="#,##0">
                  <c:v>200.02210160464983</c:v>
                </c:pt>
                <c:pt idx="32" formatCode="#,##0">
                  <c:v>202.60989781752858</c:v>
                </c:pt>
                <c:pt idx="33" formatCode="#,##0">
                  <c:v>205.12658745386901</c:v>
                </c:pt>
                <c:pt idx="34" formatCode="#,##0">
                  <c:v>207.56060600786634</c:v>
                </c:pt>
                <c:pt idx="35" formatCode="#,##0">
                  <c:v>209.92316673060665</c:v>
                </c:pt>
                <c:pt idx="36" formatCode="#,##0">
                  <c:v>212.22994842656681</c:v>
                </c:pt>
                <c:pt idx="37" formatCode="#,##0">
                  <c:v>214.47232405737032</c:v>
                </c:pt>
                <c:pt idx="38" formatCode="#,##0">
                  <c:v>216.65312881761326</c:v>
                </c:pt>
                <c:pt idx="39" formatCode="#,##0">
                  <c:v>218.77628889454439</c:v>
                </c:pt>
                <c:pt idx="40" formatCode="#,##0">
                  <c:v>220.83948711258029</c:v>
                </c:pt>
                <c:pt idx="41" formatCode="#,##0">
                  <c:v>222.84389489414735</c:v>
                </c:pt>
                <c:pt idx="42" formatCode="#,##0">
                  <c:v>224.79558179539077</c:v>
                </c:pt>
                <c:pt idx="43" formatCode="#,##0">
                  <c:v>226.70073599350908</c:v>
                </c:pt>
                <c:pt idx="44" formatCode="#,##0">
                  <c:v>228.55570313194312</c:v>
                </c:pt>
                <c:pt idx="45" formatCode="#,##0">
                  <c:v>230.35885895237544</c:v>
                </c:pt>
                <c:pt idx="46" formatCode="#,##0">
                  <c:v>232.11303434681395</c:v>
                </c:pt>
                <c:pt idx="47" formatCode="#,##0">
                  <c:v>233.82095073308517</c:v>
                </c:pt>
                <c:pt idx="48" formatCode="#,##0">
                  <c:v>235.48463758316115</c:v>
                </c:pt>
                <c:pt idx="49" formatCode="#,##0">
                  <c:v>237.10518727858926</c:v>
                </c:pt>
                <c:pt idx="50" formatCode="#,##0">
                  <c:v>238.68346909009233</c:v>
                </c:pt>
                <c:pt idx="51" formatCode="#,##0">
                  <c:v>240.21989176898268</c:v>
                </c:pt>
                <c:pt idx="52" formatCode="#,##0">
                  <c:v>241.71609536358898</c:v>
                </c:pt>
                <c:pt idx="53" formatCode="#,##0">
                  <c:v>243.17330118462479</c:v>
                </c:pt>
                <c:pt idx="54" formatCode="#,##0">
                  <c:v>244.59279473000083</c:v>
                </c:pt>
                <c:pt idx="55" formatCode="#,##0">
                  <c:v>245.97565828376813</c:v>
                </c:pt>
                <c:pt idx="56" formatCode="#,##0">
                  <c:v>247.32314072482586</c:v>
                </c:pt>
                <c:pt idx="57" formatCode="#,##0">
                  <c:v>248.63625069035436</c:v>
                </c:pt>
                <c:pt idx="58" formatCode="#,##0">
                  <c:v>249.91588528328745</c:v>
                </c:pt>
                <c:pt idx="59" formatCode="#,##0">
                  <c:v>251.16266576739383</c:v>
                </c:pt>
                <c:pt idx="60" formatCode="#,##0">
                  <c:v>252.37804093586354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E3-434E-9059-DA04CC78A02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186.17572833557645</c:v>
                </c:pt>
                <c:pt idx="27" formatCode="#,##0">
                  <c:v>189.30502000812277</c:v>
                </c:pt>
                <c:pt idx="28" formatCode="#,##0">
                  <c:v>192.37857980231283</c:v>
                </c:pt>
                <c:pt idx="29" formatCode="#,##0">
                  <c:v>195.44364102350548</c:v>
                </c:pt>
                <c:pt idx="30" formatCode="#,##0">
                  <c:v>198.50056753017938</c:v>
                </c:pt>
                <c:pt idx="31" formatCode="#,##0">
                  <c:v>201.55840493959752</c:v>
                </c:pt>
                <c:pt idx="32" formatCode="#,##0">
                  <c:v>204.63469863655592</c:v>
                </c:pt>
                <c:pt idx="33" formatCode="#,##0">
                  <c:v>207.70724722088545</c:v>
                </c:pt>
                <c:pt idx="34" formatCode="#,##0">
                  <c:v>210.75731444085059</c:v>
                </c:pt>
                <c:pt idx="35" formatCode="#,##0">
                  <c:v>213.79812548769442</c:v>
                </c:pt>
                <c:pt idx="36" formatCode="#,##0">
                  <c:v>216.85156006737213</c:v>
                </c:pt>
                <c:pt idx="37" formatCode="#,##0">
                  <c:v>219.90910205586096</c:v>
                </c:pt>
                <c:pt idx="38" formatCode="#,##0">
                  <c:v>222.96974121044107</c:v>
                </c:pt>
                <c:pt idx="39" formatCode="#,##0">
                  <c:v>226.0338449750397</c:v>
                </c:pt>
                <c:pt idx="40" formatCode="#,##0">
                  <c:v>229.09556394281753</c:v>
                </c:pt>
                <c:pt idx="41" formatCode="#,##0">
                  <c:v>232.15550432215295</c:v>
                </c:pt>
                <c:pt idx="42" formatCode="#,##0">
                  <c:v>235.22036171236121</c:v>
                </c:pt>
                <c:pt idx="43" formatCode="#,##0">
                  <c:v>238.29685641318818</c:v>
                </c:pt>
                <c:pt idx="44" formatCode="#,##0">
                  <c:v>241.37833865465961</c:v>
                </c:pt>
                <c:pt idx="45" formatCode="#,##0">
                  <c:v>244.4603726532699</c:v>
                </c:pt>
                <c:pt idx="46" formatCode="#,##0">
                  <c:v>247.54426969258665</c:v>
                </c:pt>
                <c:pt idx="47" formatCode="#,##0">
                  <c:v>250.63242323647304</c:v>
                </c:pt>
                <c:pt idx="48" formatCode="#,##0">
                  <c:v>253.72619969024586</c:v>
                </c:pt>
                <c:pt idx="49" formatCode="#,##0">
                  <c:v>256.82510927436726</c:v>
                </c:pt>
                <c:pt idx="50" formatCode="#,##0">
                  <c:v>259.92864576834432</c:v>
                </c:pt>
                <c:pt idx="51" formatCode="#,##0">
                  <c:v>263.03563328249083</c:v>
                </c:pt>
                <c:pt idx="52" formatCode="#,##0">
                  <c:v>266.14625213069382</c:v>
                </c:pt>
                <c:pt idx="53" formatCode="#,##0">
                  <c:v>269.26114344617633</c:v>
                </c:pt>
                <c:pt idx="54" formatCode="#,##0">
                  <c:v>272.38062404755243</c:v>
                </c:pt>
                <c:pt idx="55" formatCode="#,##0">
                  <c:v>275.50474491657587</c:v>
                </c:pt>
                <c:pt idx="56" formatCode="#,##0">
                  <c:v>278.63326533826745</c:v>
                </c:pt>
                <c:pt idx="57" formatCode="#,##0">
                  <c:v>281.76591863831084</c:v>
                </c:pt>
                <c:pt idx="58" formatCode="#,##0">
                  <c:v>284.90273663314292</c:v>
                </c:pt>
                <c:pt idx="59" formatCode="#,##0">
                  <c:v>288.04385744686925</c:v>
                </c:pt>
                <c:pt idx="60" formatCode="#,##0">
                  <c:v>291.18931696890604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E3-434E-9059-DA04CC78A02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186.3329376401438</c:v>
                </c:pt>
                <c:pt idx="27" formatCode="#,##0">
                  <c:v>189.69711556380472</c:v>
                </c:pt>
                <c:pt idx="28" formatCode="#,##0">
                  <c:v>193.06182205941394</c:v>
                </c:pt>
                <c:pt idx="29" formatCode="#,##0">
                  <c:v>196.50188694129923</c:v>
                </c:pt>
                <c:pt idx="30" formatCode="#,##0">
                  <c:v>200.03606906895581</c:v>
                </c:pt>
                <c:pt idx="31" formatCode="#,##0">
                  <c:v>203.68996324655922</c:v>
                </c:pt>
                <c:pt idx="32" formatCode="#,##0">
                  <c:v>207.49384947492555</c:v>
                </c:pt>
                <c:pt idx="33" formatCode="#,##0">
                  <c:v>211.41103810166373</c:v>
                </c:pt>
                <c:pt idx="34" formatCode="#,##0">
                  <c:v>215.41781148970171</c:v>
                </c:pt>
                <c:pt idx="35" formatCode="#,##0">
                  <c:v>219.53936129960064</c:v>
                </c:pt>
                <c:pt idx="36" formatCode="#,##0">
                  <c:v>223.8177061676997</c:v>
                </c:pt>
                <c:pt idx="37" formatCode="#,##0">
                  <c:v>228.25180260757099</c:v>
                </c:pt>
                <c:pt idx="38" formatCode="#,##0">
                  <c:v>232.84022802578656</c:v>
                </c:pt>
                <c:pt idx="39" formatCode="#,##0">
                  <c:v>237.58245205773773</c:v>
                </c:pt>
                <c:pt idx="40" formatCode="#,##0">
                  <c:v>242.47387695936013</c:v>
                </c:pt>
                <c:pt idx="41" formatCode="#,##0">
                  <c:v>247.52549063893281</c:v>
                </c:pt>
                <c:pt idx="42" formatCode="#,##0">
                  <c:v>252.75550461988666</c:v>
                </c:pt>
                <c:pt idx="43" formatCode="#,##0">
                  <c:v>258.17907872224242</c:v>
                </c:pt>
                <c:pt idx="44" formatCode="#,##0">
                  <c:v>263.79108295383918</c:v>
                </c:pt>
                <c:pt idx="45" formatCode="#,##0">
                  <c:v>269.58909544115795</c:v>
                </c:pt>
                <c:pt idx="46" formatCode="#,##0">
                  <c:v>275.58184309279625</c:v>
                </c:pt>
                <c:pt idx="47" formatCode="#,##0">
                  <c:v>281.78136235768761</c:v>
                </c:pt>
                <c:pt idx="48" formatCode="#,##0">
                  <c:v>288.19771776864394</c:v>
                </c:pt>
                <c:pt idx="49" formatCode="#,##0">
                  <c:v>294.83807513360125</c:v>
                </c:pt>
                <c:pt idx="50" formatCode="#,##0">
                  <c:v>301.70750713153694</c:v>
                </c:pt>
                <c:pt idx="51" formatCode="#,##0">
                  <c:v>308.81090757454689</c:v>
                </c:pt>
                <c:pt idx="52" formatCode="#,##0">
                  <c:v>316.15650952532246</c:v>
                </c:pt>
                <c:pt idx="53" formatCode="#,##0">
                  <c:v>323.75511575759106</c:v>
                </c:pt>
                <c:pt idx="54" formatCode="#,##0">
                  <c:v>331.61631547156423</c:v>
                </c:pt>
                <c:pt idx="55" formatCode="#,##0">
                  <c:v>339.74847407073474</c:v>
                </c:pt>
                <c:pt idx="56" formatCode="#,##0">
                  <c:v>348.15970038679905</c:v>
                </c:pt>
                <c:pt idx="57" formatCode="#,##0">
                  <c:v>356.85846342034506</c:v>
                </c:pt>
                <c:pt idx="58" formatCode="#,##0">
                  <c:v>365.8549300273869</c:v>
                </c:pt>
                <c:pt idx="59" formatCode="#,##0">
                  <c:v>375.15995313257878</c:v>
                </c:pt>
                <c:pt idx="60" formatCode="#,##0">
                  <c:v>384.78458177673792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E3-434E-9059-DA04CC78A02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E3-434E-9059-DA04CC78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39</c:v>
                </c:pt>
                <c:pt idx="5">
                  <c:v>50</c:v>
                </c:pt>
                <c:pt idx="6">
                  <c:v>54</c:v>
                </c:pt>
                <c:pt idx="7">
                  <c:v>61</c:v>
                </c:pt>
                <c:pt idx="8">
                  <c:v>68</c:v>
                </c:pt>
                <c:pt idx="9">
                  <c:v>77</c:v>
                </c:pt>
                <c:pt idx="10">
                  <c:v>89</c:v>
                </c:pt>
                <c:pt idx="11">
                  <c:v>98</c:v>
                </c:pt>
                <c:pt idx="12">
                  <c:v>102</c:v>
                </c:pt>
                <c:pt idx="13">
                  <c:v>108</c:v>
                </c:pt>
                <c:pt idx="14">
                  <c:v>111</c:v>
                </c:pt>
                <c:pt idx="15">
                  <c:v>118</c:v>
                </c:pt>
                <c:pt idx="16">
                  <c:v>121</c:v>
                </c:pt>
                <c:pt idx="17">
                  <c:v>130</c:v>
                </c:pt>
                <c:pt idx="18">
                  <c:v>136</c:v>
                </c:pt>
                <c:pt idx="19">
                  <c:v>144</c:v>
                </c:pt>
                <c:pt idx="20">
                  <c:v>153</c:v>
                </c:pt>
                <c:pt idx="21">
                  <c:v>153</c:v>
                </c:pt>
                <c:pt idx="22">
                  <c:v>158</c:v>
                </c:pt>
                <c:pt idx="23">
                  <c:v>164</c:v>
                </c:pt>
                <c:pt idx="24">
                  <c:v>168</c:v>
                </c:pt>
                <c:pt idx="25">
                  <c:v>171</c:v>
                </c:pt>
                <c:pt idx="26">
                  <c:v>175</c:v>
                </c:pt>
                <c:pt idx="27">
                  <c:v>184</c:v>
                </c:pt>
                <c:pt idx="28">
                  <c:v>187</c:v>
                </c:pt>
                <c:pt idx="29">
                  <c:v>193</c:v>
                </c:pt>
                <c:pt idx="30">
                  <c:v>195</c:v>
                </c:pt>
                <c:pt idx="31">
                  <c:v>199</c:v>
                </c:pt>
                <c:pt idx="32">
                  <c:v>202</c:v>
                </c:pt>
                <c:pt idx="33">
                  <c:v>203</c:v>
                </c:pt>
                <c:pt idx="3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50-4709-B6C8-D9C858E6D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177.68072386654666</c:v>
                </c:pt>
                <c:pt idx="27" formatCode="#,##0">
                  <c:v>181.1761611230572</c:v>
                </c:pt>
                <c:pt idx="28" formatCode="#,##0">
                  <c:v>184.51056252502104</c:v>
                </c:pt>
                <c:pt idx="29" formatCode="#,##0">
                  <c:v>187.71667980890123</c:v>
                </c:pt>
                <c:pt idx="30" formatCode="#,##0">
                  <c:v>190.78138390865425</c:v>
                </c:pt>
                <c:pt idx="31" formatCode="#,##0">
                  <c:v>193.70208609808583</c:v>
                </c:pt>
                <c:pt idx="32" formatCode="#,##0">
                  <c:v>196.49059900202874</c:v>
                </c:pt>
                <c:pt idx="33" formatCode="#,##0">
                  <c:v>199.14174807092343</c:v>
                </c:pt>
                <c:pt idx="34" formatCode="#,##0">
                  <c:v>201.6488876963852</c:v>
                </c:pt>
                <c:pt idx="35" formatCode="#,##0">
                  <c:v>204.02746177734403</c:v>
                </c:pt>
                <c:pt idx="36" formatCode="#,##0">
                  <c:v>206.29622864466631</c:v>
                </c:pt>
                <c:pt idx="37" formatCode="#,##0">
                  <c:v>208.44688333615971</c:v>
                </c:pt>
                <c:pt idx="38" formatCode="#,##0">
                  <c:v>210.48709080956769</c:v>
                </c:pt>
                <c:pt idx="39" formatCode="#,##0">
                  <c:v>212.42603992575727</c:v>
                </c:pt>
                <c:pt idx="40" formatCode="#,##0">
                  <c:v>214.26558856310567</c:v>
                </c:pt>
                <c:pt idx="41" formatCode="#,##0">
                  <c:v>216.00926050683134</c:v>
                </c:pt>
                <c:pt idx="42" formatCode="#,##0">
                  <c:v>217.66695335640657</c:v>
                </c:pt>
                <c:pt idx="43" formatCode="#,##0">
                  <c:v>219.24783036455378</c:v>
                </c:pt>
                <c:pt idx="44" formatCode="#,##0">
                  <c:v>220.75027310330859</c:v>
                </c:pt>
                <c:pt idx="45" formatCode="#,##0">
                  <c:v>222.17518770580551</c:v>
                </c:pt>
                <c:pt idx="46" formatCode="#,##0">
                  <c:v>223.52866507254276</c:v>
                </c:pt>
                <c:pt idx="47" formatCode="#,##0">
                  <c:v>224.81531419596794</c:v>
                </c:pt>
                <c:pt idx="48" formatCode="#,##0">
                  <c:v>226.03979950186789</c:v>
                </c:pt>
                <c:pt idx="49" formatCode="#,##0">
                  <c:v>227.20498066380685</c:v>
                </c:pt>
                <c:pt idx="50" formatCode="#,##0">
                  <c:v>228.31301183545622</c:v>
                </c:pt>
                <c:pt idx="51" formatCode="#,##0">
                  <c:v>229.36680590505426</c:v>
                </c:pt>
                <c:pt idx="52" formatCode="#,##0">
                  <c:v>230.3696496543522</c:v>
                </c:pt>
                <c:pt idx="53" formatCode="#,##0">
                  <c:v>231.32443944404713</c:v>
                </c:pt>
                <c:pt idx="54" formatCode="#,##0">
                  <c:v>232.23380933742501</c:v>
                </c:pt>
                <c:pt idx="55" formatCode="#,##0">
                  <c:v>233.10010674014467</c:v>
                </c:pt>
                <c:pt idx="56" formatCode="#,##0">
                  <c:v>233.92552542068157</c:v>
                </c:pt>
                <c:pt idx="57" formatCode="#,##0">
                  <c:v>234.71244983084566</c:v>
                </c:pt>
                <c:pt idx="58" formatCode="#,##0">
                  <c:v>235.46297759813814</c:v>
                </c:pt>
                <c:pt idx="59" formatCode="#,##0">
                  <c:v>236.17909937403797</c:v>
                </c:pt>
                <c:pt idx="60" formatCode="#,##0">
                  <c:v>236.8627399550634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50-4709-B6C8-D9C858E6D43F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177.79199206650821</c:v>
                </c:pt>
                <c:pt idx="27" formatCode="#,##0">
                  <c:v>181.45352734355745</c:v>
                </c:pt>
                <c:pt idx="28" formatCode="#,##0">
                  <c:v>184.99397242535605</c:v>
                </c:pt>
                <c:pt idx="29" formatCode="#,##0">
                  <c:v>188.45446656196029</c:v>
                </c:pt>
                <c:pt idx="30" formatCode="#,##0">
                  <c:v>191.8250401861963</c:v>
                </c:pt>
                <c:pt idx="31" formatCode="#,##0">
                  <c:v>195.10740598976582</c:v>
                </c:pt>
                <c:pt idx="32" formatCode="#,##0">
                  <c:v>198.31627329373543</c:v>
                </c:pt>
                <c:pt idx="33" formatCode="#,##0">
                  <c:v>201.43696844279756</c:v>
                </c:pt>
                <c:pt idx="34" formatCode="#,##0">
                  <c:v>204.45515144975425</c:v>
                </c:pt>
                <c:pt idx="35" formatCode="#,##0">
                  <c:v>207.38472674595226</c:v>
                </c:pt>
                <c:pt idx="36" formatCode="#,##0">
                  <c:v>210.24513604894284</c:v>
                </c:pt>
                <c:pt idx="37" formatCode="#,##0">
                  <c:v>213.02568183113922</c:v>
                </c:pt>
                <c:pt idx="38" formatCode="#,##0">
                  <c:v>215.72987973384045</c:v>
                </c:pt>
                <c:pt idx="39" formatCode="#,##0">
                  <c:v>218.36259822923503</c:v>
                </c:pt>
                <c:pt idx="40" formatCode="#,##0">
                  <c:v>220.92096401959958</c:v>
                </c:pt>
                <c:pt idx="41" formatCode="#,##0">
                  <c:v>223.4064296687427</c:v>
                </c:pt>
                <c:pt idx="42" formatCode="#,##0">
                  <c:v>225.82652142628456</c:v>
                </c:pt>
                <c:pt idx="43" formatCode="#,##0">
                  <c:v>228.18891263195127</c:v>
                </c:pt>
                <c:pt idx="44" formatCode="#,##0">
                  <c:v>230.48907188360948</c:v>
                </c:pt>
                <c:pt idx="45" formatCode="#,##0">
                  <c:v>232.72498510094556</c:v>
                </c:pt>
                <c:pt idx="46" formatCode="#,##0">
                  <c:v>234.90016259004932</c:v>
                </c:pt>
                <c:pt idx="47" formatCode="#,##0">
                  <c:v>237.01797890902563</c:v>
                </c:pt>
                <c:pt idx="48" formatCode="#,##0">
                  <c:v>239.08095060311982</c:v>
                </c:pt>
                <c:pt idx="49" formatCode="#,##0">
                  <c:v>241.09043222545068</c:v>
                </c:pt>
                <c:pt idx="50" formatCode="#,##0">
                  <c:v>243.04750167171454</c:v>
                </c:pt>
                <c:pt idx="51" formatCode="#,##0">
                  <c:v>244.95266579353853</c:v>
                </c:pt>
                <c:pt idx="52" formatCode="#,##0">
                  <c:v>246.80795825085033</c:v>
                </c:pt>
                <c:pt idx="53" formatCode="#,##0">
                  <c:v>248.61489346893478</c:v>
                </c:pt>
                <c:pt idx="54" formatCode="#,##0">
                  <c:v>250.37506546520103</c:v>
                </c:pt>
                <c:pt idx="55" formatCode="#,##0">
                  <c:v>252.08981627187251</c:v>
                </c:pt>
                <c:pt idx="56" formatCode="#,##0">
                  <c:v>253.76069449878406</c:v>
                </c:pt>
                <c:pt idx="57" formatCode="#,##0">
                  <c:v>255.38895085603946</c:v>
                </c:pt>
                <c:pt idx="58" formatCode="#,##0">
                  <c:v>256.97569775127647</c:v>
                </c:pt>
                <c:pt idx="59" formatCode="#,##0">
                  <c:v>258.52170555156835</c:v>
                </c:pt>
                <c:pt idx="60" formatCode="#,##0">
                  <c:v>260.02877076047082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50-4709-B6C8-D9C858E6D43F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177.93790313611478</c:v>
                </c:pt>
                <c:pt idx="27" formatCode="#,##0">
                  <c:v>181.81822481007222</c:v>
                </c:pt>
                <c:pt idx="28" formatCode="#,##0">
                  <c:v>185.62943895486791</c:v>
                </c:pt>
                <c:pt idx="29" formatCode="#,##0">
                  <c:v>189.43011486914679</c:v>
                </c:pt>
                <c:pt idx="30" formatCode="#,##0">
                  <c:v>193.22070373742244</c:v>
                </c:pt>
                <c:pt idx="31" formatCode="#,##0">
                  <c:v>197.01242212510093</c:v>
                </c:pt>
                <c:pt idx="32" formatCode="#,##0">
                  <c:v>200.82702630932934</c:v>
                </c:pt>
                <c:pt idx="33" formatCode="#,##0">
                  <c:v>204.63698655389794</c:v>
                </c:pt>
                <c:pt idx="34" formatCode="#,##0">
                  <c:v>208.41906990665476</c:v>
                </c:pt>
                <c:pt idx="35" formatCode="#,##0">
                  <c:v>212.1896756047411</c:v>
                </c:pt>
                <c:pt idx="36" formatCode="#,##0">
                  <c:v>215.97593448354144</c:v>
                </c:pt>
                <c:pt idx="37" formatCode="#,##0">
                  <c:v>219.76728654926757</c:v>
                </c:pt>
                <c:pt idx="38" formatCode="#,##0">
                  <c:v>223.56247910094694</c:v>
                </c:pt>
                <c:pt idx="39" formatCode="#,##0">
                  <c:v>227.36196776904922</c:v>
                </c:pt>
                <c:pt idx="40" formatCode="#,##0">
                  <c:v>231.15849928909375</c:v>
                </c:pt>
                <c:pt idx="41" formatCode="#,##0">
                  <c:v>234.95282535946967</c:v>
                </c:pt>
                <c:pt idx="42" formatCode="#,##0">
                  <c:v>238.75324852332793</c:v>
                </c:pt>
                <c:pt idx="43" formatCode="#,##0">
                  <c:v>242.56810195235335</c:v>
                </c:pt>
                <c:pt idx="44" formatCode="#,##0">
                  <c:v>246.38913993177795</c:v>
                </c:pt>
                <c:pt idx="45" formatCode="#,##0">
                  <c:v>250.21086209005466</c:v>
                </c:pt>
                <c:pt idx="46" formatCode="#,##0">
                  <c:v>254.03489441880748</c:v>
                </c:pt>
                <c:pt idx="47" formatCode="#,##0">
                  <c:v>257.86420481322659</c:v>
                </c:pt>
                <c:pt idx="48" formatCode="#,##0">
                  <c:v>261.70048761590488</c:v>
                </c:pt>
                <c:pt idx="49" formatCode="#,##0">
                  <c:v>265.54313550021539</c:v>
                </c:pt>
                <c:pt idx="50" formatCode="#,##0">
                  <c:v>269.39152075274694</c:v>
                </c:pt>
                <c:pt idx="51" formatCode="#,##0">
                  <c:v>273.24418527028865</c:v>
                </c:pt>
                <c:pt idx="52" formatCode="#,##0">
                  <c:v>277.10135264206036</c:v>
                </c:pt>
                <c:pt idx="53" formatCode="#,##0">
                  <c:v>280.96381787325868</c:v>
                </c:pt>
                <c:pt idx="54" formatCode="#,##0">
                  <c:v>284.83197381896503</c:v>
                </c:pt>
                <c:pt idx="55" formatCode="#,##0">
                  <c:v>288.70588369655405</c:v>
                </c:pt>
                <c:pt idx="56" formatCode="#,##0">
                  <c:v>292.58524901945168</c:v>
                </c:pt>
                <c:pt idx="57" formatCode="#,##0">
                  <c:v>296.46973911150548</c:v>
                </c:pt>
                <c:pt idx="58" formatCode="#,##0">
                  <c:v>300.35939342509721</c:v>
                </c:pt>
                <c:pt idx="59" formatCode="#,##0">
                  <c:v>304.25438323411788</c:v>
                </c:pt>
                <c:pt idx="60" formatCode="#,##0">
                  <c:v>308.15475304144343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50-4709-B6C8-D9C858E6D43F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178.13284267377833</c:v>
                </c:pt>
                <c:pt idx="27" formatCode="#,##0">
                  <c:v>182.30442329911784</c:v>
                </c:pt>
                <c:pt idx="28" formatCode="#,##0">
                  <c:v>186.47665935367328</c:v>
                </c:pt>
                <c:pt idx="29" formatCode="#,##0">
                  <c:v>190.74233980721104</c:v>
                </c:pt>
                <c:pt idx="30" formatCode="#,##0">
                  <c:v>195.12472564550518</c:v>
                </c:pt>
                <c:pt idx="31" formatCode="#,##0">
                  <c:v>199.65555442573344</c:v>
                </c:pt>
                <c:pt idx="32" formatCode="#,##0">
                  <c:v>204.37237334890767</c:v>
                </c:pt>
                <c:pt idx="33" formatCode="#,##0">
                  <c:v>209.22968724606307</c:v>
                </c:pt>
                <c:pt idx="34" formatCode="#,##0">
                  <c:v>214.19808624723012</c:v>
                </c:pt>
                <c:pt idx="35" formatCode="#,##0">
                  <c:v>219.30880801150482</c:v>
                </c:pt>
                <c:pt idx="36" formatCode="#,##0">
                  <c:v>224.61395564794765</c:v>
                </c:pt>
                <c:pt idx="37" formatCode="#,##0">
                  <c:v>230.11223523338802</c:v>
                </c:pt>
                <c:pt idx="38" formatCode="#,##0">
                  <c:v>235.80188275197534</c:v>
                </c:pt>
                <c:pt idx="39" formatCode="#,##0">
                  <c:v>241.68224055159476</c:v>
                </c:pt>
                <c:pt idx="40" formatCode="#,##0">
                  <c:v>247.74760742960657</c:v>
                </c:pt>
                <c:pt idx="41" formatCode="#,##0">
                  <c:v>254.01160839227668</c:v>
                </c:pt>
                <c:pt idx="42" formatCode="#,##0">
                  <c:v>260.49682572865947</c:v>
                </c:pt>
                <c:pt idx="43" formatCode="#,##0">
                  <c:v>267.22205761558064</c:v>
                </c:pt>
                <c:pt idx="44" formatCode="#,##0">
                  <c:v>274.18094286276062</c:v>
                </c:pt>
                <c:pt idx="45" formatCode="#,##0">
                  <c:v>281.37047834703583</c:v>
                </c:pt>
                <c:pt idx="46" formatCode="#,##0">
                  <c:v>288.80148543506738</c:v>
                </c:pt>
                <c:pt idx="47" formatCode="#,##0">
                  <c:v>296.48888932353265</c:v>
                </c:pt>
                <c:pt idx="48" formatCode="#,##0">
                  <c:v>304.44517003311847</c:v>
                </c:pt>
                <c:pt idx="49" formatCode="#,##0">
                  <c:v>312.6792131656656</c:v>
                </c:pt>
                <c:pt idx="50" formatCode="#,##0">
                  <c:v>321.19730884310582</c:v>
                </c:pt>
                <c:pt idx="51" formatCode="#,##0">
                  <c:v>330.00552539243819</c:v>
                </c:pt>
                <c:pt idx="52" formatCode="#,##0">
                  <c:v>339.11407181139987</c:v>
                </c:pt>
                <c:pt idx="53" formatCode="#,##0">
                  <c:v>348.53634353941288</c:v>
                </c:pt>
                <c:pt idx="54" formatCode="#,##0">
                  <c:v>358.28423118473961</c:v>
                </c:pt>
                <c:pt idx="55" formatCode="#,##0">
                  <c:v>368.36810784771114</c:v>
                </c:pt>
                <c:pt idx="56" formatCode="#,##0">
                  <c:v>378.79802847963083</c:v>
                </c:pt>
                <c:pt idx="57" formatCode="#,##0">
                  <c:v>389.58449464122793</c:v>
                </c:pt>
                <c:pt idx="58" formatCode="#,##0">
                  <c:v>400.74011323395973</c:v>
                </c:pt>
                <c:pt idx="59" formatCode="#,##0">
                  <c:v>412.27834188439772</c:v>
                </c:pt>
                <c:pt idx="60" formatCode="#,##0">
                  <c:v>424.21288140315505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50-4709-B6C8-D9C858E6D43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50-4709-B6C8-D9C858E6D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100</c:v>
                </c:pt>
                <c:pt idx="1">
                  <c:v>102</c:v>
                </c:pt>
                <c:pt idx="2">
                  <c:v>103</c:v>
                </c:pt>
                <c:pt idx="3">
                  <c:v>97</c:v>
                </c:pt>
                <c:pt idx="4">
                  <c:v>105</c:v>
                </c:pt>
                <c:pt idx="5">
                  <c:v>103</c:v>
                </c:pt>
                <c:pt idx="6">
                  <c:v>98</c:v>
                </c:pt>
                <c:pt idx="7">
                  <c:v>95</c:v>
                </c:pt>
                <c:pt idx="8">
                  <c:v>94</c:v>
                </c:pt>
                <c:pt idx="9">
                  <c:v>91</c:v>
                </c:pt>
                <c:pt idx="10">
                  <c:v>77</c:v>
                </c:pt>
                <c:pt idx="11">
                  <c:v>74</c:v>
                </c:pt>
                <c:pt idx="12">
                  <c:v>77</c:v>
                </c:pt>
                <c:pt idx="13">
                  <c:v>77</c:v>
                </c:pt>
                <c:pt idx="14">
                  <c:v>71</c:v>
                </c:pt>
                <c:pt idx="15">
                  <c:v>72</c:v>
                </c:pt>
                <c:pt idx="16">
                  <c:v>69</c:v>
                </c:pt>
                <c:pt idx="17">
                  <c:v>70</c:v>
                </c:pt>
                <c:pt idx="18">
                  <c:v>60</c:v>
                </c:pt>
                <c:pt idx="19">
                  <c:v>68</c:v>
                </c:pt>
                <c:pt idx="20">
                  <c:v>74</c:v>
                </c:pt>
                <c:pt idx="21">
                  <c:v>78</c:v>
                </c:pt>
                <c:pt idx="22">
                  <c:v>78</c:v>
                </c:pt>
                <c:pt idx="23">
                  <c:v>77</c:v>
                </c:pt>
                <c:pt idx="24">
                  <c:v>78</c:v>
                </c:pt>
                <c:pt idx="25">
                  <c:v>85</c:v>
                </c:pt>
                <c:pt idx="26">
                  <c:v>76</c:v>
                </c:pt>
                <c:pt idx="27">
                  <c:v>62</c:v>
                </c:pt>
                <c:pt idx="28">
                  <c:v>64</c:v>
                </c:pt>
                <c:pt idx="29">
                  <c:v>69</c:v>
                </c:pt>
                <c:pt idx="30">
                  <c:v>65</c:v>
                </c:pt>
                <c:pt idx="31">
                  <c:v>66</c:v>
                </c:pt>
                <c:pt idx="32">
                  <c:v>61</c:v>
                </c:pt>
                <c:pt idx="33">
                  <c:v>68</c:v>
                </c:pt>
                <c:pt idx="3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E-40A1-9048-79E148699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81.307457968121085</c:v>
                </c:pt>
                <c:pt idx="27">
                  <c:v>78.860938548460908</c:v>
                </c:pt>
                <c:pt idx="28">
                  <c:v>76.394275625228929</c:v>
                </c:pt>
                <c:pt idx="29">
                  <c:v>74</c:v>
                </c:pt>
                <c:pt idx="30">
                  <c:v>71.564359551968707</c:v>
                </c:pt>
                <c:pt idx="31">
                  <c:v>69.185045245554818</c:v>
                </c:pt>
                <c:pt idx="32">
                  <c:v>66.8934521044402</c:v>
                </c:pt>
                <c:pt idx="33">
                  <c:v>64.592896229267751</c:v>
                </c:pt>
                <c:pt idx="34">
                  <c:v>62.314339969138317</c:v>
                </c:pt>
                <c:pt idx="35">
                  <c:v>60.138546031036654</c:v>
                </c:pt>
                <c:pt idx="36">
                  <c:v>57.998637252148526</c:v>
                </c:pt>
                <c:pt idx="37">
                  <c:v>55.854067017148203</c:v>
                </c:pt>
                <c:pt idx="38">
                  <c:v>53.810675700761252</c:v>
                </c:pt>
                <c:pt idx="39">
                  <c:v>51.802704041571801</c:v>
                </c:pt>
                <c:pt idx="40">
                  <c:v>49.884935661026269</c:v>
                </c:pt>
                <c:pt idx="41">
                  <c:v>47.994257250382184</c:v>
                </c:pt>
                <c:pt idx="42">
                  <c:v>46.230269023319586</c:v>
                </c:pt>
                <c:pt idx="43">
                  <c:v>44.535348890685412</c:v>
                </c:pt>
                <c:pt idx="44">
                  <c:v>42.884435849878471</c:v>
                </c:pt>
                <c:pt idx="45">
                  <c:v>41.29996124207743</c:v>
                </c:pt>
                <c:pt idx="46">
                  <c:v>39.799235292299684</c:v>
                </c:pt>
                <c:pt idx="47">
                  <c:v>38.345471512345867</c:v>
                </c:pt>
                <c:pt idx="48">
                  <c:v>36.976872799571694</c:v>
                </c:pt>
                <c:pt idx="49">
                  <c:v>35.650016084923564</c:v>
                </c:pt>
                <c:pt idx="50">
                  <c:v>34.416839255448565</c:v>
                </c:pt>
                <c:pt idx="51">
                  <c:v>33.212288151092551</c:v>
                </c:pt>
                <c:pt idx="52">
                  <c:v>32.075871319065065</c:v>
                </c:pt>
                <c:pt idx="53">
                  <c:v>31.0108209299046</c:v>
                </c:pt>
                <c:pt idx="54">
                  <c:v>29.970965683758514</c:v>
                </c:pt>
                <c:pt idx="55">
                  <c:v>29.006750568359688</c:v>
                </c:pt>
                <c:pt idx="56">
                  <c:v>28.05745520069372</c:v>
                </c:pt>
                <c:pt idx="57">
                  <c:v>27.173366236982787</c:v>
                </c:pt>
                <c:pt idx="58">
                  <c:v>26.313789086060819</c:v>
                </c:pt>
                <c:pt idx="59">
                  <c:v>25.504990856564834</c:v>
                </c:pt>
                <c:pt idx="60">
                  <c:v>24.740222430144058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0E-40A1-9048-79E14869925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81.48366601812144</c:v>
                </c:pt>
                <c:pt idx="27">
                  <c:v>79.281531412661323</c:v>
                </c:pt>
                <c:pt idx="28">
                  <c:v>77.09787151014504</c:v>
                </c:pt>
                <c:pt idx="29">
                  <c:v>75.035541453586276</c:v>
                </c:pt>
                <c:pt idx="30">
                  <c:v>72.98005376603399</c:v>
                </c:pt>
                <c:pt idx="31">
                  <c:v>71.032067145515697</c:v>
                </c:pt>
                <c:pt idx="32">
                  <c:v>69.221166233792047</c:v>
                </c:pt>
                <c:pt idx="33">
                  <c:v>67.430251875277378</c:v>
                </c:pt>
                <c:pt idx="34">
                  <c:v>65.675445325919441</c:v>
                </c:pt>
                <c:pt idx="35">
                  <c:v>64.032781796317522</c:v>
                </c:pt>
                <c:pt idx="36">
                  <c:v>62.434927437467771</c:v>
                </c:pt>
                <c:pt idx="37">
                  <c:v>60.835303519363769</c:v>
                </c:pt>
                <c:pt idx="38">
                  <c:v>59.332646340736034</c:v>
                </c:pt>
                <c:pt idx="39">
                  <c:v>57.854265265319931</c:v>
                </c:pt>
                <c:pt idx="40">
                  <c:v>56.448720945163615</c:v>
                </c:pt>
                <c:pt idx="41">
                  <c:v>55.050392000491115</c:v>
                </c:pt>
                <c:pt idx="42">
                  <c:v>53.756599499212847</c:v>
                </c:pt>
                <c:pt idx="43">
                  <c:v>52.510321559159181</c:v>
                </c:pt>
                <c:pt idx="44">
                  <c:v>51.284183540419718</c:v>
                </c:pt>
                <c:pt idx="45">
                  <c:v>50.097726713489337</c:v>
                </c:pt>
                <c:pt idx="46">
                  <c:v>48.967573422079433</c:v>
                </c:pt>
                <c:pt idx="47">
                  <c:v>47.857032594781465</c:v>
                </c:pt>
                <c:pt idx="48">
                  <c:v>46.803519121947325</c:v>
                </c:pt>
                <c:pt idx="49">
                  <c:v>45.765202512714893</c:v>
                </c:pt>
                <c:pt idx="50">
                  <c:v>44.795126804155451</c:v>
                </c:pt>
                <c:pt idx="51">
                  <c:v>43.827065884349366</c:v>
                </c:pt>
                <c:pt idx="52">
                  <c:v>42.901440474555294</c:v>
                </c:pt>
                <c:pt idx="53">
                  <c:v>42.022378737540386</c:v>
                </c:pt>
                <c:pt idx="54">
                  <c:v>41.144475059839749</c:v>
                </c:pt>
                <c:pt idx="55">
                  <c:v>40.31918937891006</c:v>
                </c:pt>
                <c:pt idx="56">
                  <c:v>39.487954664903029</c:v>
                </c:pt>
                <c:pt idx="57">
                  <c:v>38.701634662186663</c:v>
                </c:pt>
                <c:pt idx="58">
                  <c:v>37.919981467892697</c:v>
                </c:pt>
                <c:pt idx="59">
                  <c:v>37.169800385667202</c:v>
                </c:pt>
                <c:pt idx="60">
                  <c:v>36.446157955579494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0E-40A1-9048-79E14869925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81.714735677356757</c:v>
                </c:pt>
                <c:pt idx="27">
                  <c:v>79.834617254491164</c:v>
                </c:pt>
                <c:pt idx="28">
                  <c:v>78.022818689000772</c:v>
                </c:pt>
                <c:pt idx="29">
                  <c:v>76.406013545683635</c:v>
                </c:pt>
                <c:pt idx="30">
                  <c:v>74.877687679267311</c:v>
                </c:pt>
                <c:pt idx="31">
                  <c:v>73.546613187779457</c:v>
                </c:pt>
                <c:pt idx="32">
                  <c:v>72.442927069181067</c:v>
                </c:pt>
                <c:pt idx="33">
                  <c:v>71.419567136980675</c:v>
                </c:pt>
                <c:pt idx="34">
                  <c:v>70.472941324481496</c:v>
                </c:pt>
                <c:pt idx="35">
                  <c:v>69.677836952689788</c:v>
                </c:pt>
                <c:pt idx="36">
                  <c:v>68.974259537503031</c:v>
                </c:pt>
                <c:pt idx="37">
                  <c:v>68.309301925244824</c:v>
                </c:pt>
                <c:pt idx="38">
                  <c:v>67.76966012030465</c:v>
                </c:pt>
                <c:pt idx="39">
                  <c:v>67.272054393881831</c:v>
                </c:pt>
                <c:pt idx="40">
                  <c:v>66.856339788190496</c:v>
                </c:pt>
                <c:pt idx="41">
                  <c:v>66.453372126054802</c:v>
                </c:pt>
                <c:pt idx="42">
                  <c:v>66.160171639276768</c:v>
                </c:pt>
                <c:pt idx="43">
                  <c:v>65.92090983188055</c:v>
                </c:pt>
                <c:pt idx="44">
                  <c:v>65.701608439024284</c:v>
                </c:pt>
                <c:pt idx="45">
                  <c:v>65.51514208111638</c:v>
                </c:pt>
                <c:pt idx="46">
                  <c:v>65.376463422139281</c:v>
                </c:pt>
                <c:pt idx="47">
                  <c:v>65.247872525063102</c:v>
                </c:pt>
                <c:pt idx="48">
                  <c:v>65.165949053300153</c:v>
                </c:pt>
                <c:pt idx="49">
                  <c:v>65.08803413187573</c:v>
                </c:pt>
                <c:pt idx="50">
                  <c:v>65.065506068061012</c:v>
                </c:pt>
                <c:pt idx="51">
                  <c:v>65.030074984739926</c:v>
                </c:pt>
                <c:pt idx="52">
                  <c:v>65.020773210463545</c:v>
                </c:pt>
                <c:pt idx="53">
                  <c:v>65.042655997111751</c:v>
                </c:pt>
                <c:pt idx="54">
                  <c:v>65.049641364427316</c:v>
                </c:pt>
                <c:pt idx="55">
                  <c:v>65.092813977544864</c:v>
                </c:pt>
                <c:pt idx="56">
                  <c:v>65.113295482187198</c:v>
                </c:pt>
                <c:pt idx="57">
                  <c:v>65.161256024345647</c:v>
                </c:pt>
                <c:pt idx="58">
                  <c:v>65.196222032405103</c:v>
                </c:pt>
                <c:pt idx="59">
                  <c:v>65.24630628331046</c:v>
                </c:pt>
                <c:pt idx="60">
                  <c:v>65.305464343046168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0E-40A1-9048-79E14869925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82.023448461526243</c:v>
                </c:pt>
                <c:pt idx="27">
                  <c:v>80.571896800873617</c:v>
                </c:pt>
                <c:pt idx="28">
                  <c:v>79.255929933424397</c:v>
                </c:pt>
                <c:pt idx="29">
                  <c:v>78.251274276350088</c:v>
                </c:pt>
                <c:pt idx="30">
                  <c:v>77.474246161062595</c:v>
                </c:pt>
                <c:pt idx="31">
                  <c:v>77.053800386032322</c:v>
                </c:pt>
                <c:pt idx="32">
                  <c:v>77.026996979731052</c:v>
                </c:pt>
                <c:pt idx="33">
                  <c:v>77.200961961910608</c:v>
                </c:pt>
                <c:pt idx="34">
                  <c:v>77.550977720949248</c:v>
                </c:pt>
                <c:pt idx="35">
                  <c:v>78.163848843470177</c:v>
                </c:pt>
                <c:pt idx="36">
                  <c:v>79.006614183646604</c:v>
                </c:pt>
                <c:pt idx="37">
                  <c:v>80.024532956075944</c:v>
                </c:pt>
                <c:pt idx="38">
                  <c:v>81.289015961260176</c:v>
                </c:pt>
                <c:pt idx="39">
                  <c:v>82.701697102512412</c:v>
                </c:pt>
                <c:pt idx="40">
                  <c:v>84.293955965263891</c:v>
                </c:pt>
                <c:pt idx="41">
                  <c:v>86.004792710348312</c:v>
                </c:pt>
                <c:pt idx="42">
                  <c:v>87.941327811115428</c:v>
                </c:pt>
                <c:pt idx="43">
                  <c:v>90.05300273953921</c:v>
                </c:pt>
                <c:pt idx="44">
                  <c:v>92.296009265998293</c:v>
                </c:pt>
                <c:pt idx="45">
                  <c:v>94.673785472580391</c:v>
                </c:pt>
                <c:pt idx="46">
                  <c:v>97.2057970307945</c:v>
                </c:pt>
                <c:pt idx="47">
                  <c:v>99.860126856371451</c:v>
                </c:pt>
                <c:pt idx="48">
                  <c:v>102.67766847685421</c:v>
                </c:pt>
                <c:pt idx="49">
                  <c:v>105.61997621849559</c:v>
                </c:pt>
                <c:pt idx="50">
                  <c:v>108.73619264402031</c:v>
                </c:pt>
                <c:pt idx="51">
                  <c:v>111.9567087301706</c:v>
                </c:pt>
                <c:pt idx="52">
                  <c:v>115.32358771144828</c:v>
                </c:pt>
                <c:pt idx="53">
                  <c:v>118.84930174636236</c:v>
                </c:pt>
                <c:pt idx="54">
                  <c:v>122.49176675718057</c:v>
                </c:pt>
                <c:pt idx="55">
                  <c:v>126.30422747947456</c:v>
                </c:pt>
                <c:pt idx="56">
                  <c:v>130.23096145826699</c:v>
                </c:pt>
                <c:pt idx="57">
                  <c:v>134.32447262795807</c:v>
                </c:pt>
                <c:pt idx="58">
                  <c:v>138.54860740837586</c:v>
                </c:pt>
                <c:pt idx="59">
                  <c:v>142.93763044750182</c:v>
                </c:pt>
                <c:pt idx="60">
                  <c:v>147.49096437744851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0E-40A1-9048-79E14869925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0E-40A1-9048-79E148699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14</c:v>
                </c:pt>
                <c:pt idx="1">
                  <c:v>36</c:v>
                </c:pt>
                <c:pt idx="2">
                  <c:v>57</c:v>
                </c:pt>
                <c:pt idx="3">
                  <c:v>75</c:v>
                </c:pt>
                <c:pt idx="4">
                  <c:v>90</c:v>
                </c:pt>
                <c:pt idx="5">
                  <c:v>110</c:v>
                </c:pt>
                <c:pt idx="6">
                  <c:v>118</c:v>
                </c:pt>
                <c:pt idx="7">
                  <c:v>127</c:v>
                </c:pt>
                <c:pt idx="8">
                  <c:v>139</c:v>
                </c:pt>
                <c:pt idx="9">
                  <c:v>155</c:v>
                </c:pt>
                <c:pt idx="10">
                  <c:v>171</c:v>
                </c:pt>
                <c:pt idx="11">
                  <c:v>182</c:v>
                </c:pt>
                <c:pt idx="12">
                  <c:v>197</c:v>
                </c:pt>
                <c:pt idx="13">
                  <c:v>203</c:v>
                </c:pt>
                <c:pt idx="14">
                  <c:v>209</c:v>
                </c:pt>
                <c:pt idx="15">
                  <c:v>218</c:v>
                </c:pt>
                <c:pt idx="16">
                  <c:v>226</c:v>
                </c:pt>
                <c:pt idx="17">
                  <c:v>239</c:v>
                </c:pt>
                <c:pt idx="18">
                  <c:v>245</c:v>
                </c:pt>
                <c:pt idx="19">
                  <c:v>251</c:v>
                </c:pt>
                <c:pt idx="20">
                  <c:v>264</c:v>
                </c:pt>
                <c:pt idx="21">
                  <c:v>266</c:v>
                </c:pt>
                <c:pt idx="22">
                  <c:v>274</c:v>
                </c:pt>
                <c:pt idx="23">
                  <c:v>284</c:v>
                </c:pt>
                <c:pt idx="24">
                  <c:v>291</c:v>
                </c:pt>
                <c:pt idx="25">
                  <c:v>301</c:v>
                </c:pt>
                <c:pt idx="26">
                  <c:v>313</c:v>
                </c:pt>
                <c:pt idx="27">
                  <c:v>325</c:v>
                </c:pt>
                <c:pt idx="28">
                  <c:v>327</c:v>
                </c:pt>
                <c:pt idx="29">
                  <c:v>333</c:v>
                </c:pt>
                <c:pt idx="30">
                  <c:v>341</c:v>
                </c:pt>
                <c:pt idx="31">
                  <c:v>349</c:v>
                </c:pt>
                <c:pt idx="32">
                  <c:v>359</c:v>
                </c:pt>
                <c:pt idx="33">
                  <c:v>368</c:v>
                </c:pt>
                <c:pt idx="3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4D63-AF57-D83A8F6E2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308.2427147051402</c:v>
                </c:pt>
                <c:pt idx="27" formatCode="#,##0">
                  <c:v>315.12083317762864</c:v>
                </c:pt>
                <c:pt idx="28" formatCode="#,##0">
                  <c:v>321.68207464600914</c:v>
                </c:pt>
                <c:pt idx="29" formatCode="#,##0">
                  <c:v>327.99088607557979</c:v>
                </c:pt>
                <c:pt idx="30" formatCode="#,##0">
                  <c:v>334.02143285251321</c:v>
                </c:pt>
                <c:pt idx="31" formatCode="#,##0">
                  <c:v>339.76862103171726</c:v>
                </c:pt>
                <c:pt idx="32" formatCode="#,##0">
                  <c:v>345.25569481044369</c:v>
                </c:pt>
                <c:pt idx="33" formatCode="#,##0">
                  <c:v>350.47247201052676</c:v>
                </c:pt>
                <c:pt idx="34" formatCode="#,##0">
                  <c:v>355.4058757896612</c:v>
                </c:pt>
                <c:pt idx="35" formatCode="#,##0">
                  <c:v>360.08629575541886</c:v>
                </c:pt>
                <c:pt idx="36" formatCode="#,##0">
                  <c:v>364.5506434620853</c:v>
                </c:pt>
                <c:pt idx="37" formatCode="#,##0">
                  <c:v>368.78257688728206</c:v>
                </c:pt>
                <c:pt idx="38" formatCode="#,##0">
                  <c:v>372.79717868979446</c:v>
                </c:pt>
                <c:pt idx="39" formatCode="#,##0">
                  <c:v>376.61253017649011</c:v>
                </c:pt>
                <c:pt idx="40" formatCode="#,##0">
                  <c:v>380.23228717256274</c:v>
                </c:pt>
                <c:pt idx="41" formatCode="#,##0">
                  <c:v>383.66338357795843</c:v>
                </c:pt>
                <c:pt idx="42" formatCode="#,##0">
                  <c:v>386.92529531421934</c:v>
                </c:pt>
                <c:pt idx="43" formatCode="#,##0">
                  <c:v>390.03605329799291</c:v>
                </c:pt>
                <c:pt idx="44" formatCode="#,##0">
                  <c:v>392.99247288070399</c:v>
                </c:pt>
                <c:pt idx="45" formatCode="#,##0">
                  <c:v>395.79633709852055</c:v>
                </c:pt>
                <c:pt idx="46" formatCode="#,##0">
                  <c:v>398.45963127177771</c:v>
                </c:pt>
                <c:pt idx="47" formatCode="#,##0">
                  <c:v>400.99142470819498</c:v>
                </c:pt>
                <c:pt idx="48" formatCode="#,##0">
                  <c:v>403.40089579399807</c:v>
                </c:pt>
                <c:pt idx="49" formatCode="#,##0">
                  <c:v>405.6936716287812</c:v>
                </c:pt>
                <c:pt idx="50" formatCode="#,##0">
                  <c:v>407.87399103105901</c:v>
                </c:pt>
                <c:pt idx="51" formatCode="#,##0">
                  <c:v>409.94758581317132</c:v>
                </c:pt>
                <c:pt idx="52" formatCode="#,##0">
                  <c:v>411.92092351340273</c:v>
                </c:pt>
                <c:pt idx="53" formatCode="#,##0">
                  <c:v>413.79970342215728</c:v>
                </c:pt>
                <c:pt idx="54" formatCode="#,##0">
                  <c:v>415.58910869622343</c:v>
                </c:pt>
                <c:pt idx="55" formatCode="#,##0">
                  <c:v>417.29375842415561</c:v>
                </c:pt>
                <c:pt idx="56" formatCode="#,##0">
                  <c:v>418.91796937617983</c:v>
                </c:pt>
                <c:pt idx="57" formatCode="#,##0">
                  <c:v>420.46643353811567</c:v>
                </c:pt>
                <c:pt idx="58" formatCode="#,##0">
                  <c:v>421.9432784995621</c:v>
                </c:pt>
                <c:pt idx="59" formatCode="#,##0">
                  <c:v>423.35242134891342</c:v>
                </c:pt>
                <c:pt idx="60" formatCode="#,##0">
                  <c:v>424.69764958899572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8-4D63-AF57-D83A8F6E28B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308.46166180829033</c:v>
                </c:pt>
                <c:pt idx="27" formatCode="#,##0">
                  <c:v>315.66661832119365</c:v>
                </c:pt>
                <c:pt idx="28" formatCode="#,##0">
                  <c:v>322.63330057892642</c:v>
                </c:pt>
                <c:pt idx="29" formatCode="#,##0">
                  <c:v>329.4426600090186</c:v>
                </c:pt>
                <c:pt idx="30" formatCode="#,##0">
                  <c:v>336.07507907606367</c:v>
                </c:pt>
                <c:pt idx="31" formatCode="#,##0">
                  <c:v>342.53392791534566</c:v>
                </c:pt>
                <c:pt idx="32" formatCode="#,##0">
                  <c:v>348.84815067476973</c:v>
                </c:pt>
                <c:pt idx="33" formatCode="#,##0">
                  <c:v>354.98887338744038</c:v>
                </c:pt>
                <c:pt idx="34" formatCode="#,##0">
                  <c:v>360.92787865919382</c:v>
                </c:pt>
                <c:pt idx="35" formatCode="#,##0">
                  <c:v>366.69252682268024</c:v>
                </c:pt>
                <c:pt idx="36" formatCode="#,##0">
                  <c:v>372.321074160823</c:v>
                </c:pt>
                <c:pt idx="37" formatCode="#,##0">
                  <c:v>377.7924706999836</c:v>
                </c:pt>
                <c:pt idx="38" formatCode="#,##0">
                  <c:v>383.11363431497631</c:v>
                </c:pt>
                <c:pt idx="39" formatCode="#,##0">
                  <c:v>388.29414490268829</c:v>
                </c:pt>
                <c:pt idx="40" formatCode="#,##0">
                  <c:v>393.32834855469594</c:v>
                </c:pt>
                <c:pt idx="41" formatCode="#,##0">
                  <c:v>398.21910354171951</c:v>
                </c:pt>
                <c:pt idx="42" formatCode="#,##0">
                  <c:v>402.98121958075347</c:v>
                </c:pt>
                <c:pt idx="43" formatCode="#,##0">
                  <c:v>407.62979582416216</c:v>
                </c:pt>
                <c:pt idx="44" formatCode="#,##0">
                  <c:v>412.15591564194125</c:v>
                </c:pt>
                <c:pt idx="45" formatCode="#,##0">
                  <c:v>416.55561584379609</c:v>
                </c:pt>
                <c:pt idx="46" formatCode="#,##0">
                  <c:v>420.83580380622607</c:v>
                </c:pt>
                <c:pt idx="47" formatCode="#,##0">
                  <c:v>425.00311978872787</c:v>
                </c:pt>
                <c:pt idx="48" formatCode="#,##0">
                  <c:v>429.06251570291317</c:v>
                </c:pt>
                <c:pt idx="49" formatCode="#,##0">
                  <c:v>433.01665695975777</c:v>
                </c:pt>
                <c:pt idx="50" formatCode="#,##0">
                  <c:v>436.86766457982537</c:v>
                </c:pt>
                <c:pt idx="51" formatCode="#,##0">
                  <c:v>440.61653591631773</c:v>
                </c:pt>
                <c:pt idx="52" formatCode="#,##0">
                  <c:v>444.26727268715706</c:v>
                </c:pt>
                <c:pt idx="53" formatCode="#,##0">
                  <c:v>447.82285489048451</c:v>
                </c:pt>
                <c:pt idx="54" formatCode="#,##0">
                  <c:v>451.28641914120203</c:v>
                </c:pt>
                <c:pt idx="55" formatCode="#,##0">
                  <c:v>454.66060621239421</c:v>
                </c:pt>
                <c:pt idx="56" formatCode="#,##0">
                  <c:v>457.94846336857506</c:v>
                </c:pt>
                <c:pt idx="57" formatCode="#,##0">
                  <c:v>461.15245168446467</c:v>
                </c:pt>
                <c:pt idx="58" formatCode="#,##0">
                  <c:v>464.27476009122142</c:v>
                </c:pt>
                <c:pt idx="59" formatCode="#,##0">
                  <c:v>467.31690447244091</c:v>
                </c:pt>
                <c:pt idx="60" formatCode="#,##0">
                  <c:v>470.28241988350703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58-4D63-AF57-D83A8F6E28B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308.74877713880653</c:v>
                </c:pt>
                <c:pt idx="27" formatCode="#,##0">
                  <c:v>316.38424881981956</c:v>
                </c:pt>
                <c:pt idx="28" formatCode="#,##0">
                  <c:v>323.88373471764328</c:v>
                </c:pt>
                <c:pt idx="29" formatCode="#,##0">
                  <c:v>331.36248409735333</c:v>
                </c:pt>
                <c:pt idx="30" formatCode="#,##0">
                  <c:v>338.8213847736377</c:v>
                </c:pt>
                <c:pt idx="31" formatCode="#,##0">
                  <c:v>346.28250805261791</c:v>
                </c:pt>
                <c:pt idx="32" formatCode="#,##0">
                  <c:v>353.78866467319648</c:v>
                </c:pt>
                <c:pt idx="33" formatCode="#,##0">
                  <c:v>361.28568321896046</c:v>
                </c:pt>
                <c:pt idx="34" formatCode="#,##0">
                  <c:v>368.72784723567543</c:v>
                </c:pt>
                <c:pt idx="35" formatCode="#,##0">
                  <c:v>376.1474261899744</c:v>
                </c:pt>
                <c:pt idx="36" formatCode="#,##0">
                  <c:v>383.59780656438801</c:v>
                </c:pt>
                <c:pt idx="37" formatCode="#,##0">
                  <c:v>391.05820901630068</c:v>
                </c:pt>
                <c:pt idx="38" formatCode="#,##0">
                  <c:v>398.52616855347623</c:v>
                </c:pt>
                <c:pt idx="39" formatCode="#,##0">
                  <c:v>406.00258173909685</c:v>
                </c:pt>
                <c:pt idx="40" formatCode="#,##0">
                  <c:v>413.4731760204748</c:v>
                </c:pt>
                <c:pt idx="41" formatCode="#,##0">
                  <c:v>420.93943054605325</c:v>
                </c:pt>
                <c:pt idx="42" formatCode="#,##0">
                  <c:v>428.41768257816136</c:v>
                </c:pt>
                <c:pt idx="43" formatCode="#,##0">
                  <c:v>435.9243296481792</c:v>
                </c:pt>
                <c:pt idx="44" formatCode="#,##0">
                  <c:v>443.4431463173695</c:v>
                </c:pt>
                <c:pt idx="45" formatCode="#,##0">
                  <c:v>450.96330927397855</c:v>
                </c:pt>
                <c:pt idx="46" formatCode="#,##0">
                  <c:v>458.48801804991149</c:v>
                </c:pt>
                <c:pt idx="47" formatCode="#,##0">
                  <c:v>466.02311269699425</c:v>
                </c:pt>
                <c:pt idx="48" formatCode="#,##0">
                  <c:v>473.57192724419991</c:v>
                </c:pt>
                <c:pt idx="49" formatCode="#,##0">
                  <c:v>481.1332666294561</c:v>
                </c:pt>
                <c:pt idx="50" formatCode="#,##0">
                  <c:v>488.70589567476014</c:v>
                </c:pt>
                <c:pt idx="51" formatCode="#,##0">
                  <c:v>496.28694520927769</c:v>
                </c:pt>
                <c:pt idx="52" formatCode="#,##0">
                  <c:v>503.876855198893</c:v>
                </c:pt>
                <c:pt idx="53" formatCode="#,##0">
                  <c:v>511.47719000867028</c:v>
                </c:pt>
                <c:pt idx="54" formatCode="#,##0">
                  <c:v>519.08872267602794</c:v>
                </c:pt>
                <c:pt idx="55" formatCode="#,##0">
                  <c:v>526.71157759644507</c:v>
                </c:pt>
                <c:pt idx="56" formatCode="#,##0">
                  <c:v>534.34516742537255</c:v>
                </c:pt>
                <c:pt idx="57" formatCode="#,##0">
                  <c:v>541.98884147747856</c:v>
                </c:pt>
                <c:pt idx="58" formatCode="#,##0">
                  <c:v>549.64267738486865</c:v>
                </c:pt>
                <c:pt idx="59" formatCode="#,##0">
                  <c:v>557.30701217036108</c:v>
                </c:pt>
                <c:pt idx="60" formatCode="#,##0">
                  <c:v>564.98193340413059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58-4D63-AF57-D83A8F6E28B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309.1323678419509</c:v>
                </c:pt>
                <c:pt idx="27" formatCode="#,##0">
                  <c:v>317.34096197568351</c:v>
                </c:pt>
                <c:pt idx="28" formatCode="#,##0">
                  <c:v>325.55084582497</c:v>
                </c:pt>
                <c:pt idx="29" formatCode="#,##0">
                  <c:v>333.94460413677007</c:v>
                </c:pt>
                <c:pt idx="30" formatCode="#,##0">
                  <c:v>342.56800852825216</c:v>
                </c:pt>
                <c:pt idx="31" formatCode="#,##0">
                  <c:v>351.48351032160446</c:v>
                </c:pt>
                <c:pt idx="32" formatCode="#,##0">
                  <c:v>360.76499271881835</c:v>
                </c:pt>
                <c:pt idx="33" formatCode="#,##0">
                  <c:v>370.32293296805955</c:v>
                </c:pt>
                <c:pt idx="34" formatCode="#,##0">
                  <c:v>380.09946003487215</c:v>
                </c:pt>
                <c:pt idx="35" formatCode="#,##0">
                  <c:v>390.15604157102558</c:v>
                </c:pt>
                <c:pt idx="36" formatCode="#,##0">
                  <c:v>400.59520304918726</c:v>
                </c:pt>
                <c:pt idx="37" formatCode="#,##0">
                  <c:v>411.41439836247321</c:v>
                </c:pt>
                <c:pt idx="38" formatCode="#,##0">
                  <c:v>422.61015638291923</c:v>
                </c:pt>
                <c:pt idx="39" formatCode="#,##0">
                  <c:v>434.18118302088004</c:v>
                </c:pt>
                <c:pt idx="40" formatCode="#,##0">
                  <c:v>446.11625978083873</c:v>
                </c:pt>
                <c:pt idx="41" formatCode="#,##0">
                  <c:v>458.44219715899601</c:v>
                </c:pt>
                <c:pt idx="42" formatCode="#,##0">
                  <c:v>471.20343127252352</c:v>
                </c:pt>
                <c:pt idx="43" formatCode="#,##0">
                  <c:v>484.43695208227155</c:v>
                </c:pt>
                <c:pt idx="44" formatCode="#,##0">
                  <c:v>498.13024240736763</c:v>
                </c:pt>
                <c:pt idx="45" formatCode="#,##0">
                  <c:v>512.27739287642532</c:v>
                </c:pt>
                <c:pt idx="46" formatCode="#,##0">
                  <c:v>526.8996971464228</c:v>
                </c:pt>
                <c:pt idx="47" formatCode="#,##0">
                  <c:v>542.0265241527577</c:v>
                </c:pt>
                <c:pt idx="48" formatCode="#,##0">
                  <c:v>557.68243135549119</c:v>
                </c:pt>
                <c:pt idx="49" formatCode="#,##0">
                  <c:v>573.88490332598712</c:v>
                </c:pt>
                <c:pt idx="50" formatCode="#,##0">
                  <c:v>590.64631740095024</c:v>
                </c:pt>
                <c:pt idx="51" formatCode="#,##0">
                  <c:v>607.97861448189451</c:v>
                </c:pt>
                <c:pt idx="52" formatCode="#,##0">
                  <c:v>625.90188324178666</c:v>
                </c:pt>
                <c:pt idx="53" formatCode="#,##0">
                  <c:v>644.44248244852213</c:v>
                </c:pt>
                <c:pt idx="54" formatCode="#,##0">
                  <c:v>663.6238097506166</c:v>
                </c:pt>
                <c:pt idx="55" formatCode="#,##0">
                  <c:v>683.46627673259286</c:v>
                </c:pt>
                <c:pt idx="56" formatCode="#,##0">
                  <c:v>703.98966894378964</c:v>
                </c:pt>
                <c:pt idx="57" formatCode="#,##0">
                  <c:v>725.21465074564207</c:v>
                </c:pt>
                <c:pt idx="58" formatCode="#,##0">
                  <c:v>747.1660292668239</c:v>
                </c:pt>
                <c:pt idx="59" formatCode="#,##0">
                  <c:v>769.87028564349225</c:v>
                </c:pt>
                <c:pt idx="60" formatCode="#,##0">
                  <c:v>793.35437953524047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58-4D63-AF57-D83A8F6E28B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58-4D63-AF57-D83A8F6E2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57</c:v>
                </c:pt>
                <c:pt idx="1">
                  <c:v>61</c:v>
                </c:pt>
                <c:pt idx="2">
                  <c:v>65</c:v>
                </c:pt>
                <c:pt idx="3">
                  <c:v>72</c:v>
                </c:pt>
                <c:pt idx="4">
                  <c:v>61</c:v>
                </c:pt>
                <c:pt idx="5">
                  <c:v>69</c:v>
                </c:pt>
                <c:pt idx="6">
                  <c:v>66</c:v>
                </c:pt>
                <c:pt idx="7">
                  <c:v>62</c:v>
                </c:pt>
                <c:pt idx="8">
                  <c:v>65</c:v>
                </c:pt>
                <c:pt idx="9">
                  <c:v>60</c:v>
                </c:pt>
                <c:pt idx="10">
                  <c:v>57</c:v>
                </c:pt>
                <c:pt idx="11">
                  <c:v>55</c:v>
                </c:pt>
                <c:pt idx="12">
                  <c:v>58</c:v>
                </c:pt>
                <c:pt idx="13">
                  <c:v>56</c:v>
                </c:pt>
                <c:pt idx="14">
                  <c:v>49</c:v>
                </c:pt>
                <c:pt idx="15">
                  <c:v>46</c:v>
                </c:pt>
                <c:pt idx="16">
                  <c:v>43</c:v>
                </c:pt>
                <c:pt idx="17">
                  <c:v>41</c:v>
                </c:pt>
                <c:pt idx="18">
                  <c:v>38</c:v>
                </c:pt>
                <c:pt idx="19">
                  <c:v>36</c:v>
                </c:pt>
                <c:pt idx="20">
                  <c:v>38</c:v>
                </c:pt>
                <c:pt idx="21">
                  <c:v>41</c:v>
                </c:pt>
                <c:pt idx="22">
                  <c:v>39</c:v>
                </c:pt>
                <c:pt idx="23">
                  <c:v>37</c:v>
                </c:pt>
                <c:pt idx="24">
                  <c:v>34</c:v>
                </c:pt>
                <c:pt idx="25">
                  <c:v>33</c:v>
                </c:pt>
                <c:pt idx="26">
                  <c:v>34</c:v>
                </c:pt>
                <c:pt idx="27">
                  <c:v>36</c:v>
                </c:pt>
                <c:pt idx="28">
                  <c:v>35</c:v>
                </c:pt>
                <c:pt idx="29">
                  <c:v>39</c:v>
                </c:pt>
                <c:pt idx="30">
                  <c:v>31</c:v>
                </c:pt>
                <c:pt idx="31">
                  <c:v>28</c:v>
                </c:pt>
                <c:pt idx="32">
                  <c:v>31</c:v>
                </c:pt>
                <c:pt idx="33">
                  <c:v>31</c:v>
                </c:pt>
                <c:pt idx="3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8-4CD7-B722-B2D5B7C68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42.340552213998208</c:v>
                </c:pt>
                <c:pt idx="27">
                  <c:v>41.222143336439274</c:v>
                </c:pt>
                <c:pt idx="28">
                  <c:v>40.094526000104651</c:v>
                </c:pt>
                <c:pt idx="29">
                  <c:v>39</c:v>
                </c:pt>
                <c:pt idx="30">
                  <c:v>37.886564366614266</c:v>
                </c:pt>
                <c:pt idx="31">
                  <c:v>36.798877826539346</c:v>
                </c:pt>
                <c:pt idx="32">
                  <c:v>35.751292390601236</c:v>
                </c:pt>
                <c:pt idx="33">
                  <c:v>34.699609704808111</c:v>
                </c:pt>
                <c:pt idx="34">
                  <c:v>33.657983985891804</c:v>
                </c:pt>
                <c:pt idx="35">
                  <c:v>32.663335328473906</c:v>
                </c:pt>
                <c:pt idx="36">
                  <c:v>31.685091315267897</c:v>
                </c:pt>
                <c:pt idx="37">
                  <c:v>30.704716350696323</c:v>
                </c:pt>
                <c:pt idx="38">
                  <c:v>29.770594606062289</c:v>
                </c:pt>
                <c:pt idx="39">
                  <c:v>28.852664704718539</c:v>
                </c:pt>
                <c:pt idx="40">
                  <c:v>27.975970587897727</c:v>
                </c:pt>
                <c:pt idx="41">
                  <c:v>27.111660457317573</c:v>
                </c:pt>
                <c:pt idx="42">
                  <c:v>26.305265839231815</c:v>
                </c:pt>
                <c:pt idx="43">
                  <c:v>25.530445207170477</c:v>
                </c:pt>
                <c:pt idx="44">
                  <c:v>24.775742102801591</c:v>
                </c:pt>
                <c:pt idx="45">
                  <c:v>24.051410853521112</c:v>
                </c:pt>
                <c:pt idx="46">
                  <c:v>23.365364705051288</c:v>
                </c:pt>
                <c:pt idx="47">
                  <c:v>22.700786977072397</c:v>
                </c:pt>
                <c:pt idx="48">
                  <c:v>22.075141851232779</c:v>
                </c:pt>
                <c:pt idx="49">
                  <c:v>21.468578781679348</c:v>
                </c:pt>
                <c:pt idx="50">
                  <c:v>20.904840802490774</c:v>
                </c:pt>
                <c:pt idx="51">
                  <c:v>20.354188869070885</c:v>
                </c:pt>
                <c:pt idx="52">
                  <c:v>19.834684031572607</c:v>
                </c:pt>
                <c:pt idx="53">
                  <c:v>19.347803853670676</c:v>
                </c:pt>
                <c:pt idx="54">
                  <c:v>18.872441455432465</c:v>
                </c:pt>
                <c:pt idx="55">
                  <c:v>18.431657402678717</c:v>
                </c:pt>
                <c:pt idx="56">
                  <c:v>17.997693806031418</c:v>
                </c:pt>
                <c:pt idx="57">
                  <c:v>17.593538851192136</c:v>
                </c:pt>
                <c:pt idx="58">
                  <c:v>17.200589296484949</c:v>
                </c:pt>
                <c:pt idx="59">
                  <c:v>16.830852963001071</c:v>
                </c:pt>
                <c:pt idx="60">
                  <c:v>16.48124453949443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08-4CD7-B722-B2D5B7C6866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42.42110446542695</c:v>
                </c:pt>
                <c:pt idx="27">
                  <c:v>41.414414360073749</c:v>
                </c:pt>
                <c:pt idx="28">
                  <c:v>40.41616983320916</c:v>
                </c:pt>
                <c:pt idx="29">
                  <c:v>39.473390378782298</c:v>
                </c:pt>
                <c:pt idx="30">
                  <c:v>38.533738864472681</c:v>
                </c:pt>
                <c:pt idx="31">
                  <c:v>37.643230695092889</c:v>
                </c:pt>
                <c:pt idx="32">
                  <c:v>36.815390278304932</c:v>
                </c:pt>
                <c:pt idx="33">
                  <c:v>35.996686571555372</c:v>
                </c:pt>
                <c:pt idx="34">
                  <c:v>35.194489291848889</c:v>
                </c:pt>
                <c:pt idx="35">
                  <c:v>34.443557392602301</c:v>
                </c:pt>
                <c:pt idx="36">
                  <c:v>33.71310968569955</c:v>
                </c:pt>
                <c:pt idx="37">
                  <c:v>32.981853037423434</c:v>
                </c:pt>
                <c:pt idx="38">
                  <c:v>32.294924041479334</c:v>
                </c:pt>
                <c:pt idx="39">
                  <c:v>31.619092692717683</c:v>
                </c:pt>
                <c:pt idx="40">
                  <c:v>30.97655814636051</c:v>
                </c:pt>
                <c:pt idx="41">
                  <c:v>30.33732205736737</c:v>
                </c:pt>
                <c:pt idx="42">
                  <c:v>29.745874056783016</c:v>
                </c:pt>
                <c:pt idx="43">
                  <c:v>29.17614699847277</c:v>
                </c:pt>
                <c:pt idx="44">
                  <c:v>28.615626761334731</c:v>
                </c:pt>
                <c:pt idx="45">
                  <c:v>28.073246497595129</c:v>
                </c:pt>
                <c:pt idx="46">
                  <c:v>27.5566049929506</c:v>
                </c:pt>
                <c:pt idx="47">
                  <c:v>27.048929186185816</c:v>
                </c:pt>
                <c:pt idx="48">
                  <c:v>26.567323027175924</c:v>
                </c:pt>
                <c:pt idx="49">
                  <c:v>26.092664005812527</c:v>
                </c:pt>
                <c:pt idx="50">
                  <c:v>25.649200824756779</c:v>
                </c:pt>
                <c:pt idx="51">
                  <c:v>25.206658689988284</c:v>
                </c:pt>
                <c:pt idx="52">
                  <c:v>24.783515645510995</c:v>
                </c:pt>
                <c:pt idx="53">
                  <c:v>24.381658851447035</c:v>
                </c:pt>
                <c:pt idx="54">
                  <c:v>23.980331455926745</c:v>
                </c:pt>
                <c:pt idx="55">
                  <c:v>23.60305800178746</c:v>
                </c:pt>
                <c:pt idx="56">
                  <c:v>23.223064989669957</c:v>
                </c:pt>
                <c:pt idx="57">
                  <c:v>22.863604416999621</c:v>
                </c:pt>
                <c:pt idx="58">
                  <c:v>22.506277242465234</c:v>
                </c:pt>
                <c:pt idx="59">
                  <c:v>22.163337319162153</c:v>
                </c:pt>
                <c:pt idx="60">
                  <c:v>21.832529351122055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08-4CD7-B722-B2D5B7C6866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42.526736309648797</c:v>
                </c:pt>
                <c:pt idx="27">
                  <c:v>41.667253602053108</c:v>
                </c:pt>
                <c:pt idx="28">
                  <c:v>40.839002829257495</c:v>
                </c:pt>
                <c:pt idx="29">
                  <c:v>40.099891906598231</c:v>
                </c:pt>
                <c:pt idx="30">
                  <c:v>39.401228653379341</c:v>
                </c:pt>
                <c:pt idx="31">
                  <c:v>38.792737457270611</c:v>
                </c:pt>
                <c:pt idx="32">
                  <c:v>38.288195231625636</c:v>
                </c:pt>
                <c:pt idx="33">
                  <c:v>37.820373548334018</c:v>
                </c:pt>
                <c:pt idx="34">
                  <c:v>37.38763031976297</c:v>
                </c:pt>
                <c:pt idx="35">
                  <c:v>37.02415403551533</c:v>
                </c:pt>
                <c:pt idx="36">
                  <c:v>36.702518645715671</c:v>
                </c:pt>
                <c:pt idx="37">
                  <c:v>36.398538022969063</c:v>
                </c:pt>
                <c:pt idx="38">
                  <c:v>36.151844626424989</c:v>
                </c:pt>
                <c:pt idx="39">
                  <c:v>35.92436772291741</c:v>
                </c:pt>
                <c:pt idx="40">
                  <c:v>35.734326760315653</c:v>
                </c:pt>
                <c:pt idx="41">
                  <c:v>35.550112971910771</c:v>
                </c:pt>
                <c:pt idx="42">
                  <c:v>35.416078463669379</c:v>
                </c:pt>
                <c:pt idx="43">
                  <c:v>35.306701637431111</c:v>
                </c:pt>
                <c:pt idx="44">
                  <c:v>35.206449572125393</c:v>
                </c:pt>
                <c:pt idx="45">
                  <c:v>35.121207808510349</c:v>
                </c:pt>
                <c:pt idx="46">
                  <c:v>35.057811850120814</c:v>
                </c:pt>
                <c:pt idx="47">
                  <c:v>34.999027440028847</c:v>
                </c:pt>
                <c:pt idx="48">
                  <c:v>34.961576710080074</c:v>
                </c:pt>
                <c:pt idx="49">
                  <c:v>34.925958460286054</c:v>
                </c:pt>
                <c:pt idx="50">
                  <c:v>34.915659916827892</c:v>
                </c:pt>
                <c:pt idx="51">
                  <c:v>34.899462850166827</c:v>
                </c:pt>
                <c:pt idx="52">
                  <c:v>34.895210610497621</c:v>
                </c:pt>
                <c:pt idx="53">
                  <c:v>34.905214170108231</c:v>
                </c:pt>
                <c:pt idx="54">
                  <c:v>34.908407480881053</c:v>
                </c:pt>
                <c:pt idx="55">
                  <c:v>34.928143532591946</c:v>
                </c:pt>
                <c:pt idx="56">
                  <c:v>34.937506506142725</c:v>
                </c:pt>
                <c:pt idx="57">
                  <c:v>34.959431325415153</c:v>
                </c:pt>
                <c:pt idx="58">
                  <c:v>34.97541578624233</c:v>
                </c:pt>
                <c:pt idx="59">
                  <c:v>34.998311443799068</c:v>
                </c:pt>
                <c:pt idx="60">
                  <c:v>35.025355128249679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08-4CD7-B722-B2D5B7C6866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42.667862153840574</c:v>
                </c:pt>
                <c:pt idx="27">
                  <c:v>42.004295680399366</c:v>
                </c:pt>
                <c:pt idx="28">
                  <c:v>41.402710826708301</c:v>
                </c:pt>
                <c:pt idx="29">
                  <c:v>40.943439669188606</c:v>
                </c:pt>
                <c:pt idx="30">
                  <c:v>40.588226816485758</c:v>
                </c:pt>
                <c:pt idx="31">
                  <c:v>40.396023033614782</c:v>
                </c:pt>
                <c:pt idx="32">
                  <c:v>40.38377004787705</c:v>
                </c:pt>
                <c:pt idx="33">
                  <c:v>40.46329689687343</c:v>
                </c:pt>
                <c:pt idx="34">
                  <c:v>40.623304101005374</c:v>
                </c:pt>
                <c:pt idx="35">
                  <c:v>40.903473757014936</c:v>
                </c:pt>
                <c:pt idx="36">
                  <c:v>41.288737912524155</c:v>
                </c:pt>
                <c:pt idx="37">
                  <c:v>41.754072208491863</c:v>
                </c:pt>
                <c:pt idx="38">
                  <c:v>42.33212158229037</c:v>
                </c:pt>
                <c:pt idx="39">
                  <c:v>42.977918675434239</c:v>
                </c:pt>
                <c:pt idx="40">
                  <c:v>43.705808441263486</c:v>
                </c:pt>
                <c:pt idx="41">
                  <c:v>44.487905239016371</c:v>
                </c:pt>
                <c:pt idx="42">
                  <c:v>45.373178427938484</c:v>
                </c:pt>
                <c:pt idx="43">
                  <c:v>46.338515538075058</c:v>
                </c:pt>
                <c:pt idx="44">
                  <c:v>47.363889950170645</c:v>
                </c:pt>
                <c:pt idx="45">
                  <c:v>48.450873358893887</c:v>
                </c:pt>
                <c:pt idx="46">
                  <c:v>49.608364356934629</c:v>
                </c:pt>
                <c:pt idx="47">
                  <c:v>50.821772277198377</c:v>
                </c:pt>
                <c:pt idx="48">
                  <c:v>52.109791303704782</c:v>
                </c:pt>
                <c:pt idx="49">
                  <c:v>53.454846271312277</c:v>
                </c:pt>
                <c:pt idx="50">
                  <c:v>54.879402351552145</c:v>
                </c:pt>
                <c:pt idx="51">
                  <c:v>56.351638276649425</c:v>
                </c:pt>
                <c:pt idx="52">
                  <c:v>57.89078295380493</c:v>
                </c:pt>
                <c:pt idx="53">
                  <c:v>59.50253794119422</c:v>
                </c:pt>
                <c:pt idx="54">
                  <c:v>61.167664803282548</c:v>
                </c:pt>
                <c:pt idx="55">
                  <c:v>62.910503990616945</c:v>
                </c:pt>
                <c:pt idx="56">
                  <c:v>64.705582380922053</c:v>
                </c:pt>
                <c:pt idx="57">
                  <c:v>66.576901772780843</c:v>
                </c:pt>
                <c:pt idx="58">
                  <c:v>68.507934815257528</c:v>
                </c:pt>
                <c:pt idx="59">
                  <c:v>70.514345347429398</c:v>
                </c:pt>
                <c:pt idx="60">
                  <c:v>72.595869429690723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08-4CD7-B722-B2D5B7C6866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08-4CD7-B722-B2D5B7C68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51</c:v>
                </c:pt>
                <c:pt idx="1">
                  <c:v>51</c:v>
                </c:pt>
                <c:pt idx="2">
                  <c:v>49</c:v>
                </c:pt>
                <c:pt idx="3">
                  <c:v>48</c:v>
                </c:pt>
                <c:pt idx="4">
                  <c:v>46</c:v>
                </c:pt>
                <c:pt idx="5">
                  <c:v>47</c:v>
                </c:pt>
                <c:pt idx="6">
                  <c:v>50</c:v>
                </c:pt>
                <c:pt idx="7">
                  <c:v>46</c:v>
                </c:pt>
                <c:pt idx="8">
                  <c:v>43</c:v>
                </c:pt>
                <c:pt idx="9">
                  <c:v>44</c:v>
                </c:pt>
                <c:pt idx="10">
                  <c:v>47</c:v>
                </c:pt>
                <c:pt idx="11">
                  <c:v>53</c:v>
                </c:pt>
                <c:pt idx="12">
                  <c:v>47</c:v>
                </c:pt>
                <c:pt idx="13">
                  <c:v>46</c:v>
                </c:pt>
                <c:pt idx="14">
                  <c:v>45</c:v>
                </c:pt>
                <c:pt idx="15">
                  <c:v>39</c:v>
                </c:pt>
                <c:pt idx="16">
                  <c:v>40</c:v>
                </c:pt>
                <c:pt idx="17">
                  <c:v>39</c:v>
                </c:pt>
                <c:pt idx="18">
                  <c:v>43</c:v>
                </c:pt>
                <c:pt idx="19">
                  <c:v>41</c:v>
                </c:pt>
                <c:pt idx="20">
                  <c:v>40</c:v>
                </c:pt>
                <c:pt idx="21">
                  <c:v>41</c:v>
                </c:pt>
                <c:pt idx="22">
                  <c:v>46</c:v>
                </c:pt>
                <c:pt idx="23">
                  <c:v>46</c:v>
                </c:pt>
                <c:pt idx="24">
                  <c:v>50</c:v>
                </c:pt>
                <c:pt idx="25">
                  <c:v>54</c:v>
                </c:pt>
                <c:pt idx="26">
                  <c:v>47</c:v>
                </c:pt>
                <c:pt idx="27">
                  <c:v>45</c:v>
                </c:pt>
                <c:pt idx="28">
                  <c:v>46</c:v>
                </c:pt>
                <c:pt idx="29">
                  <c:v>45</c:v>
                </c:pt>
                <c:pt idx="30">
                  <c:v>39</c:v>
                </c:pt>
                <c:pt idx="31">
                  <c:v>34</c:v>
                </c:pt>
                <c:pt idx="32">
                  <c:v>33</c:v>
                </c:pt>
                <c:pt idx="33">
                  <c:v>32</c:v>
                </c:pt>
                <c:pt idx="3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A-4813-A94F-477F82028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46.528014133817891</c:v>
                </c:pt>
                <c:pt idx="27">
                  <c:v>45.012045850564171</c:v>
                </c:pt>
                <c:pt idx="28">
                  <c:v>43.483595789204358</c:v>
                </c:pt>
                <c:pt idx="29">
                  <c:v>42</c:v>
                </c:pt>
                <c:pt idx="30">
                  <c:v>40.490772793809185</c:v>
                </c:pt>
                <c:pt idx="31">
                  <c:v>39.016447678942008</c:v>
                </c:pt>
                <c:pt idx="32">
                  <c:v>37.596478357572778</c:v>
                </c:pt>
                <c:pt idx="33">
                  <c:v>36.170955342064126</c:v>
                </c:pt>
                <c:pt idx="34">
                  <c:v>34.759064230876781</c:v>
                </c:pt>
                <c:pt idx="35">
                  <c:v>33.410849058517364</c:v>
                </c:pt>
                <c:pt idx="36">
                  <c:v>32.084869868742032</c:v>
                </c:pt>
                <c:pt idx="37">
                  <c:v>30.756002240982912</c:v>
                </c:pt>
                <c:pt idx="38">
                  <c:v>29.489829407435995</c:v>
                </c:pt>
                <c:pt idx="39">
                  <c:v>28.245604111473963</c:v>
                </c:pt>
                <c:pt idx="40">
                  <c:v>27.057272632814499</c:v>
                </c:pt>
                <c:pt idx="41">
                  <c:v>25.88572726050468</c:v>
                </c:pt>
                <c:pt idx="42">
                  <c:v>24.792684555521252</c:v>
                </c:pt>
                <c:pt idx="43">
                  <c:v>23.742439401906861</c:v>
                </c:pt>
                <c:pt idx="44">
                  <c:v>22.719462928406845</c:v>
                </c:pt>
                <c:pt idx="45">
                  <c:v>21.737654555358702</c:v>
                </c:pt>
                <c:pt idx="46">
                  <c:v>20.80774044004999</c:v>
                </c:pt>
                <c:pt idx="47">
                  <c:v>19.906926097828606</c:v>
                </c:pt>
                <c:pt idx="48">
                  <c:v>19.058883681163184</c:v>
                </c:pt>
                <c:pt idx="49">
                  <c:v>18.23670639547943</c:v>
                </c:pt>
                <c:pt idx="50">
                  <c:v>17.472577181501169</c:v>
                </c:pt>
                <c:pt idx="51">
                  <c:v>16.726185693623428</c:v>
                </c:pt>
                <c:pt idx="52">
                  <c:v>16.022013120920683</c:v>
                </c:pt>
                <c:pt idx="53">
                  <c:v>15.362062254780179</c:v>
                </c:pt>
                <c:pt idx="54">
                  <c:v>14.717723379043228</c:v>
                </c:pt>
                <c:pt idx="55">
                  <c:v>14.12025437003717</c:v>
                </c:pt>
                <c:pt idx="56">
                  <c:v>13.532030276144152</c:v>
                </c:pt>
                <c:pt idx="57">
                  <c:v>12.984210864701842</c:v>
                </c:pt>
                <c:pt idx="58">
                  <c:v>12.451580022969836</c:v>
                </c:pt>
                <c:pt idx="59">
                  <c:v>11.950413977192861</c:v>
                </c:pt>
                <c:pt idx="60">
                  <c:v>11.476530684392843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A-4813-A94F-477F820284A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46.637200193371683</c:v>
                </c:pt>
                <c:pt idx="27">
                  <c:v>45.272663214631216</c:v>
                </c:pt>
                <c:pt idx="28">
                  <c:v>43.919573953607731</c:v>
                </c:pt>
                <c:pt idx="29">
                  <c:v>42.641665864990067</c:v>
                </c:pt>
                <c:pt idx="30">
                  <c:v>41.367997601453204</c:v>
                </c:pt>
                <c:pt idx="31">
                  <c:v>40.160941606239192</c:v>
                </c:pt>
                <c:pt idx="32">
                  <c:v>39.038829791296145</c:v>
                </c:pt>
                <c:pt idx="33">
                  <c:v>37.929102501287957</c:v>
                </c:pt>
                <c:pt idx="34">
                  <c:v>36.841749157310801</c:v>
                </c:pt>
                <c:pt idx="35">
                  <c:v>35.823884434503903</c:v>
                </c:pt>
                <c:pt idx="36">
                  <c:v>34.833785394288071</c:v>
                </c:pt>
                <c:pt idx="37">
                  <c:v>33.842589859320057</c:v>
                </c:pt>
                <c:pt idx="38">
                  <c:v>32.911479071848937</c:v>
                </c:pt>
                <c:pt idx="39">
                  <c:v>31.995410798332177</c:v>
                </c:pt>
                <c:pt idx="40">
                  <c:v>31.124475299949601</c:v>
                </c:pt>
                <c:pt idx="41">
                  <c:v>30.258010757447181</c:v>
                </c:pt>
                <c:pt idx="42">
                  <c:v>29.456321475405108</c:v>
                </c:pt>
                <c:pt idx="43">
                  <c:v>28.68407425183614</c:v>
                </c:pt>
                <c:pt idx="44">
                  <c:v>27.924306586652939</c:v>
                </c:pt>
                <c:pt idx="45">
                  <c:v>27.189127088537148</c:v>
                </c:pt>
                <c:pt idx="46">
                  <c:v>26.488835674038508</c:v>
                </c:pt>
                <c:pt idx="47">
                  <c:v>25.800696982837806</c:v>
                </c:pt>
                <c:pt idx="48">
                  <c:v>25.147894884492366</c:v>
                </c:pt>
                <c:pt idx="49">
                  <c:v>24.504509414128698</c:v>
                </c:pt>
                <c:pt idx="50">
                  <c:v>23.903408930432043</c:v>
                </c:pt>
                <c:pt idx="51">
                  <c:v>23.303556896195058</c:v>
                </c:pt>
                <c:pt idx="52">
                  <c:v>22.729999722626236</c:v>
                </c:pt>
                <c:pt idx="53">
                  <c:v>22.185295396297352</c:v>
                </c:pt>
                <c:pt idx="54">
                  <c:v>21.641308653150706</c:v>
                </c:pt>
                <c:pt idx="55">
                  <c:v>21.129926275860345</c:v>
                </c:pt>
                <c:pt idx="56">
                  <c:v>20.614857622716702</c:v>
                </c:pt>
                <c:pt idx="57">
                  <c:v>20.127620049604957</c:v>
                </c:pt>
                <c:pt idx="58">
                  <c:v>19.6432742309978</c:v>
                </c:pt>
                <c:pt idx="59">
                  <c:v>19.178429881833075</c:v>
                </c:pt>
                <c:pt idx="60">
                  <c:v>18.730030018903729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0A-4813-A94F-477F820284A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46.780380857219278</c:v>
                </c:pt>
                <c:pt idx="27">
                  <c:v>45.615378905907917</c:v>
                </c:pt>
                <c:pt idx="28">
                  <c:v>44.492710866220122</c:v>
                </c:pt>
                <c:pt idx="29">
                  <c:v>43.490869107771829</c:v>
                </c:pt>
                <c:pt idx="30">
                  <c:v>42.54385290126028</c:v>
                </c:pt>
                <c:pt idx="31">
                  <c:v>41.719062100284781</c:v>
                </c:pt>
                <c:pt idx="32">
                  <c:v>41.035170880367559</c:v>
                </c:pt>
                <c:pt idx="33">
                  <c:v>40.401053208093387</c:v>
                </c:pt>
                <c:pt idx="34">
                  <c:v>39.814483284991212</c:v>
                </c:pt>
                <c:pt idx="35">
                  <c:v>39.321802540327425</c:v>
                </c:pt>
                <c:pt idx="36">
                  <c:v>38.885835820559919</c:v>
                </c:pt>
                <c:pt idx="37">
                  <c:v>38.473799585821347</c:v>
                </c:pt>
                <c:pt idx="38">
                  <c:v>38.139414395974498</c:v>
                </c:pt>
                <c:pt idx="39">
                  <c:v>37.831076561923211</c:v>
                </c:pt>
                <c:pt idx="40">
                  <c:v>37.573481975896613</c:v>
                </c:pt>
                <c:pt idx="41">
                  <c:v>37.323785942394679</c:v>
                </c:pt>
                <c:pt idx="42">
                  <c:v>37.142106355051858</c:v>
                </c:pt>
                <c:pt idx="43">
                  <c:v>36.993849485111703</c:v>
                </c:pt>
                <c:pt idx="44">
                  <c:v>36.857960943466843</c:v>
                </c:pt>
                <c:pt idx="45">
                  <c:v>36.742418396691761</c:v>
                </c:pt>
                <c:pt idx="46">
                  <c:v>36.656487156218454</c:v>
                </c:pt>
                <c:pt idx="47">
                  <c:v>36.576806725351602</c:v>
                </c:pt>
                <c:pt idx="48">
                  <c:v>36.526043431241355</c:v>
                </c:pt>
                <c:pt idx="49">
                  <c:v>36.477764006715859</c:v>
                </c:pt>
                <c:pt idx="50">
                  <c:v>36.463804652887809</c:v>
                </c:pt>
                <c:pt idx="51">
                  <c:v>36.441850035187066</c:v>
                </c:pt>
                <c:pt idx="52">
                  <c:v>36.43608625719795</c:v>
                </c:pt>
                <c:pt idx="53">
                  <c:v>36.449645769638892</c:v>
                </c:pt>
                <c:pt idx="54">
                  <c:v>36.453974202600499</c:v>
                </c:pt>
                <c:pt idx="55">
                  <c:v>36.480725803942988</c:v>
                </c:pt>
                <c:pt idx="56">
                  <c:v>36.493417021998148</c:v>
                </c:pt>
                <c:pt idx="57">
                  <c:v>36.523135429371322</c:v>
                </c:pt>
                <c:pt idx="58">
                  <c:v>36.544801866508166</c:v>
                </c:pt>
                <c:pt idx="59">
                  <c:v>36.575836214837025</c:v>
                </c:pt>
                <c:pt idx="60">
                  <c:v>36.612493083994686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0A-4813-A94F-477F820284A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46.971672528838589</c:v>
                </c:pt>
                <c:pt idx="27">
                  <c:v>46.072228910541334</c:v>
                </c:pt>
                <c:pt idx="28">
                  <c:v>45.256799440889765</c:v>
                </c:pt>
                <c:pt idx="29">
                  <c:v>44.634271739095503</c:v>
                </c:pt>
                <c:pt idx="30">
                  <c:v>44.152791817658432</c:v>
                </c:pt>
                <c:pt idx="31">
                  <c:v>43.892265596345034</c:v>
                </c:pt>
                <c:pt idx="32">
                  <c:v>43.875657057083352</c:v>
                </c:pt>
                <c:pt idx="33">
                  <c:v>43.983453215683902</c:v>
                </c:pt>
                <c:pt idx="34">
                  <c:v>44.200337980659626</c:v>
                </c:pt>
                <c:pt idx="35">
                  <c:v>44.580099194078841</c:v>
                </c:pt>
                <c:pt idx="36">
                  <c:v>45.102312717366736</c:v>
                </c:pt>
                <c:pt idx="37">
                  <c:v>45.7330588138542</c:v>
                </c:pt>
                <c:pt idx="38">
                  <c:v>46.51658667599515</c:v>
                </c:pt>
                <c:pt idx="39">
                  <c:v>47.391944454592512</c:v>
                </c:pt>
                <c:pt idx="40">
                  <c:v>48.378576285618877</c:v>
                </c:pt>
                <c:pt idx="41">
                  <c:v>49.438684054447975</c:v>
                </c:pt>
                <c:pt idx="42">
                  <c:v>50.638644197244737</c:v>
                </c:pt>
                <c:pt idx="43">
                  <c:v>51.947128483250189</c:v>
                </c:pt>
                <c:pt idx="44">
                  <c:v>53.336991455895372</c:v>
                </c:pt>
                <c:pt idx="45">
                  <c:v>54.81036349818821</c:v>
                </c:pt>
                <c:pt idx="46">
                  <c:v>56.379306374438741</c:v>
                </c:pt>
                <c:pt idx="47">
                  <c:v>58.024042891358739</c:v>
                </c:pt>
                <c:pt idx="48">
                  <c:v>59.769912431193589</c:v>
                </c:pt>
                <c:pt idx="49">
                  <c:v>61.59309240681781</c:v>
                </c:pt>
                <c:pt idx="50">
                  <c:v>63.524033656205447</c:v>
                </c:pt>
                <c:pt idx="51">
                  <c:v>65.519603445302153</c:v>
                </c:pt>
                <c:pt idx="52">
                  <c:v>67.605865956915281</c:v>
                </c:pt>
                <c:pt idx="53">
                  <c:v>69.790549474978107</c:v>
                </c:pt>
                <c:pt idx="54">
                  <c:v>72.047576901324391</c:v>
                </c:pt>
                <c:pt idx="55">
                  <c:v>74.409940956031562</c:v>
                </c:pt>
                <c:pt idx="56">
                  <c:v>76.843113617890438</c:v>
                </c:pt>
                <c:pt idx="57">
                  <c:v>79.379628574824039</c:v>
                </c:pt>
                <c:pt idx="58">
                  <c:v>81.997083519118618</c:v>
                </c:pt>
                <c:pt idx="59">
                  <c:v>84.716710295148459</c:v>
                </c:pt>
                <c:pt idx="60">
                  <c:v>87.53815114102612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0A-4813-A94F-477F820284A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0A-4813-A94F-477F82028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26</c:v>
                </c:pt>
                <c:pt idx="1">
                  <c:v>27</c:v>
                </c:pt>
                <c:pt idx="2">
                  <c:v>27</c:v>
                </c:pt>
                <c:pt idx="3">
                  <c:v>19</c:v>
                </c:pt>
                <c:pt idx="4">
                  <c:v>23</c:v>
                </c:pt>
                <c:pt idx="5">
                  <c:v>21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25</c:v>
                </c:pt>
                <c:pt idx="12">
                  <c:v>22</c:v>
                </c:pt>
                <c:pt idx="13">
                  <c:v>23</c:v>
                </c:pt>
                <c:pt idx="14">
                  <c:v>21</c:v>
                </c:pt>
                <c:pt idx="15">
                  <c:v>18</c:v>
                </c:pt>
                <c:pt idx="16">
                  <c:v>16</c:v>
                </c:pt>
                <c:pt idx="17">
                  <c:v>15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20</c:v>
                </c:pt>
                <c:pt idx="22">
                  <c:v>15</c:v>
                </c:pt>
                <c:pt idx="23">
                  <c:v>14</c:v>
                </c:pt>
                <c:pt idx="24">
                  <c:v>13</c:v>
                </c:pt>
                <c:pt idx="25">
                  <c:v>11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7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6-4430-B737-87FF81419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13.238512011332411</c:v>
                </c:pt>
                <c:pt idx="27">
                  <c:v>12.801633543535949</c:v>
                </c:pt>
                <c:pt idx="28">
                  <c:v>12.361158021530239</c:v>
                </c:pt>
                <c:pt idx="29">
                  <c:v>11.933608802739359</c:v>
                </c:pt>
                <c:pt idx="30">
                  <c:v>11.498673008448058</c:v>
                </c:pt>
                <c:pt idx="31">
                  <c:v>11.073795453731291</c:v>
                </c:pt>
                <c:pt idx="32">
                  <c:v>10.664582392817968</c:v>
                </c:pt>
                <c:pt idx="33">
                  <c:v>10.253768843680028</c:v>
                </c:pt>
                <c:pt idx="34">
                  <c:v>9.8468837972283438</c:v>
                </c:pt>
                <c:pt idx="35">
                  <c:v>9.458349165424476</c:v>
                </c:pt>
                <c:pt idx="36">
                  <c:v>9.0762225977658808</c:v>
                </c:pt>
                <c:pt idx="37">
                  <c:v>8.6932636272301096</c:v>
                </c:pt>
                <c:pt idx="38">
                  <c:v>8.3283723207324396</c:v>
                </c:pt>
                <c:pt idx="39">
                  <c:v>7.969805953020038</c:v>
                </c:pt>
                <c:pt idx="40">
                  <c:v>7.6273473136369079</c:v>
                </c:pt>
                <c:pt idx="41">
                  <c:v>7.2897261688790351</c:v>
                </c:pt>
                <c:pt idx="42">
                  <c:v>6.974728271189286</c:v>
                </c:pt>
                <c:pt idx="43">
                  <c:v>6.6720639617903261</c:v>
                </c:pt>
                <c:pt idx="44">
                  <c:v>6.3772580616462298</c:v>
                </c:pt>
                <c:pt idx="45">
                  <c:v>6.0943161673960438</c:v>
                </c:pt>
                <c:pt idx="46">
                  <c:v>5.8263293906500175</c:v>
                </c:pt>
                <c:pt idx="47">
                  <c:v>5.5667287156582645</c:v>
                </c:pt>
                <c:pt idx="48">
                  <c:v>5.3223360883771624</c:v>
                </c:pt>
                <c:pt idx="49">
                  <c:v>5.0853973893328535</c:v>
                </c:pt>
                <c:pt idx="50">
                  <c:v>4.8651872412123174</c:v>
                </c:pt>
                <c:pt idx="51">
                  <c:v>4.6500888297201728</c:v>
                </c:pt>
                <c:pt idx="52">
                  <c:v>4.4471572525724072</c:v>
                </c:pt>
                <c:pt idx="53">
                  <c:v>4.2569696830794665</c:v>
                </c:pt>
                <c:pt idx="54">
                  <c:v>4.0712812462676657</c:v>
                </c:pt>
                <c:pt idx="55">
                  <c:v>3.8990999756607323</c:v>
                </c:pt>
                <c:pt idx="56">
                  <c:v>3.7295829457203808</c:v>
                </c:pt>
                <c:pt idx="57">
                  <c:v>3.5717099164862858</c:v>
                </c:pt>
                <c:pt idx="58">
                  <c:v>3.4182139966787917</c:v>
                </c:pt>
                <c:pt idx="59">
                  <c:v>3.2737857414116514</c:v>
                </c:pt>
                <c:pt idx="60">
                  <c:v>3.1372199509793699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6-4430-B737-87FF814199C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13.26997773454676</c:v>
                </c:pt>
                <c:pt idx="27">
                  <c:v>12.876739412143166</c:v>
                </c:pt>
                <c:pt idx="28">
                  <c:v>12.486800143836687</c:v>
                </c:pt>
                <c:pt idx="29">
                  <c:v>12.118526919451194</c:v>
                </c:pt>
                <c:pt idx="30">
                  <c:v>11.751475546674</c:v>
                </c:pt>
                <c:pt idx="31">
                  <c:v>11.403620793010019</c:v>
                </c:pt>
                <c:pt idx="32">
                  <c:v>11.080245630202224</c:v>
                </c:pt>
                <c:pt idx="33">
                  <c:v>10.760439494753177</c:v>
                </c:pt>
                <c:pt idx="34">
                  <c:v>10.44708118236783</c:v>
                </c:pt>
                <c:pt idx="35">
                  <c:v>10.153748409224633</c:v>
                </c:pt>
                <c:pt idx="36">
                  <c:v>9.8684172737157461</c:v>
                </c:pt>
                <c:pt idx="37">
                  <c:v>9.5827701454828897</c:v>
                </c:pt>
                <c:pt idx="38">
                  <c:v>9.3144385064422224</c:v>
                </c:pt>
                <c:pt idx="39">
                  <c:v>9.0504418858322033</c:v>
                </c:pt>
                <c:pt idx="40">
                  <c:v>8.7994518286614323</c:v>
                </c:pt>
                <c:pt idx="41">
                  <c:v>8.5497502313984874</c:v>
                </c:pt>
                <c:pt idx="42">
                  <c:v>8.3187158561702237</c:v>
                </c:pt>
                <c:pt idx="43">
                  <c:v>8.0961662240177841</c:v>
                </c:pt>
                <c:pt idx="44">
                  <c:v>7.8772130063857384</c:v>
                </c:pt>
                <c:pt idx="45">
                  <c:v>7.6653457158624549</c:v>
                </c:pt>
                <c:pt idx="46">
                  <c:v>7.463532628110686</c:v>
                </c:pt>
                <c:pt idx="47">
                  <c:v>7.2652217660931928</c:v>
                </c:pt>
                <c:pt idx="48">
                  <c:v>7.0770943602299532</c:v>
                </c:pt>
                <c:pt idx="49">
                  <c:v>6.891680680009876</c:v>
                </c:pt>
                <c:pt idx="50">
                  <c:v>6.7184528749099757</c:v>
                </c:pt>
                <c:pt idx="51">
                  <c:v>6.545584853516031</c:v>
                </c:pt>
                <c:pt idx="52">
                  <c:v>6.3802946017670905</c:v>
                </c:pt>
                <c:pt idx="53">
                  <c:v>6.2233192915858568</c:v>
                </c:pt>
                <c:pt idx="54">
                  <c:v>6.0665507777107432</c:v>
                </c:pt>
                <c:pt idx="55">
                  <c:v>5.9191783346875839</c:v>
                </c:pt>
                <c:pt idx="56">
                  <c:v>5.7707435643291856</c:v>
                </c:pt>
                <c:pt idx="57">
                  <c:v>5.6303292781298353</c:v>
                </c:pt>
                <c:pt idx="58">
                  <c:v>5.4907483505773405</c:v>
                </c:pt>
                <c:pt idx="59">
                  <c:v>5.3567874430370743</c:v>
                </c:pt>
                <c:pt idx="60">
                  <c:v>5.2275655805214116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D6-4430-B737-87FF814199C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13.311240173695923</c:v>
                </c:pt>
                <c:pt idx="27">
                  <c:v>12.975504741041352</c:v>
                </c:pt>
                <c:pt idx="28">
                  <c:v>12.651969282918067</c:v>
                </c:pt>
                <c:pt idx="29">
                  <c:v>12.363254078754293</c:v>
                </c:pt>
                <c:pt idx="30">
                  <c:v>12.090338745465663</c:v>
                </c:pt>
                <c:pt idx="31">
                  <c:v>11.852646871985691</c:v>
                </c:pt>
                <c:pt idx="32">
                  <c:v>11.655560065093121</c:v>
                </c:pt>
                <c:pt idx="33">
                  <c:v>11.472817220057335</c:v>
                </c:pt>
                <c:pt idx="34">
                  <c:v>11.303776896396768</c:v>
                </c:pt>
                <c:pt idx="35">
                  <c:v>11.161793972862535</c:v>
                </c:pt>
                <c:pt idx="36">
                  <c:v>11.036155148722044</c:v>
                </c:pt>
                <c:pt idx="37">
                  <c:v>10.917412717961648</c:v>
                </c:pt>
                <c:pt idx="38">
                  <c:v>10.821048109936619</c:v>
                </c:pt>
                <c:pt idx="39">
                  <c:v>10.73218994450397</c:v>
                </c:pt>
                <c:pt idx="40">
                  <c:v>10.657955193487661</c:v>
                </c:pt>
                <c:pt idx="41">
                  <c:v>10.585996682392004</c:v>
                </c:pt>
                <c:pt idx="42">
                  <c:v>10.533639452610212</c:v>
                </c:pt>
                <c:pt idx="43">
                  <c:v>10.490914129860887</c:v>
                </c:pt>
                <c:pt idx="44">
                  <c:v>10.451753166850839</c:v>
                </c:pt>
                <c:pt idx="45">
                  <c:v>10.418455602938712</c:v>
                </c:pt>
                <c:pt idx="46">
                  <c:v>10.393691556692803</c:v>
                </c:pt>
                <c:pt idx="47">
                  <c:v>10.370728896500626</c:v>
                </c:pt>
                <c:pt idx="48">
                  <c:v>10.356099705114387</c:v>
                </c:pt>
                <c:pt idx="49">
                  <c:v>10.342186326288596</c:v>
                </c:pt>
                <c:pt idx="50">
                  <c:v>10.338163457750253</c:v>
                </c:pt>
                <c:pt idx="51">
                  <c:v>10.331836478585775</c:v>
                </c:pt>
                <c:pt idx="52">
                  <c:v>10.330175447464992</c:v>
                </c:pt>
                <c:pt idx="53">
                  <c:v>10.334083087937886</c:v>
                </c:pt>
                <c:pt idx="54">
                  <c:v>10.335330474958521</c:v>
                </c:pt>
                <c:pt idx="55">
                  <c:v>10.343039870158085</c:v>
                </c:pt>
                <c:pt idx="56">
                  <c:v>10.34669728170136</c:v>
                </c:pt>
                <c:pt idx="57">
                  <c:v>10.355261664229651</c:v>
                </c:pt>
                <c:pt idx="58">
                  <c:v>10.361505594240269</c:v>
                </c:pt>
                <c:pt idx="59">
                  <c:v>10.370449210473371</c:v>
                </c:pt>
                <c:pt idx="60">
                  <c:v>10.38101314971189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D6-4430-B737-87FF814199C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13.366367456583331</c:v>
                </c:pt>
                <c:pt idx="27">
                  <c:v>13.107161802895362</c:v>
                </c:pt>
                <c:pt idx="28">
                  <c:v>12.872167719422288</c:v>
                </c:pt>
                <c:pt idx="29">
                  <c:v>12.69276492351616</c:v>
                </c:pt>
                <c:pt idx="30">
                  <c:v>12.554009902929108</c:v>
                </c:pt>
                <c:pt idx="31">
                  <c:v>12.478930300245132</c:v>
                </c:pt>
                <c:pt idx="32">
                  <c:v>12.474143977691332</c:v>
                </c:pt>
                <c:pt idx="33">
                  <c:v>12.505209153080539</c:v>
                </c:pt>
                <c:pt idx="34">
                  <c:v>12.567711967194581</c:v>
                </c:pt>
                <c:pt idx="35">
                  <c:v>12.677153239073318</c:v>
                </c:pt>
                <c:pt idx="36">
                  <c:v>12.82764704981911</c:v>
                </c:pt>
                <c:pt idx="37">
                  <c:v>13.009418259181491</c:v>
                </c:pt>
                <c:pt idx="38">
                  <c:v>13.235218795821533</c:v>
                </c:pt>
                <c:pt idx="39">
                  <c:v>13.48748328533086</c:v>
                </c:pt>
                <c:pt idx="40">
                  <c:v>13.771815225107911</c:v>
                </c:pt>
                <c:pt idx="41">
                  <c:v>14.077321786730129</c:v>
                </c:pt>
                <c:pt idx="42">
                  <c:v>14.423131626152827</c:v>
                </c:pt>
                <c:pt idx="43">
                  <c:v>14.80021643479993</c:v>
                </c:pt>
                <c:pt idx="44">
                  <c:v>15.200753314524768</c:v>
                </c:pt>
                <c:pt idx="45">
                  <c:v>15.625356208557285</c:v>
                </c:pt>
                <c:pt idx="46">
                  <c:v>16.077501129666949</c:v>
                </c:pt>
                <c:pt idx="47">
                  <c:v>16.551488598519974</c:v>
                </c:pt>
                <c:pt idx="48">
                  <c:v>17.05462103074904</c:v>
                </c:pt>
                <c:pt idx="49">
                  <c:v>17.580033127470713</c:v>
                </c:pt>
                <c:pt idx="50">
                  <c:v>18.136500346314413</c:v>
                </c:pt>
                <c:pt idx="51">
                  <c:v>18.71159250455554</c:v>
                </c:pt>
                <c:pt idx="52">
                  <c:v>19.312820894069407</c:v>
                </c:pt>
                <c:pt idx="53">
                  <c:v>19.942412686018351</c:v>
                </c:pt>
                <c:pt idx="54">
                  <c:v>20.592852866521604</c:v>
                </c:pt>
                <c:pt idx="55">
                  <c:v>21.273649424074101</c:v>
                </c:pt>
                <c:pt idx="56">
                  <c:v>21.974851920287033</c:v>
                </c:pt>
                <c:pt idx="57">
                  <c:v>22.705836057731876</c:v>
                </c:pt>
                <c:pt idx="58">
                  <c:v>23.460145839949334</c:v>
                </c:pt>
                <c:pt idx="59">
                  <c:v>24.243899954078969</c:v>
                </c:pt>
                <c:pt idx="60">
                  <c:v>25.056995298712302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D6-4430-B737-87FF814199C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D6-4430-B737-87FF81419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93</c:v>
                </c:pt>
                <c:pt idx="1">
                  <c:v>91</c:v>
                </c:pt>
                <c:pt idx="2">
                  <c:v>97</c:v>
                </c:pt>
                <c:pt idx="3">
                  <c:v>98</c:v>
                </c:pt>
                <c:pt idx="4">
                  <c:v>98</c:v>
                </c:pt>
                <c:pt idx="5">
                  <c:v>103</c:v>
                </c:pt>
                <c:pt idx="6">
                  <c:v>95</c:v>
                </c:pt>
                <c:pt idx="7">
                  <c:v>91</c:v>
                </c:pt>
                <c:pt idx="8">
                  <c:v>96</c:v>
                </c:pt>
                <c:pt idx="9">
                  <c:v>92</c:v>
                </c:pt>
                <c:pt idx="10">
                  <c:v>85</c:v>
                </c:pt>
                <c:pt idx="11">
                  <c:v>85</c:v>
                </c:pt>
                <c:pt idx="12">
                  <c:v>86</c:v>
                </c:pt>
                <c:pt idx="13">
                  <c:v>91</c:v>
                </c:pt>
                <c:pt idx="14">
                  <c:v>90</c:v>
                </c:pt>
                <c:pt idx="15">
                  <c:v>83</c:v>
                </c:pt>
                <c:pt idx="16">
                  <c:v>75</c:v>
                </c:pt>
                <c:pt idx="17">
                  <c:v>77</c:v>
                </c:pt>
                <c:pt idx="18">
                  <c:v>81</c:v>
                </c:pt>
                <c:pt idx="19">
                  <c:v>83</c:v>
                </c:pt>
                <c:pt idx="20">
                  <c:v>82</c:v>
                </c:pt>
                <c:pt idx="21">
                  <c:v>86</c:v>
                </c:pt>
                <c:pt idx="22">
                  <c:v>81</c:v>
                </c:pt>
                <c:pt idx="23">
                  <c:v>80</c:v>
                </c:pt>
                <c:pt idx="24">
                  <c:v>80</c:v>
                </c:pt>
                <c:pt idx="25">
                  <c:v>76</c:v>
                </c:pt>
                <c:pt idx="26">
                  <c:v>68</c:v>
                </c:pt>
                <c:pt idx="27">
                  <c:v>65</c:v>
                </c:pt>
                <c:pt idx="28">
                  <c:v>70</c:v>
                </c:pt>
                <c:pt idx="29">
                  <c:v>72</c:v>
                </c:pt>
                <c:pt idx="30">
                  <c:v>69</c:v>
                </c:pt>
                <c:pt idx="31">
                  <c:v>67</c:v>
                </c:pt>
                <c:pt idx="32">
                  <c:v>68</c:v>
                </c:pt>
                <c:pt idx="33">
                  <c:v>66</c:v>
                </c:pt>
                <c:pt idx="3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7-4B12-8F4A-175F423CD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80.803321187386459</c:v>
                </c:pt>
                <c:pt idx="27">
                  <c:v>78.190787949963607</c:v>
                </c:pt>
                <c:pt idx="28">
                  <c:v>75.556744328369462</c:v>
                </c:pt>
                <c:pt idx="29">
                  <c:v>73</c:v>
                </c:pt>
                <c:pt idx="30">
                  <c:v>70.399083950138021</c:v>
                </c:pt>
                <c:pt idx="31">
                  <c:v>67.858316172931765</c:v>
                </c:pt>
                <c:pt idx="32">
                  <c:v>65.411222068670085</c:v>
                </c:pt>
                <c:pt idx="33">
                  <c:v>62.954557044825201</c:v>
                </c:pt>
                <c:pt idx="34">
                  <c:v>60.521384467044136</c:v>
                </c:pt>
                <c:pt idx="35">
                  <c:v>58.197947368857001</c:v>
                </c:pt>
                <c:pt idx="36">
                  <c:v>55.912830494258607</c:v>
                </c:pt>
                <c:pt idx="37">
                  <c:v>53.622735850454696</c:v>
                </c:pt>
                <c:pt idx="38">
                  <c:v>51.440685837598629</c:v>
                </c:pt>
                <c:pt idx="39">
                  <c:v>49.296458958678464</c:v>
                </c:pt>
                <c:pt idx="40">
                  <c:v>47.248556295167347</c:v>
                </c:pt>
                <c:pt idx="41">
                  <c:v>45.22958184951527</c:v>
                </c:pt>
                <c:pt idx="42">
                  <c:v>43.345894421330563</c:v>
                </c:pt>
                <c:pt idx="43">
                  <c:v>41.535961851124782</c:v>
                </c:pt>
                <c:pt idx="44">
                  <c:v>39.773022568263087</c:v>
                </c:pt>
                <c:pt idx="45">
                  <c:v>38.081030040646979</c:v>
                </c:pt>
                <c:pt idx="46">
                  <c:v>36.478469115705742</c:v>
                </c:pt>
                <c:pt idx="47">
                  <c:v>34.92605707925506</c:v>
                </c:pt>
                <c:pt idx="48">
                  <c:v>33.464589168114074</c:v>
                </c:pt>
                <c:pt idx="49">
                  <c:v>32.047695747829096</c:v>
                </c:pt>
                <c:pt idx="50">
                  <c:v>30.730839062068291</c:v>
                </c:pt>
                <c:pt idx="51">
                  <c:v>29.44455056134527</c:v>
                </c:pt>
                <c:pt idx="52">
                  <c:v>28.231019730001631</c:v>
                </c:pt>
                <c:pt idx="53">
                  <c:v>27.093698064433845</c:v>
                </c:pt>
                <c:pt idx="54">
                  <c:v>25.983281212299275</c:v>
                </c:pt>
                <c:pt idx="55">
                  <c:v>24.953637214069815</c:v>
                </c:pt>
                <c:pt idx="56">
                  <c:v>23.939925375026515</c:v>
                </c:pt>
                <c:pt idx="57">
                  <c:v>22.995844660206625</c:v>
                </c:pt>
                <c:pt idx="58">
                  <c:v>22.07793905975781</c:v>
                </c:pt>
                <c:pt idx="59">
                  <c:v>21.214258093260312</c:v>
                </c:pt>
                <c:pt idx="60">
                  <c:v>20.397594666475268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07-4B12-8F4A-175F423CD29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80.991486212208258</c:v>
                </c:pt>
                <c:pt idx="27">
                  <c:v>78.639921044234782</c:v>
                </c:pt>
                <c:pt idx="28">
                  <c:v>76.308084219762023</c:v>
                </c:pt>
                <c:pt idx="29">
                  <c:v>74.105810337936774</c:v>
                </c:pt>
                <c:pt idx="30">
                  <c:v>71.910843128729155</c:v>
                </c:pt>
                <c:pt idx="31">
                  <c:v>69.830671701818545</c:v>
                </c:pt>
                <c:pt idx="32">
                  <c:v>67.896888228227937</c:v>
                </c:pt>
                <c:pt idx="33">
                  <c:v>65.984447538242634</c:v>
                </c:pt>
                <c:pt idx="34">
                  <c:v>64.110564830178262</c:v>
                </c:pt>
                <c:pt idx="35">
                  <c:v>62.356434846781937</c:v>
                </c:pt>
                <c:pt idx="36">
                  <c:v>60.650154656438801</c:v>
                </c:pt>
                <c:pt idx="37">
                  <c:v>58.941984829606312</c:v>
                </c:pt>
                <c:pt idx="38">
                  <c:v>57.337361628143128</c:v>
                </c:pt>
                <c:pt idx="39">
                  <c:v>55.758661836895214</c:v>
                </c:pt>
                <c:pt idx="40">
                  <c:v>54.257741295014007</c:v>
                </c:pt>
                <c:pt idx="41">
                  <c:v>52.76452574338159</c:v>
                </c:pt>
                <c:pt idx="42">
                  <c:v>51.382940179516581</c:v>
                </c:pt>
                <c:pt idx="43">
                  <c:v>50.052093379244987</c:v>
                </c:pt>
                <c:pt idx="44">
                  <c:v>48.742753137805352</c:v>
                </c:pt>
                <c:pt idx="45">
                  <c:v>47.475786740476117</c:v>
                </c:pt>
                <c:pt idx="46">
                  <c:v>46.268944475720538</c:v>
                </c:pt>
                <c:pt idx="47">
                  <c:v>45.083045520855926</c:v>
                </c:pt>
                <c:pt idx="48">
                  <c:v>43.958043633793757</c:v>
                </c:pt>
                <c:pt idx="49">
                  <c:v>42.849269826077695</c:v>
                </c:pt>
                <c:pt idx="50">
                  <c:v>41.813367551580292</c:v>
                </c:pt>
                <c:pt idx="51">
                  <c:v>40.779616783644506</c:v>
                </c:pt>
                <c:pt idx="52">
                  <c:v>39.791181078185836</c:v>
                </c:pt>
                <c:pt idx="53">
                  <c:v>38.85246872330206</c:v>
                </c:pt>
                <c:pt idx="54">
                  <c:v>37.914993010328878</c:v>
                </c:pt>
                <c:pt idx="55">
                  <c:v>37.033705801050388</c:v>
                </c:pt>
                <c:pt idx="56">
                  <c:v>36.146065874307169</c:v>
                </c:pt>
                <c:pt idx="57">
                  <c:v>35.306388442835051</c:v>
                </c:pt>
                <c:pt idx="58">
                  <c:v>34.47169449607113</c:v>
                </c:pt>
                <c:pt idx="59">
                  <c:v>33.670608268980338</c:v>
                </c:pt>
                <c:pt idx="60">
                  <c:v>32.897861531136677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07-4B12-8F4A-175F423CD29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81.238235598320259</c:v>
                </c:pt>
                <c:pt idx="27">
                  <c:v>79.230537711045926</c:v>
                </c:pt>
                <c:pt idx="28">
                  <c:v>77.295795671468682</c:v>
                </c:pt>
                <c:pt idx="29">
                  <c:v>75.56927875056931</c:v>
                </c:pt>
                <c:pt idx="30">
                  <c:v>73.937245057503304</c:v>
                </c:pt>
                <c:pt idx="31">
                  <c:v>72.515847654093065</c:v>
                </c:pt>
                <c:pt idx="32">
                  <c:v>71.337268548875514</c:v>
                </c:pt>
                <c:pt idx="33">
                  <c:v>70.244466335561512</c:v>
                </c:pt>
                <c:pt idx="34">
                  <c:v>69.23360520007131</c:v>
                </c:pt>
                <c:pt idx="35">
                  <c:v>68.384547317336597</c:v>
                </c:pt>
                <c:pt idx="36">
                  <c:v>67.633227148976459</c:v>
                </c:pt>
                <c:pt idx="37">
                  <c:v>66.923147413029298</c:v>
                </c:pt>
                <c:pt idx="38">
                  <c:v>66.346887057039623</c:v>
                </c:pt>
                <c:pt idx="39">
                  <c:v>65.815515227752385</c:v>
                </c:pt>
                <c:pt idx="40">
                  <c:v>65.371591416674846</c:v>
                </c:pt>
                <c:pt idx="41">
                  <c:v>64.941279520322809</c:v>
                </c:pt>
                <c:pt idx="42">
                  <c:v>64.628183286227696</c:v>
                </c:pt>
                <c:pt idx="43">
                  <c:v>64.372685856186735</c:v>
                </c:pt>
                <c:pt idx="44">
                  <c:v>64.138503297386649</c:v>
                </c:pt>
                <c:pt idx="45">
                  <c:v>63.939383865192141</c:v>
                </c:pt>
                <c:pt idx="46">
                  <c:v>63.791294868641593</c:v>
                </c:pt>
                <c:pt idx="47">
                  <c:v>63.653978160692382</c:v>
                </c:pt>
                <c:pt idx="48">
                  <c:v>63.566495596202671</c:v>
                </c:pt>
                <c:pt idx="49">
                  <c:v>63.483293590824445</c:v>
                </c:pt>
                <c:pt idx="50">
                  <c:v>63.459236836965161</c:v>
                </c:pt>
                <c:pt idx="51">
                  <c:v>63.421401501561569</c:v>
                </c:pt>
                <c:pt idx="52">
                  <c:v>63.411468535459285</c:v>
                </c:pt>
                <c:pt idx="53">
                  <c:v>63.434836225487196</c:v>
                </c:pt>
                <c:pt idx="54">
                  <c:v>63.442295599870597</c:v>
                </c:pt>
                <c:pt idx="55">
                  <c:v>63.48839778316399</c:v>
                </c:pt>
                <c:pt idx="56">
                  <c:v>63.510269104192773</c:v>
                </c:pt>
                <c:pt idx="57">
                  <c:v>63.561484111711955</c:v>
                </c:pt>
                <c:pt idx="58">
                  <c:v>63.598822813175445</c:v>
                </c:pt>
                <c:pt idx="59">
                  <c:v>63.652305638249395</c:v>
                </c:pt>
                <c:pt idx="60">
                  <c:v>63.715477994895735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07-4B12-8F4A-175F423CD29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81.567896749986957</c:v>
                </c:pt>
                <c:pt idx="27">
                  <c:v>80.017846940932898</c:v>
                </c:pt>
                <c:pt idx="28">
                  <c:v>78.612582321763924</c:v>
                </c:pt>
                <c:pt idx="29">
                  <c:v>77.539753602245284</c:v>
                </c:pt>
                <c:pt idx="30">
                  <c:v>76.709998579134705</c:v>
                </c:pt>
                <c:pt idx="31">
                  <c:v>76.261022555084523</c:v>
                </c:pt>
                <c:pt idx="32">
                  <c:v>76.232400346212813</c:v>
                </c:pt>
                <c:pt idx="33">
                  <c:v>76.418170095040267</c:v>
                </c:pt>
                <c:pt idx="34">
                  <c:v>76.791936923442236</c:v>
                </c:pt>
                <c:pt idx="35">
                  <c:v>77.446395729277086</c:v>
                </c:pt>
                <c:pt idx="36">
                  <c:v>78.346348717536912</c:v>
                </c:pt>
                <c:pt idx="37">
                  <c:v>79.433340549523948</c:v>
                </c:pt>
                <c:pt idx="38">
                  <c:v>80.783627758631411</c:v>
                </c:pt>
                <c:pt idx="39">
                  <c:v>82.292169405897184</c:v>
                </c:pt>
                <c:pt idx="40">
                  <c:v>83.992474405763943</c:v>
                </c:pt>
                <c:pt idx="41">
                  <c:v>85.81940364426481</c:v>
                </c:pt>
                <c:pt idx="42">
                  <c:v>87.887346484012554</c:v>
                </c:pt>
                <c:pt idx="43">
                  <c:v>90.142313639722232</c:v>
                </c:pt>
                <c:pt idx="44">
                  <c:v>92.537524180476751</c:v>
                </c:pt>
                <c:pt idx="45">
                  <c:v>95.076649486791197</c:v>
                </c:pt>
                <c:pt idx="46">
                  <c:v>97.780476115026985</c:v>
                </c:pt>
                <c:pt idx="47">
                  <c:v>100.61492117876809</c:v>
                </c:pt>
                <c:pt idx="48">
                  <c:v>103.62365312349789</c:v>
                </c:pt>
                <c:pt idx="49">
                  <c:v>106.76561746189351</c:v>
                </c:pt>
                <c:pt idx="50">
                  <c:v>110.09329143057883</c:v>
                </c:pt>
                <c:pt idx="51">
                  <c:v>113.53234253686075</c:v>
                </c:pt>
                <c:pt idx="52">
                  <c:v>117.1276883061537</c:v>
                </c:pt>
                <c:pt idx="53">
                  <c:v>120.89264722200839</c:v>
                </c:pt>
                <c:pt idx="54">
                  <c:v>124.78227950141782</c:v>
                </c:pt>
                <c:pt idx="55">
                  <c:v>128.85344291558175</c:v>
                </c:pt>
                <c:pt idx="56">
                  <c:v>133.04663384293508</c:v>
                </c:pt>
                <c:pt idx="57">
                  <c:v>137.41791898485525</c:v>
                </c:pt>
                <c:pt idx="58">
                  <c:v>141.92869148251566</c:v>
                </c:pt>
                <c:pt idx="59">
                  <c:v>146.61554108501088</c:v>
                </c:pt>
                <c:pt idx="60">
                  <c:v>151.4778512459182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07-4B12-8F4A-175F423CD29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E07-4B12-8F4A-175F423CD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55</c:v>
                </c:pt>
                <c:pt idx="1">
                  <c:v>56</c:v>
                </c:pt>
                <c:pt idx="2">
                  <c:v>58</c:v>
                </c:pt>
                <c:pt idx="3">
                  <c:v>56</c:v>
                </c:pt>
                <c:pt idx="4">
                  <c:v>53</c:v>
                </c:pt>
                <c:pt idx="5">
                  <c:v>56</c:v>
                </c:pt>
                <c:pt idx="6">
                  <c:v>56</c:v>
                </c:pt>
                <c:pt idx="7">
                  <c:v>58</c:v>
                </c:pt>
                <c:pt idx="8">
                  <c:v>54</c:v>
                </c:pt>
                <c:pt idx="9">
                  <c:v>50</c:v>
                </c:pt>
                <c:pt idx="10">
                  <c:v>48</c:v>
                </c:pt>
                <c:pt idx="11">
                  <c:v>55</c:v>
                </c:pt>
                <c:pt idx="12">
                  <c:v>54</c:v>
                </c:pt>
                <c:pt idx="13">
                  <c:v>54</c:v>
                </c:pt>
                <c:pt idx="14">
                  <c:v>50</c:v>
                </c:pt>
                <c:pt idx="15">
                  <c:v>53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39</c:v>
                </c:pt>
                <c:pt idx="25">
                  <c:v>36</c:v>
                </c:pt>
                <c:pt idx="26">
                  <c:v>36</c:v>
                </c:pt>
                <c:pt idx="27">
                  <c:v>35</c:v>
                </c:pt>
                <c:pt idx="28">
                  <c:v>33</c:v>
                </c:pt>
                <c:pt idx="29">
                  <c:v>36</c:v>
                </c:pt>
                <c:pt idx="30">
                  <c:v>32</c:v>
                </c:pt>
                <c:pt idx="31">
                  <c:v>32</c:v>
                </c:pt>
                <c:pt idx="32">
                  <c:v>30</c:v>
                </c:pt>
                <c:pt idx="33">
                  <c:v>34</c:v>
                </c:pt>
                <c:pt idx="3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6-427E-BE90-A081971A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40.549336699999998</c:v>
                </c:pt>
                <c:pt idx="27" formatCode="#,##0">
                  <c:v>39.361027300000003</c:v>
                </c:pt>
                <c:pt idx="28" formatCode="#,##0">
                  <c:v>38.162933899999999</c:v>
                </c:pt>
                <c:pt idx="29" formatCode="#,##0">
                  <c:v>37</c:v>
                </c:pt>
                <c:pt idx="30" formatCode="#,##0">
                  <c:v>35.816974600000002</c:v>
                </c:pt>
                <c:pt idx="31" formatCode="#,##0">
                  <c:v>34.661307999999998</c:v>
                </c:pt>
                <c:pt idx="32" formatCode="#,##0">
                  <c:v>33.548248000000001</c:v>
                </c:pt>
                <c:pt idx="33" formatCode="#,##0">
                  <c:v>32.430835000000002</c:v>
                </c:pt>
                <c:pt idx="34" formatCode="#,##0">
                  <c:v>31.324107999999999</c:v>
                </c:pt>
                <c:pt idx="35" formatCode="#,##0">
                  <c:v>30.267294</c:v>
                </c:pt>
                <c:pt idx="36" formatCode="#,##0">
                  <c:v>29.227910000000001</c:v>
                </c:pt>
                <c:pt idx="37" formatCode="#,##0">
                  <c:v>28.186260999999998</c:v>
                </c:pt>
                <c:pt idx="38" formatCode="#,##0">
                  <c:v>27.193757000000002</c:v>
                </c:pt>
                <c:pt idx="39" formatCode="#,##0">
                  <c:v>26.218456</c:v>
                </c:pt>
                <c:pt idx="40" formatCode="#,##0">
                  <c:v>25.286968999999999</c:v>
                </c:pt>
                <c:pt idx="41" formatCode="#,##0">
                  <c:v>24.368639000000002</c:v>
                </c:pt>
                <c:pt idx="42" formatCode="#,##0">
                  <c:v>23.511845000000001</c:v>
                </c:pt>
                <c:pt idx="43" formatCode="#,##0">
                  <c:v>22.688597999999999</c:v>
                </c:pt>
                <c:pt idx="44" formatCode="#,##0">
                  <c:v>21.886725999999999</c:v>
                </c:pt>
                <c:pt idx="45" formatCode="#,##0">
                  <c:v>21.117124</c:v>
                </c:pt>
                <c:pt idx="46" formatCode="#,##0">
                  <c:v>20.388200000000001</c:v>
                </c:pt>
                <c:pt idx="47" formatCode="#,##0">
                  <c:v>19.682086000000002</c:v>
                </c:pt>
                <c:pt idx="48" formatCode="#,##0">
                  <c:v>19.017337999999999</c:v>
                </c:pt>
                <c:pt idx="49" formatCode="#,##0">
                  <c:v>18.372865000000001</c:v>
                </c:pt>
                <c:pt idx="50" formatCode="#,##0">
                  <c:v>17.773893000000001</c:v>
                </c:pt>
                <c:pt idx="51" formatCode="#,##0">
                  <c:v>17.188825999999999</c:v>
                </c:pt>
                <c:pt idx="52" formatCode="#,##0">
                  <c:v>16.636852000000001</c:v>
                </c:pt>
                <c:pt idx="53" formatCode="#,##0">
                  <c:v>16.119541999999999</c:v>
                </c:pt>
                <c:pt idx="54" formatCode="#,##0">
                  <c:v>15.614469</c:v>
                </c:pt>
                <c:pt idx="55" formatCode="#,##0">
                  <c:v>15.146136</c:v>
                </c:pt>
                <c:pt idx="56" formatCode="#,##0">
                  <c:v>14.68505</c:v>
                </c:pt>
                <c:pt idx="57" formatCode="#,##0">
                  <c:v>14.255635</c:v>
                </c:pt>
                <c:pt idx="58" formatCode="#,##0">
                  <c:v>13.838126000000001</c:v>
                </c:pt>
                <c:pt idx="59" formatCode="#,##0">
                  <c:v>13.445281</c:v>
                </c:pt>
                <c:pt idx="60" formatCode="#,##0">
                  <c:v>13.073822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6-427E-BE90-A081971A3AE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40.634923499999999</c:v>
                </c:pt>
                <c:pt idx="27" formatCode="#,##0">
                  <c:v>39.565315300000002</c:v>
                </c:pt>
                <c:pt idx="28" formatCode="#,##0">
                  <c:v>38.504680399999998</c:v>
                </c:pt>
                <c:pt idx="29" formatCode="#,##0">
                  <c:v>37.502977299999998</c:v>
                </c:pt>
                <c:pt idx="30" formatCode="#,##0">
                  <c:v>36.504597500000003</c:v>
                </c:pt>
                <c:pt idx="31" formatCode="#,##0">
                  <c:v>35.558433000000001</c:v>
                </c:pt>
                <c:pt idx="32" formatCode="#,##0">
                  <c:v>34.678851999999999</c:v>
                </c:pt>
                <c:pt idx="33" formatCode="#,##0">
                  <c:v>33.808979000000001</c:v>
                </c:pt>
                <c:pt idx="34" formatCode="#,##0">
                  <c:v>32.956645000000002</c:v>
                </c:pt>
                <c:pt idx="35" formatCode="#,##0">
                  <c:v>32.15878</c:v>
                </c:pt>
                <c:pt idx="36" formatCode="#,##0">
                  <c:v>31.382679</c:v>
                </c:pt>
                <c:pt idx="37" formatCode="#,##0">
                  <c:v>30.605719000000001</c:v>
                </c:pt>
                <c:pt idx="38" formatCode="#,##0">
                  <c:v>29.875857</c:v>
                </c:pt>
                <c:pt idx="39" formatCode="#,##0">
                  <c:v>29.157786000000002</c:v>
                </c:pt>
                <c:pt idx="40" formatCode="#,##0">
                  <c:v>28.475093000000001</c:v>
                </c:pt>
                <c:pt idx="41" formatCode="#,##0">
                  <c:v>27.795905000000001</c:v>
                </c:pt>
                <c:pt idx="42" formatCode="#,##0">
                  <c:v>27.167490999999998</c:v>
                </c:pt>
                <c:pt idx="43" formatCode="#,##0">
                  <c:v>26.562156000000002</c:v>
                </c:pt>
                <c:pt idx="44" formatCode="#,##0">
                  <c:v>25.966602999999999</c:v>
                </c:pt>
                <c:pt idx="45" formatCode="#,##0">
                  <c:v>25.390324</c:v>
                </c:pt>
                <c:pt idx="46" formatCode="#,##0">
                  <c:v>24.841393</c:v>
                </c:pt>
                <c:pt idx="47" formatCode="#,##0">
                  <c:v>24.301987</c:v>
                </c:pt>
                <c:pt idx="48" formatCode="#,##0">
                  <c:v>23.790281</c:v>
                </c:pt>
                <c:pt idx="49" formatCode="#,##0">
                  <c:v>23.285955999999999</c:v>
                </c:pt>
                <c:pt idx="50" formatCode="#,##0">
                  <c:v>22.814775999999998</c:v>
                </c:pt>
                <c:pt idx="51" formatCode="#,##0">
                  <c:v>22.344574999999999</c:v>
                </c:pt>
                <c:pt idx="52" formatCode="#,##0">
                  <c:v>21.894984999999998</c:v>
                </c:pt>
                <c:pt idx="53" formatCode="#,##0">
                  <c:v>21.468012999999999</c:v>
                </c:pt>
                <c:pt idx="54" formatCode="#,##0">
                  <c:v>21.041602000000001</c:v>
                </c:pt>
                <c:pt idx="55" formatCode="#,##0">
                  <c:v>20.640749</c:v>
                </c:pt>
                <c:pt idx="56" formatCode="#,##0">
                  <c:v>20.237006999999998</c:v>
                </c:pt>
                <c:pt idx="57" formatCode="#,##0">
                  <c:v>19.855080000000001</c:v>
                </c:pt>
                <c:pt idx="58" formatCode="#,##0">
                  <c:v>19.47542</c:v>
                </c:pt>
                <c:pt idx="59" formatCode="#,##0">
                  <c:v>19.111046000000002</c:v>
                </c:pt>
                <c:pt idx="60" formatCode="#,##0">
                  <c:v>18.759561999999999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96-427E-BE90-A081971A3AE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40.747157299999998</c:v>
                </c:pt>
                <c:pt idx="27" formatCode="#,##0">
                  <c:v>39.833956999999998</c:v>
                </c:pt>
                <c:pt idx="28" formatCode="#,##0">
                  <c:v>38.953940500000002</c:v>
                </c:pt>
                <c:pt idx="29" formatCode="#,##0">
                  <c:v>38.168635199999997</c:v>
                </c:pt>
                <c:pt idx="30" formatCode="#,##0">
                  <c:v>37.426305399999997</c:v>
                </c:pt>
                <c:pt idx="31" formatCode="#,##0">
                  <c:v>36.779783999999999</c:v>
                </c:pt>
                <c:pt idx="32" formatCode="#,##0">
                  <c:v>36.243707000000001</c:v>
                </c:pt>
                <c:pt idx="33" formatCode="#,##0">
                  <c:v>35.746647000000003</c:v>
                </c:pt>
                <c:pt idx="34" formatCode="#,##0">
                  <c:v>35.286856999999998</c:v>
                </c:pt>
                <c:pt idx="35" formatCode="#,##0">
                  <c:v>34.900663999999999</c:v>
                </c:pt>
                <c:pt idx="36" formatCode="#,##0">
                  <c:v>34.558926</c:v>
                </c:pt>
                <c:pt idx="37" formatCode="#,##0">
                  <c:v>34.235947000000003</c:v>
                </c:pt>
                <c:pt idx="38" formatCode="#,##0">
                  <c:v>33.973835000000001</c:v>
                </c:pt>
                <c:pt idx="39" formatCode="#,##0">
                  <c:v>33.732140999999999</c:v>
                </c:pt>
                <c:pt idx="40" formatCode="#,##0">
                  <c:v>33.530222000000002</c:v>
                </c:pt>
                <c:pt idx="41" formatCode="#,##0">
                  <c:v>33.334494999999997</c:v>
                </c:pt>
                <c:pt idx="42" formatCode="#,##0">
                  <c:v>33.192082999999997</c:v>
                </c:pt>
                <c:pt idx="43" formatCode="#,##0">
                  <c:v>33.075870000000002</c:v>
                </c:pt>
                <c:pt idx="44" formatCode="#,##0">
                  <c:v>32.969352999999998</c:v>
                </c:pt>
                <c:pt idx="45" formatCode="#,##0">
                  <c:v>32.878782999999999</c:v>
                </c:pt>
                <c:pt idx="46" formatCode="#,##0">
                  <c:v>32.811425</c:v>
                </c:pt>
                <c:pt idx="47" formatCode="#,##0">
                  <c:v>32.748967</c:v>
                </c:pt>
                <c:pt idx="48" formatCode="#,##0">
                  <c:v>32.709175000000002</c:v>
                </c:pt>
                <c:pt idx="49" formatCode="#,##0">
                  <c:v>32.671331000000002</c:v>
                </c:pt>
                <c:pt idx="50" formatCode="#,##0">
                  <c:v>32.660389000000002</c:v>
                </c:pt>
                <c:pt idx="51" formatCode="#,##0">
                  <c:v>32.643179000000003</c:v>
                </c:pt>
                <c:pt idx="52" formatCode="#,##0">
                  <c:v>32.638660999999999</c:v>
                </c:pt>
                <c:pt idx="53" formatCode="#,##0">
                  <c:v>32.649290000000001</c:v>
                </c:pt>
                <c:pt idx="54" formatCode="#,##0">
                  <c:v>32.652683000000003</c:v>
                </c:pt>
                <c:pt idx="55" formatCode="#,##0">
                  <c:v>32.673653000000002</c:v>
                </c:pt>
                <c:pt idx="56" formatCode="#,##0">
                  <c:v>32.683601000000003</c:v>
                </c:pt>
                <c:pt idx="57" formatCode="#,##0">
                  <c:v>32.706896</c:v>
                </c:pt>
                <c:pt idx="58" formatCode="#,##0">
                  <c:v>32.723878999999997</c:v>
                </c:pt>
                <c:pt idx="59" formatCode="#,##0">
                  <c:v>32.748206000000003</c:v>
                </c:pt>
                <c:pt idx="60" formatCode="#,##0">
                  <c:v>32.776940000000003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96-427E-BE90-A081971A3AE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40.8971035</c:v>
                </c:pt>
                <c:pt idx="27" formatCode="#,##0">
                  <c:v>40.192064199999997</c:v>
                </c:pt>
                <c:pt idx="28" formatCode="#,##0">
                  <c:v>39.552880299999998</c:v>
                </c:pt>
                <c:pt idx="29" formatCode="#,##0">
                  <c:v>39.064904599999998</c:v>
                </c:pt>
                <c:pt idx="30" formatCode="#,##0">
                  <c:v>38.687491000000001</c:v>
                </c:pt>
                <c:pt idx="31" formatCode="#,##0">
                  <c:v>38.483274000000002</c:v>
                </c:pt>
                <c:pt idx="32" formatCode="#,##0">
                  <c:v>38.470255999999999</c:v>
                </c:pt>
                <c:pt idx="33" formatCode="#,##0">
                  <c:v>38.554752999999998</c:v>
                </c:pt>
                <c:pt idx="34" formatCode="#,##0">
                  <c:v>38.724761000000001</c:v>
                </c:pt>
                <c:pt idx="35" formatCode="#,##0">
                  <c:v>39.022441000000001</c:v>
                </c:pt>
                <c:pt idx="36" formatCode="#,##0">
                  <c:v>39.431784</c:v>
                </c:pt>
                <c:pt idx="37" formatCode="#,##0">
                  <c:v>39.926202000000004</c:v>
                </c:pt>
                <c:pt idx="38" formatCode="#,##0">
                  <c:v>40.540379000000001</c:v>
                </c:pt>
                <c:pt idx="39" formatCode="#,##0">
                  <c:v>41.226539000000002</c:v>
                </c:pt>
                <c:pt idx="40" formatCode="#,##0">
                  <c:v>41.999921000000001</c:v>
                </c:pt>
                <c:pt idx="41" formatCode="#,##0">
                  <c:v>42.830899000000002</c:v>
                </c:pt>
                <c:pt idx="42" formatCode="#,##0">
                  <c:v>43.771501999999998</c:v>
                </c:pt>
                <c:pt idx="43" formatCode="#,##0">
                  <c:v>44.797173000000001</c:v>
                </c:pt>
                <c:pt idx="44" formatCode="#,##0">
                  <c:v>45.886633000000003</c:v>
                </c:pt>
                <c:pt idx="45" formatCode="#,##0">
                  <c:v>47.041553</c:v>
                </c:pt>
                <c:pt idx="46" formatCode="#,##0">
                  <c:v>48.271386999999997</c:v>
                </c:pt>
                <c:pt idx="47" formatCode="#,##0">
                  <c:v>49.560633000000003</c:v>
                </c:pt>
                <c:pt idx="48" formatCode="#,##0">
                  <c:v>50.929152999999999</c:v>
                </c:pt>
                <c:pt idx="49" formatCode="#,##0">
                  <c:v>52.358274000000002</c:v>
                </c:pt>
                <c:pt idx="50" formatCode="#,##0">
                  <c:v>53.871865</c:v>
                </c:pt>
                <c:pt idx="51" formatCode="#,##0">
                  <c:v>55.436115999999998</c:v>
                </c:pt>
                <c:pt idx="52" formatCode="#,##0">
                  <c:v>57.071457000000002</c:v>
                </c:pt>
                <c:pt idx="53" formatCode="#,##0">
                  <c:v>58.783946999999998</c:v>
                </c:pt>
                <c:pt idx="54" formatCode="#,##0">
                  <c:v>60.553144000000003</c:v>
                </c:pt>
                <c:pt idx="55" formatCode="#,##0">
                  <c:v>62.404910000000001</c:v>
                </c:pt>
                <c:pt idx="56" formatCode="#,##0">
                  <c:v>64.312180999999995</c:v>
                </c:pt>
                <c:pt idx="57" formatCode="#,##0">
                  <c:v>66.300458000000006</c:v>
                </c:pt>
                <c:pt idx="58" formatCode="#,##0">
                  <c:v>68.352181000000002</c:v>
                </c:pt>
                <c:pt idx="59" formatCode="#,##0">
                  <c:v>70.483992000000001</c:v>
                </c:pt>
                <c:pt idx="60" formatCode="#,##0">
                  <c:v>72.695611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96-427E-BE90-A081971A3AE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96-427E-BE90-A081971A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77</c:v>
                </c:pt>
                <c:pt idx="1">
                  <c:v>84</c:v>
                </c:pt>
                <c:pt idx="2">
                  <c:v>88</c:v>
                </c:pt>
                <c:pt idx="3">
                  <c:v>89</c:v>
                </c:pt>
                <c:pt idx="4">
                  <c:v>89</c:v>
                </c:pt>
                <c:pt idx="5">
                  <c:v>92</c:v>
                </c:pt>
                <c:pt idx="6">
                  <c:v>91</c:v>
                </c:pt>
                <c:pt idx="7">
                  <c:v>91</c:v>
                </c:pt>
                <c:pt idx="8">
                  <c:v>91</c:v>
                </c:pt>
                <c:pt idx="9">
                  <c:v>89</c:v>
                </c:pt>
                <c:pt idx="10">
                  <c:v>93</c:v>
                </c:pt>
                <c:pt idx="11">
                  <c:v>95</c:v>
                </c:pt>
                <c:pt idx="12">
                  <c:v>93</c:v>
                </c:pt>
                <c:pt idx="13">
                  <c:v>85</c:v>
                </c:pt>
                <c:pt idx="14">
                  <c:v>90</c:v>
                </c:pt>
                <c:pt idx="15">
                  <c:v>86</c:v>
                </c:pt>
                <c:pt idx="16">
                  <c:v>86</c:v>
                </c:pt>
                <c:pt idx="17">
                  <c:v>87</c:v>
                </c:pt>
                <c:pt idx="18">
                  <c:v>83</c:v>
                </c:pt>
                <c:pt idx="19">
                  <c:v>82</c:v>
                </c:pt>
                <c:pt idx="20">
                  <c:v>80</c:v>
                </c:pt>
                <c:pt idx="21">
                  <c:v>85</c:v>
                </c:pt>
                <c:pt idx="22">
                  <c:v>84</c:v>
                </c:pt>
                <c:pt idx="23">
                  <c:v>81</c:v>
                </c:pt>
                <c:pt idx="24">
                  <c:v>79</c:v>
                </c:pt>
                <c:pt idx="25">
                  <c:v>81</c:v>
                </c:pt>
                <c:pt idx="26">
                  <c:v>77</c:v>
                </c:pt>
                <c:pt idx="27">
                  <c:v>74</c:v>
                </c:pt>
                <c:pt idx="28">
                  <c:v>77</c:v>
                </c:pt>
                <c:pt idx="29">
                  <c:v>71</c:v>
                </c:pt>
                <c:pt idx="30">
                  <c:v>65</c:v>
                </c:pt>
                <c:pt idx="31">
                  <c:v>64</c:v>
                </c:pt>
                <c:pt idx="32">
                  <c:v>61</c:v>
                </c:pt>
                <c:pt idx="33">
                  <c:v>55</c:v>
                </c:pt>
                <c:pt idx="34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3-4DD4-9AC6-8A78FE5C4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80.411850224808546</c:v>
                </c:pt>
                <c:pt idx="27">
                  <c:v>77.930380527724637</c:v>
                </c:pt>
                <c:pt idx="28">
                  <c:v>75.428479562732207</c:v>
                </c:pt>
                <c:pt idx="29">
                  <c:v>73</c:v>
                </c:pt>
                <c:pt idx="30">
                  <c:v>70.52956468842541</c:v>
                </c:pt>
                <c:pt idx="31">
                  <c:v>68.116260177634189</c:v>
                </c:pt>
                <c:pt idx="32">
                  <c:v>65.791929991646498</c:v>
                </c:pt>
                <c:pt idx="33">
                  <c:v>63.458509032543006</c:v>
                </c:pt>
                <c:pt idx="34">
                  <c:v>61.147401968697444</c:v>
                </c:pt>
                <c:pt idx="35">
                  <c:v>58.940525260051473</c:v>
                </c:pt>
                <c:pt idx="36">
                  <c:v>56.770046355750658</c:v>
                </c:pt>
                <c:pt idx="37">
                  <c:v>54.594839403107471</c:v>
                </c:pt>
                <c:pt idx="38">
                  <c:v>52.522256782200706</c:v>
                </c:pt>
                <c:pt idx="39">
                  <c:v>50.485599813594263</c:v>
                </c:pt>
                <c:pt idx="40">
                  <c:v>48.540434741898082</c:v>
                </c:pt>
                <c:pt idx="41">
                  <c:v>46.622746639673366</c:v>
                </c:pt>
                <c:pt idx="42">
                  <c:v>44.833558580795589</c:v>
                </c:pt>
                <c:pt idx="43">
                  <c:v>43.114425303409497</c:v>
                </c:pt>
                <c:pt idx="44">
                  <c:v>41.439927790591035</c:v>
                </c:pt>
                <c:pt idx="45">
                  <c:v>39.832817831249976</c:v>
                </c:pt>
                <c:pt idx="46">
                  <c:v>38.310652939332549</c:v>
                </c:pt>
                <c:pt idx="47">
                  <c:v>36.836121105379391</c:v>
                </c:pt>
                <c:pt idx="48">
                  <c:v>35.447970982422731</c:v>
                </c:pt>
                <c:pt idx="49">
                  <c:v>34.102159171851056</c:v>
                </c:pt>
                <c:pt idx="50">
                  <c:v>32.851365530526408</c:v>
                </c:pt>
                <c:pt idx="51">
                  <c:v>31.62960655325103</c:v>
                </c:pt>
                <c:pt idx="52">
                  <c:v>30.476955195051719</c:v>
                </c:pt>
                <c:pt idx="53">
                  <c:v>29.396689800331817</c:v>
                </c:pt>
                <c:pt idx="54">
                  <c:v>28.341979479240788</c:v>
                </c:pt>
                <c:pt idx="55">
                  <c:v>27.363989862193407</c:v>
                </c:pt>
                <c:pt idx="56">
                  <c:v>26.401133132132212</c:v>
                </c:pt>
                <c:pt idx="57">
                  <c:v>25.50441432608255</c:v>
                </c:pt>
                <c:pt idx="58">
                  <c:v>24.632557501575985</c:v>
                </c:pt>
                <c:pt idx="59">
                  <c:v>23.81220501165863</c:v>
                </c:pt>
                <c:pt idx="60">
                  <c:v>23.036511322003271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A3-4DD4-9AC6-8A78FE5C4F1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80.590575532666051</c:v>
                </c:pt>
                <c:pt idx="27">
                  <c:v>78.35698186141363</c:v>
                </c:pt>
                <c:pt idx="28">
                  <c:v>76.142126817432825</c:v>
                </c:pt>
                <c:pt idx="29">
                  <c:v>74.050334902923225</c:v>
                </c:pt>
                <c:pt idx="30">
                  <c:v>71.96548310554877</c:v>
                </c:pt>
                <c:pt idx="31">
                  <c:v>69.989668104737348</c:v>
                </c:pt>
                <c:pt idx="32">
                  <c:v>68.152897179989083</c:v>
                </c:pt>
                <c:pt idx="33">
                  <c:v>66.336398330638502</c:v>
                </c:pt>
                <c:pt idx="34">
                  <c:v>64.556523116289725</c:v>
                </c:pt>
                <c:pt idx="35">
                  <c:v>62.890392964836359</c:v>
                </c:pt>
                <c:pt idx="36">
                  <c:v>61.269712115145886</c:v>
                </c:pt>
                <c:pt idx="37">
                  <c:v>59.647236426783259</c:v>
                </c:pt>
                <c:pt idx="38">
                  <c:v>58.123112717032271</c:v>
                </c:pt>
                <c:pt idx="39">
                  <c:v>56.623611911967366</c:v>
                </c:pt>
                <c:pt idx="40">
                  <c:v>55.197988387237388</c:v>
                </c:pt>
                <c:pt idx="41">
                  <c:v>53.77968331478386</c:v>
                </c:pt>
                <c:pt idx="42">
                  <c:v>52.467408063487326</c:v>
                </c:pt>
                <c:pt idx="43">
                  <c:v>51.203326152861464</c:v>
                </c:pt>
                <c:pt idx="44">
                  <c:v>49.95967187671144</c:v>
                </c:pt>
                <c:pt idx="45">
                  <c:v>48.756265666539193</c:v>
                </c:pt>
                <c:pt idx="46">
                  <c:v>47.609967328109143</c:v>
                </c:pt>
                <c:pt idx="47">
                  <c:v>46.483561631849781</c:v>
                </c:pt>
                <c:pt idx="48">
                  <c:v>45.414997966546579</c:v>
                </c:pt>
                <c:pt idx="49">
                  <c:v>44.361848262896544</c:v>
                </c:pt>
                <c:pt idx="50">
                  <c:v>43.377914329929105</c:v>
                </c:pt>
                <c:pt idx="51">
                  <c:v>42.396023968411505</c:v>
                </c:pt>
                <c:pt idx="52">
                  <c:v>41.457175338477526</c:v>
                </c:pt>
                <c:pt idx="53">
                  <c:v>40.565555576648116</c:v>
                </c:pt>
                <c:pt idx="54">
                  <c:v>39.675110417837466</c:v>
                </c:pt>
                <c:pt idx="55">
                  <c:v>38.838034941465928</c:v>
                </c:pt>
                <c:pt idx="56">
                  <c:v>37.994925445830226</c:v>
                </c:pt>
                <c:pt idx="57">
                  <c:v>37.197372300217907</c:v>
                </c:pt>
                <c:pt idx="58">
                  <c:v>36.404552631719739</c:v>
                </c:pt>
                <c:pt idx="59">
                  <c:v>35.643654676891032</c:v>
                </c:pt>
                <c:pt idx="60">
                  <c:v>34.909674497802072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A3-4DD4-9AC6-8A78FE5C4F1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80.824946187033291</c:v>
                </c:pt>
                <c:pt idx="27">
                  <c:v>78.917968929555329</c:v>
                </c:pt>
                <c:pt idx="28">
                  <c:v>77.080287527415067</c:v>
                </c:pt>
                <c:pt idx="29">
                  <c:v>75.440385167764845</c:v>
                </c:pt>
                <c:pt idx="30">
                  <c:v>73.890226074685415</c:v>
                </c:pt>
                <c:pt idx="31">
                  <c:v>72.540136233319174</c:v>
                </c:pt>
                <c:pt idx="32">
                  <c:v>71.420683170169383</c:v>
                </c:pt>
                <c:pt idx="33">
                  <c:v>70.38270381036611</c:v>
                </c:pt>
                <c:pt idx="34">
                  <c:v>69.422554771974092</c:v>
                </c:pt>
                <c:pt idx="35">
                  <c:v>68.616091766299647</c:v>
                </c:pt>
                <c:pt idx="36">
                  <c:v>67.90246324518165</c:v>
                </c:pt>
                <c:pt idx="37">
                  <c:v>67.228006238462598</c:v>
                </c:pt>
                <c:pt idx="38">
                  <c:v>66.680655264880443</c:v>
                </c:pt>
                <c:pt idx="39">
                  <c:v>66.175940885223014</c:v>
                </c:pt>
                <c:pt idx="40">
                  <c:v>65.754287499450356</c:v>
                </c:pt>
                <c:pt idx="41">
                  <c:v>65.345563156427033</c:v>
                </c:pt>
                <c:pt idx="42">
                  <c:v>65.048174091266446</c:v>
                </c:pt>
                <c:pt idx="43">
                  <c:v>64.805494258050288</c:v>
                </c:pt>
                <c:pt idx="44">
                  <c:v>64.583059988153209</c:v>
                </c:pt>
                <c:pt idx="45">
                  <c:v>64.393929825132332</c:v>
                </c:pt>
                <c:pt idx="46">
                  <c:v>64.253270042455569</c:v>
                </c:pt>
                <c:pt idx="47">
                  <c:v>64.122842132564017</c:v>
                </c:pt>
                <c:pt idx="48">
                  <c:v>64.039748325490166</c:v>
                </c:pt>
                <c:pt idx="49">
                  <c:v>63.960720333759674</c:v>
                </c:pt>
                <c:pt idx="50">
                  <c:v>63.937870440461893</c:v>
                </c:pt>
                <c:pt idx="51">
                  <c:v>63.901933198807647</c:v>
                </c:pt>
                <c:pt idx="52">
                  <c:v>63.892498542041601</c:v>
                </c:pt>
                <c:pt idx="53">
                  <c:v>63.914693939927638</c:v>
                </c:pt>
                <c:pt idx="54">
                  <c:v>63.921779098204851</c:v>
                </c:pt>
                <c:pt idx="55">
                  <c:v>63.965568462938379</c:v>
                </c:pt>
                <c:pt idx="56">
                  <c:v>63.98634256050417</c:v>
                </c:pt>
                <c:pt idx="57">
                  <c:v>64.034988253264871</c:v>
                </c:pt>
                <c:pt idx="58">
                  <c:v>64.070453775725184</c:v>
                </c:pt>
                <c:pt idx="59">
                  <c:v>64.121253515929197</c:v>
                </c:pt>
                <c:pt idx="60">
                  <c:v>64.181256690803991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A3-4DD4-9AC6-8A78FE5C4F1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81.138069153833769</c:v>
                </c:pt>
                <c:pt idx="27">
                  <c:v>79.665781040886102</c:v>
                </c:pt>
                <c:pt idx="28">
                  <c:v>78.331014646759044</c:v>
                </c:pt>
                <c:pt idx="29">
                  <c:v>77.312006766012246</c:v>
                </c:pt>
                <c:pt idx="30">
                  <c:v>76.523878249077782</c:v>
                </c:pt>
                <c:pt idx="31">
                  <c:v>76.097426105832795</c:v>
                </c:pt>
                <c:pt idx="32">
                  <c:v>76.070239793727225</c:v>
                </c:pt>
                <c:pt idx="33">
                  <c:v>76.24668998993792</c:v>
                </c:pt>
                <c:pt idx="34">
                  <c:v>76.60170597410567</c:v>
                </c:pt>
                <c:pt idx="35">
                  <c:v>77.223332398376897</c:v>
                </c:pt>
                <c:pt idx="36">
                  <c:v>78.078137243412982</c:v>
                </c:pt>
                <c:pt idx="37">
                  <c:v>79.110597712591314</c:v>
                </c:pt>
                <c:pt idx="38">
                  <c:v>80.393144760706761</c:v>
                </c:pt>
                <c:pt idx="39">
                  <c:v>81.826007061119739</c:v>
                </c:pt>
                <c:pt idx="40">
                  <c:v>83.441012479053384</c:v>
                </c:pt>
                <c:pt idx="41">
                  <c:v>85.176289749067578</c:v>
                </c:pt>
                <c:pt idx="42">
                  <c:v>87.140489636988505</c:v>
                </c:pt>
                <c:pt idx="43">
                  <c:v>89.282331350104059</c:v>
                </c:pt>
                <c:pt idx="44">
                  <c:v>91.557380826941127</c:v>
                </c:pt>
                <c:pt idx="45">
                  <c:v>93.969125265045832</c:v>
                </c:pt>
                <c:pt idx="46">
                  <c:v>96.537308416948719</c:v>
                </c:pt>
                <c:pt idx="47">
                  <c:v>99.229557240033898</c:v>
                </c:pt>
                <c:pt idx="48">
                  <c:v>102.08734945509498</c:v>
                </c:pt>
                <c:pt idx="49">
                  <c:v>105.07169016447411</c:v>
                </c:pt>
                <c:pt idx="50">
                  <c:v>108.23242396750632</c:v>
                </c:pt>
                <c:pt idx="51">
                  <c:v>111.49894742631591</c:v>
                </c:pt>
                <c:pt idx="52">
                  <c:v>114.9139246787547</c:v>
                </c:pt>
                <c:pt idx="53">
                  <c:v>118.49000605702469</c:v>
                </c:pt>
                <c:pt idx="54">
                  <c:v>122.18450628228315</c:v>
                </c:pt>
                <c:pt idx="55">
                  <c:v>126.05143072918135</c:v>
                </c:pt>
                <c:pt idx="56">
                  <c:v>130.03426090767078</c:v>
                </c:pt>
                <c:pt idx="57">
                  <c:v>134.1862508083575</c:v>
                </c:pt>
                <c:pt idx="58">
                  <c:v>138.47073037135266</c:v>
                </c:pt>
                <c:pt idx="59">
                  <c:v>142.92245373960901</c:v>
                </c:pt>
                <c:pt idx="60">
                  <c:v>147.54083529712631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A3-4DD4-9AC6-8A78FE5C4F1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A3-4DD4-9AC6-8A78FE5C4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EF76-6A1F-40DE-81A1-BA1328A5F2E9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AD0F-0DC9-4FF9-A1AD-81BDA82985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39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177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60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780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57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93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59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12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452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80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08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547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76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880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660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463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87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82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410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533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99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6459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1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74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159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6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36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991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2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43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929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2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3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3AF4C89-F949-4623-8D39-26FBC66BD47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77E2097-266A-437B-B33D-B41B6D86951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Chart 11">
            <a:extLst>
              <a:ext uri="{FF2B5EF4-FFF2-40B4-BE49-F238E27FC236}">
                <a16:creationId xmlns:a16="http://schemas.microsoft.com/office/drawing/2014/main" id="{C73FE492-6932-43E2-9778-74FF78C52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68608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6AA7B40-7E18-4794-A034-0D3B7F23A66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AC3DC64-1884-44BA-BF57-85DE8F463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4295A1C-54A7-4BC9-A299-580B969CA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AA7DA8D-8FFA-4BA4-957E-9873B6AB0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0AB019F-1020-4566-B13E-A8C54ED2B2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FA31B928-79E6-42FA-808B-12B47F46A60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E3965B30-65BC-4D93-B77D-1727DEF67485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CDF39AE-4F92-4BDB-91ED-87E845A8079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D525C41-2B27-4C69-BD49-222BB1720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5207C3F9-57FF-4FFB-B0AB-3360730997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BB3A8A7-EC09-4390-ABCF-5C3CB42A685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CD96765-A5DF-472B-8CC5-ECC09EC01DA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6024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1DE4B0F-B328-4023-9B28-7D341B827348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5E4836EA-08EB-4C4F-82A8-236E827831D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4BA89FA7-961E-4C8A-B762-5AE1F36A9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90641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B2270655-AFB6-4ED2-B78E-0ECA0484189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EEDCEDE-D6A6-4920-833A-61F390E2835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E7EC646-3A93-45A1-BB09-DDAA76D5C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5A39B63-EFDD-4458-BE3D-3F37840836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8291A30-A37F-4FB1-8C06-C18C3F935F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4B2A7194-CF12-46F8-9C14-8D3BF39D435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DB27FFF0-6B39-4C5D-A355-2653F3AA939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8E6ED39-0694-465C-8D64-182881C5238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464F7DA-FBC1-4051-A018-78E32827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A84D304E-624B-48F2-8A5C-55E515D64C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C9299D64-A0A4-44CA-9A73-5417B1E44C3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73FF4699-2F75-4F4A-BE88-2FBE4DA775B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677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BBA33A6-CAC6-43B3-A073-C68B7B0334F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B3B7264-3691-47E3-AE3E-B4482A78CE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BCB1C9D-6218-4AA1-A38A-15EFCC5B1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10549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8FAA22A6-693D-4B76-95F2-2DE78B460E5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C187DF3-0F5C-4212-89DF-936AFD4D9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9281376-D5A0-4D7A-AEEB-1F7F1D9121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2C6C431-CDD4-4F8D-9B1A-9FF9D62641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E6B5730-3B8C-4459-998D-60C650FC72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9977BDFE-613C-4545-A0D7-EA0063BE591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EFAECB9-DF7A-449A-BD05-0B1C39DC87A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480692A-DDEC-4024-A451-51C73A0CABC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025C32C-FF5D-48F7-80B5-C4F611A6D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0FF9C36E-5BA9-43FA-9B0B-0767005F4C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EF282E31-39DB-40B1-9875-4068AAF6C49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85C41A3C-2BC9-4F73-A3A3-D500143DF6D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56916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17EEC5F-5A0E-4FBB-ABB9-572B4D058EA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A3F8786A-BE0A-4680-BFEF-6367FF4FE03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072A577-9C04-47FB-AF6D-EF66A94E7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5950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AD6146F3-C85E-4774-B36B-38A8D7AD998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59F07E2-7D42-454E-B277-1589672EEF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C9E4F4E-B60E-4E14-A3C4-3CFF89D6E3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6A792D6-31D9-42AD-BB4A-4144416621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8AD620FD-7B36-4AAE-8BE8-BFAADB2EA6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FE3D3B6C-3CD7-485B-AEB6-C31E046BBA2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5C1F2A0-DAC6-4D94-A6C6-1EE9215860C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8460D014-B46E-40A2-8CE5-1CA8294174E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9CE62889-213E-4223-A577-1C82AFBF4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B21C99D1-D0B9-4BE9-BCFF-68752FFA8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5C3FEA27-8B62-4B6E-919E-BA24C73864B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F3C753CE-03AA-48CD-A4C2-5E85CAD56BA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108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0EE036-4A86-4672-8D90-FA57DC709D1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0D2B574-07FC-4451-A2F1-32D7CEB09BE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112FE043-FDC6-4DCD-A763-638444DAF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8368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F391AA42-E5BA-46B2-AD40-06EDF3C9ABE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A74F5E26-4F1B-4A6D-B9C4-317D139B2E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E1BB752-BE76-4A9B-BE71-5DDC4AAC2D9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FC5B99B-2AA6-4130-BEC6-0F9C39EE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C3E7510-259C-4304-ACDC-6D535FC9D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F642DDB2-80DD-4416-83C7-CC4A0ED5123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5EEE8CB7-109B-4077-B782-449784448A5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DE4AAB8B-4B03-40C1-AF64-9CE1C8BCB87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F6EF11B3-039E-4412-9FDD-0225EBCA7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6F4A2987-6769-45A0-9B90-F9A81529365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824A4689-8A59-4D24-BA32-5653ABEECC3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D7F7A51-DF3F-4E3B-9C3C-FB0875C6833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2902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44F7B0B-B935-44D2-8A8E-D5CF5977696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09CB6857-562F-4274-A15F-65361F3BCC4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Chart 11">
            <a:extLst>
              <a:ext uri="{FF2B5EF4-FFF2-40B4-BE49-F238E27FC236}">
                <a16:creationId xmlns:a16="http://schemas.microsoft.com/office/drawing/2014/main" id="{7A8DEE21-01C2-48DE-9B45-49DDCFA8C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22221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B25AD5D-42A2-450B-9BA2-987A3938131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A7E11BE-5CF4-4C59-80F5-C61AD3825E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7715D2C-FE19-43BF-9A44-8A33BFE9D3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D6868A0-B705-44F2-A60E-DD31A9FEE0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5190BFD-D906-41E0-83F3-DED7D4D0B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EBD4F9D8-FCA0-4E06-9CC2-FA9B7BC6CC2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A125D4DA-EB4B-46B8-90B4-BA2845A6606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5B9022BC-E670-46ED-A104-4D6D9305828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3F8AFBE1-6D7C-44CC-B776-B135C3AF3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3ABD58E-30A2-4342-8AA3-CF71E9F4CA9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9E4B8CC0-880D-464D-8EFC-74175C188B4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B6BB252-A14C-45B6-95A3-05AE6A347C8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1818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5FDDC95-E210-4C4E-8960-D36BA18345C5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8E3DCCC-C2D8-4EED-8AA0-B1AB4DF24D1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725C6ED-3FB4-4912-9552-71536D96B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14723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7FD1CF21-4A49-4227-AE0B-BA40FBB35935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4D9C29E-963E-4729-83F8-813BADB7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471AD3A-202A-489E-AFBA-20450F9F1C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B6F7E8B-B8E3-4208-953D-6F7F7E70A7D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984838F-F809-4EF0-8778-84D939596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3716DA6-D314-40F5-AC34-952EF644D51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3998C821-C472-4228-9AA2-D5164B395D8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BE542D8-1290-4262-8157-7212D3B1164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5999298-09B7-4E3B-ADF4-5511E5557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AD30B3B4-88D1-42BD-ABDB-6006AD4894C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D00A0814-1B70-429B-B273-A50D77C7F1A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A5DF9126-8296-4150-9194-D086755BD3E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95995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 lnSpcReduction="100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kumulativního počtu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1.11.2020)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A1C0A6CD-B065-4270-9536-E90E37D31E20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F41F087-437C-4AC6-AB4D-D74FB995304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23C1D5F7-0E9B-44AE-A99F-AFB065103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98755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" name="Skupina 28">
            <a:extLst>
              <a:ext uri="{FF2B5EF4-FFF2-40B4-BE49-F238E27FC236}">
                <a16:creationId xmlns:a16="http://schemas.microsoft.com/office/drawing/2014/main" id="{E6DAAC6C-B2BE-47AB-B482-ACE77785AEB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5CD3A87-E197-49EC-BD97-F9BA8EBB0B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00DAEE1-5633-4152-BF27-FD3E846294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F93094F-63F0-4647-B339-28F3A2E3A5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EDA62978-EEF7-451D-B8B6-31B82674666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bdélník 34">
              <a:extLst>
                <a:ext uri="{FF2B5EF4-FFF2-40B4-BE49-F238E27FC236}">
                  <a16:creationId xmlns:a16="http://schemas.microsoft.com/office/drawing/2014/main" id="{78AAE0D4-26E6-4DB3-BBF7-3F4AABDE458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94883FB7-EE5C-4A66-A991-E89F6D7570B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DDDE5EFA-F8BB-41C2-979B-48C9AEB419D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8" name="Straight Connector 33">
              <a:extLst>
                <a:ext uri="{FF2B5EF4-FFF2-40B4-BE49-F238E27FC236}">
                  <a16:creationId xmlns:a16="http://schemas.microsoft.com/office/drawing/2014/main" id="{3927A951-8F47-444A-A23F-2CC21F23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4">
              <a:extLst>
                <a:ext uri="{FF2B5EF4-FFF2-40B4-BE49-F238E27FC236}">
                  <a16:creationId xmlns:a16="http://schemas.microsoft.com/office/drawing/2014/main" id="{9E09694B-A432-4630-973D-6D8CB282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3FF502EF-129E-4CE0-88E1-6996BC4DDC9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BAAFF8A-6E15-45CF-8902-304C2A8FA8A8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1CECD5B-61E7-4E68-B841-14C5A0DEF69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DDF19FFC-E014-46F1-996D-C7A38870C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74496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B9085B95-26E2-4CD7-99CD-41A6E6966D28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6324766-472A-4E00-8788-C71151F3F1A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DE599FF-714E-486C-AF20-3CA3AD30E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1F54306-2255-41F3-82ED-4B3C9CEAB2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7D3052F-EA64-4800-AD17-7F245FB09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2150C623-FCD4-44ED-A9F8-83072783C65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6D74F5FB-A785-4FB8-8207-B4FD41E4A542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40DE02A-8544-4ED8-B038-5144140C566B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9A8BFA7-12EB-4C3C-9343-7A2C246D6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8148E121-DE38-4C99-8225-2E7AF37597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7227727-0ADD-4EAA-AD2B-41B61F1AFA2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326504D-4A16-43D8-B680-BE8C1020D14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023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graphicFrame>
        <p:nvGraphicFramePr>
          <p:cNvPr id="23" name="Chart 11">
            <a:extLst>
              <a:ext uri="{FF2B5EF4-FFF2-40B4-BE49-F238E27FC236}">
                <a16:creationId xmlns:a16="http://schemas.microsoft.com/office/drawing/2014/main" id="{CA425652-3AC8-42EC-B464-166A77830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33615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8A92DC5-A3BC-48EB-94E0-52D1333F5A0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CCCAAE7-4076-413D-AACA-5587603D6D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9D5136-38E6-4DA5-B3A3-021F12CEC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7D15C879-F004-40D0-858D-2627FF8407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5706AAC6-10C7-43A0-9784-DCB8F7CB3E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6EFDABA4-0F94-40D3-B1C5-4556E51BA88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47EB1957-D455-4BA1-A0AB-1698EFD7A8D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A7B7AED-561D-4051-87CB-1137EB87551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5A3D68B-13F5-4EA6-9D31-9C16D3A1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F00ACDF-0536-42EF-A6EA-3AF9FCB16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7CA8431-D26D-4328-80DC-F50ED8A6436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60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B0A021E-F2CB-4235-95EC-402D679B9D2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77FB885D-BC6F-451E-90B9-2AD3FC192F1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B9B6F71-785E-4866-B844-598194FA8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31738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12432652-353F-4293-9617-0DF1578D87E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8D858AA-D591-4A5D-8610-68663449E8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B2824C5-34E6-4D40-B066-A90292523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F74F006B-E7AB-4F2D-9F2E-1B7FCF5412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496783C-5B02-4D61-B0FA-D92FE3442B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429F6184-716B-42A4-BDDC-81A8BDAF92D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F8FDA748-15B3-4311-B775-16EDF67406C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01D1B5E9-A86A-4A02-838A-092D03BE04D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D41665B8-B637-497A-BE92-42EAF3F6B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4EA858A3-4A4B-4D3D-9D53-E93A5F6DCAC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D0719B5B-2EF3-4BFB-B5ED-8D12A62B9B06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2A9B76F-CAE4-46B2-8E56-E912ADA9F31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7537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FEF3A96-5A3F-447E-A078-D20DCD85E56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2AF3E27F-4915-4591-A4AD-EF7B0FB07EF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15E4C9DB-25B0-48FD-857B-673989DB0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80800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EAB698CB-000D-4434-8D09-2CD2F474D49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33868AB-E008-4B6B-BE51-5F36E2C47A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B43ED60-1DD2-4472-8F44-3EB9FDE6A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099A8D2-A3E9-4FDA-A32B-0FC6F4DE80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2C9E9F3-2556-44F3-B5F6-6EF61142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BBACECB-926A-425B-9887-B7D6EF6D7B6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4C3B10FA-C11C-493C-B2E9-4D806652B6F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D519BF34-1FBF-4C84-B158-9511B42083A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D61A30CE-9C3C-4D46-BD73-99206E7B9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B42E384F-74FB-4DA3-9623-A0AFDF05E1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088E538E-A979-466D-8B0A-715CBE7DF59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02F3AB2-FFF7-4A59-B4A0-7069ED7EC5A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9223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B0B77B7-361B-4A0D-9350-2010D0064F8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17E90783-AF09-4B31-9328-F320F201C29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F920816-6B0C-400F-80CC-6EE6FFF48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16993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6DAD50D-7A8D-4BAA-BC13-ED955C58097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C9FE07B-CAD1-4562-BCA2-FCB37D0E0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3DBC78E7-3D0D-4079-98E7-60B744636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4DE91B8-2058-4871-A197-B1CE9705A86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77B9AD27-3A6D-4A8E-B9BE-884364F8E9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EBD092AF-1BE3-4556-A816-C04D276288F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2EAA5E97-6D42-4451-B300-57E877EF540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16BD4AF1-8E72-4AE9-98CF-4DA246DBF51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BDAE9493-393D-4F79-9F86-AAF764982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B7FEA8BD-4779-42FB-ABD8-BB2601716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6B36321A-0E67-4386-B125-4018FD47703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31BFBBE-4F51-4206-A65A-559AA0DF388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660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A3C075E-9B45-4054-91DE-3A06BE5A290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7CBD42E-1140-431D-B91B-3334AA96173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51C362B5-1039-4216-B902-A49294853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22339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334FC0F8-897B-40D8-90F4-0F5F247C5FC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3F92DBA-5552-4515-9119-413A6157A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4C65F2A-91A6-47A6-9482-AE289F5E09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26406E56-B148-436A-BCBD-8D09E467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D72200C-0013-4989-8136-DA8716ED7D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592C6F79-7E6F-42ED-B897-2735B4A1B49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C4668DF6-B0C3-44A7-B82F-5C167F54D8C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FFD550A4-2F4E-4E62-BF8F-02170D92C93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EB31134E-C5FB-4B35-9144-8D1FFE609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0B83C018-FC5A-4E8D-B714-7EBE9412A4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26D7CD0B-2A45-4289-99E6-06FF2D7D142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4A7D545-550C-42A3-901D-5AFCA45CCB5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8195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7611FBE-4E9B-4E1A-9469-D26717415A8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3C10EA70-2292-4BA6-B833-DD560C5D1C3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800A094F-8FDF-4900-968C-CB09CDE0B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65086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EF7C223-D53C-49A0-9499-C2697864A3A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5246E16-BBB9-41D2-B4E7-2C598CCC98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F30B2BD-D534-486E-B934-9ADC1AB24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988BF438-B3F9-4C56-97E9-6E73A7E923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FE0765-E062-4805-81DA-D853651E0D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E0FC90E-8C8B-41E6-8DA3-C089C72E313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5C714985-1879-4576-B810-0EC905570C4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B956E17-BBD1-4D73-9E81-D7990E87F4E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7EC5AA3-F94B-44D3-905D-E023CEB8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A64EA734-6362-49C9-BEC7-C768C5764B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5A42FC5B-DF74-4A20-BB95-B3725A69B75E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BE3BF80-573D-4935-86AA-8400D816AA3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6060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3C8F863-6F45-493B-BC36-5456752A50DC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96A3269-2326-4D26-8F11-31A7221E4BB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FE515790-FD85-4DAF-900C-07996766A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78243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02277E2-DF61-421A-9E4F-EACF1C0F87A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4D1AC5C-04B0-4DD3-AD42-FBBD63037E3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6005193-4B38-4BC5-A343-A71B2F1F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9528BD7B-9CF1-4C1A-82A8-9B6CCB1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B609B25-A0D9-4072-9360-897D27D420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FA5BEA02-CA93-43F2-9160-E6A06EAB93A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E76B78B-4691-40B3-B486-1A1743FB920A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C619D58C-FD89-41F3-A04D-4333ED4E6B6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777DC1D6-189B-4FFC-A41D-22E0035CF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1784BFF-F2F5-43FF-B8F6-624FDB46FB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7299CF5-8D44-452D-A6A7-A738C7CC732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D4ABDC1-7F41-48E7-A0E6-8A9B4E74833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811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D5F98A6-F13E-4F88-9C51-58B7B70EA295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B5E4608-8A76-4005-9929-7F65BB8411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F621BE09-8F74-401D-9CFC-651FA1353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95702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5E7DC17-0F5A-4FB4-97FC-61F86CD33F18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6FDAEB0-9044-48FD-9E5A-9F5E32669F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34699EE-42E2-4938-A444-5D4001627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180A82F-F154-438C-91C6-A4564EC70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1AF3F4C8-7055-4CD8-B5DD-4D6D800BDA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85CA7085-A6B7-43C7-92FE-9CD8C701F88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5D7BBB1-9FB5-49D9-B3A6-9D3B8383A799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EE16324B-E0D9-45C4-9D17-89E2FA52EB0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9A6A9CFB-DFBD-42B2-9DB3-026F101A3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7719C614-33D8-442E-A58B-E2C58FF7C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8FD06B93-A2F4-4463-9A7F-9BBE0DBC1E5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FCD656E-C598-4AC9-B2E6-ECAD8B08D1AE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23153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767A181-BC28-4995-9E32-E26B2499B94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946BA04-0377-47D9-A849-B0EB5CA86BC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6550B64-03BD-4F13-B5E8-53CE1C37D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0315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AD36079-8A90-4007-B510-66119F202853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A5CA8A0-A067-472C-870D-7223B4BF45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DE76E48-37AE-48EB-A7C9-88714ABAA6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32B2646-7D0C-4D8E-8B8F-A209FB1EA2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8B62EC3-3203-46C1-977C-0F470556F1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D0256A9-72DC-4569-A830-A4B5F354C48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E7252FD-FA93-4713-9E41-5FF25DF7CAF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A0B624B6-FA8C-449D-92FF-139CBCC2FA2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859DD7EE-D5D0-46CE-A27D-3560A9FE7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7998FF2-8E05-478A-8853-AF362C03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C5676804-B723-4C03-BA18-BEE5FC461D7A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631F2C36-64CD-4BF5-9B10-E405F9A45F39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81589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6C2F99A-DC73-4805-9A2D-0D7E69A637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E212679-94B9-4179-B752-03F838262C0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9E60521-AC72-4DB8-BE95-64F1F2FAC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4462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56424838-42AF-4EFA-8EB6-99045CD0990A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5129436-5352-4D0E-A9AB-ACB219C9B5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198BC8B-66A9-443C-9671-ECC00BD5022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DDE6496-9455-4316-9EBD-87661162623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0433B7ED-D7B3-4740-8937-642AB48B04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E6DB68C9-8C0F-4C70-A4F2-E05820461B1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5EDB6BAB-160A-4A0F-8467-8D0952EF6E9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CECEEBD0-9E55-472C-B102-3393A97B681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313312B9-0272-4601-9B0B-42F6037BB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EDBC3F54-0D30-4859-A1E2-59FF233801C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0B96AD91-BE37-459B-9F68-935C0C2CC786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ADC6F2A-9A21-4241-9EE7-54EEE681DB9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747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6B3EA4-C037-49CA-AEDA-32E4C3C4855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9E9B216-AEEE-4851-8689-C592140B5C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4E33BDA4-3631-4CDB-9653-9DADC5F58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01495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8C6DB83-880E-4846-81C6-EDF385E14173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70394F3-1BB1-4186-9D25-6CD3DA15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C28E458-E4DF-47AD-8449-D695862F0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729F8FE-4785-492B-BCDC-D3C6DEE2A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2FC5F402-7F7F-4779-8EB8-AFA273A9E3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53A9F812-D92F-4A38-B576-1E29E9AD761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F7598A9-5B80-4C48-B8AA-4EA3B43F6F9D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5B467D3D-228F-4915-8D45-11337E0E4ADB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571BB88-8357-4FC8-A567-394775A2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920C7EC7-105B-4942-A3F3-207AA24ED31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D304DB3D-0D79-4980-8378-B74B4CB2846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F78604A-2554-4E86-8D7E-74A748BC009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23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C50BFEC-498F-4CF4-9794-572F96F0074B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B6AAE81C-B31D-4134-B547-D03D2591142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874F97D-9302-40B3-8158-3082E3C4A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55500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6853ED-44C9-4976-9AB6-388E09341EC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9A7BEBF-CF21-4597-B6BA-6D9CF0335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A368060B-213B-463D-9B88-FEFA584728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2E79BC2-D218-4E48-89E8-0DBB0B18A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7CF025F-5C6D-4B23-B75F-081B27249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7F9E0486-0AE2-418C-99A7-E5D56A23506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6C361C08-56DD-4111-B46D-293DD21568B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5E27BB20-BF1D-4BFC-8910-E1768B9959B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667A961E-EABB-46B0-B32C-FA459F3A2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7BCED7E3-95D8-4FF8-A96F-F033FAC70BD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CC2BCDCB-FC1C-4DA0-9E82-DE350BE7713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8" name="TextBox 9">
            <a:extLst>
              <a:ext uri="{FF2B5EF4-FFF2-40B4-BE49-F238E27FC236}">
                <a16:creationId xmlns:a16="http://schemas.microsoft.com/office/drawing/2014/main" id="{C758870D-36F6-4D3E-8C0F-FBFA955CDBB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1973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318365-B112-4FDF-89F2-4FAA99D464FF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DF4F79CA-200B-4740-B299-BB7A4F656BD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ACB445F0-1345-4CDA-B4D9-E3DDAEA47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85547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79E8B6D-A003-4E61-B356-EDAA148C514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75FA21F-7120-4C71-82CE-698F9C60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75BC3F9-B0DF-42BA-899C-B85C18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D2B7095-7437-4FDF-A9B5-4C30F37933C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FFDB20C-DB9F-4C40-A82F-EE0CD7708B4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C9B8C40-D76B-4041-A021-462523C620B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32A14376-9A0F-4F11-8210-88E58D96943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14B2F76D-9EBB-40DA-BA9B-766DAECB5EF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4938988-29E3-4773-BC79-B9229AD9A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C80A110D-3F25-4CC8-BA02-2F35D1CC718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A0AB2CCF-1530-4FAB-9F7F-90F5449D499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9750A191-34FC-4BAF-8BC9-D9E7BBA806D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3124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D0696AF-444D-42F2-A2D1-E87269672E9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9E19F88-8BFF-44CD-9BA3-2683280E62E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3ADD9EF-EEB4-4F59-B222-7350AB722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19220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E81635F-D856-4EF2-9C95-52004E5F0D6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11D52C2-A6BA-4736-B35B-F6BC5C1B4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A2257A0-2A04-40C5-94D1-0ED267038C0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284F809-A0CC-42F9-9D56-35070A096A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69CF9D5-FE18-4B18-80AE-B84770D18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7E2D70B8-9882-4E23-9EAF-9801D27A008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28C6838D-2C45-4732-8A03-F6DFD154695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85A34BF-AA4B-4753-8FC7-5F2E8C7850D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EE35E19-6E71-4E06-BEAA-DD22D867B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05C0637E-05B7-46B1-823E-51804FE5A26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2B7271A-1264-4D28-B219-B51D41F7898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8DE55BE-F80F-4C34-9849-E83A60F524B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217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E2BE942-E827-46AF-A7DC-ACE3857D88C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4A4DDFE-0E44-496D-B843-72D9B52F39D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DF2228D-9F88-4CCB-8C2C-6A59C072B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39930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AB599E7-C5C9-4761-A1E5-30C18BD86EF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5A5001F-4F16-4245-A664-31A70C1C36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9DE1EB3-AB9D-4457-8FC0-BE3A8A501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DB4823C-D5BB-4FE4-BB3B-DC0FC0C4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A7FFFB2-99A1-47C4-BCBC-272134E8E4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864A6CB8-42EC-477E-92F3-1E41CA4F820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B6DF9170-E0DB-49B8-BE8C-F720A23C145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E7718D6D-01E6-48CE-B86F-1933CDF32AB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164AE256-F819-4E7F-BA22-44CCD00F6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AB05D59F-D93E-4104-A1E8-EE418BCA50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FE35156-336C-4757-9A50-A25BC7F26E5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D00D491-53C3-40FB-8E36-A00A7218488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5444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6489BC2-ADD8-4503-8122-4C73B06D387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69ECB65-DC4B-4A35-AFCA-BF716EDF8AB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F7A4491-B74C-4197-939D-58090E3A9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02160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70E5C3EC-DF39-47F8-8A69-43BAA57C994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ECB0D168-FAA8-448F-A6E5-0C25C57286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7276E10-B5D2-4089-A07A-943CC754F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297E4A6-6DAB-4749-B2B9-3653E126F39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9CE69E3-9684-4B2E-AF8D-82F9047958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64DAC2FE-3B36-4BC7-BEA7-9F7E283FE15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4C1385A-BFD7-4625-BE8D-F58657A9355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87473154-DE92-4783-8B91-5683FFF6463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82E3A16-4186-4F43-BC54-D4B0A7FD3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FE66439D-9285-4BFA-AA53-A1CA47F207E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BA5A94A4-5C14-4938-9627-F283C6533AD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7088BBA-DF14-4843-BA74-705CE74BD2B1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7620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F2CC726-3D7D-40F1-AFE0-1DF89C818C4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AD33A08-87AE-4F36-A5A4-1B2573C68F2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A49EF96-2AF2-4C50-B21E-2AE04492A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32028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B3DA12F-4B76-46EB-8652-239C7F1A3B8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26053DD-0123-433A-B027-B2645444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6A77484-D4D2-4EA1-855D-57A1895A6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E461E3C-D35E-43FB-951C-5D9705662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E48CC96-FD39-46F1-A813-EF45CDEE1C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3F78AF7-DD2D-4DC8-8184-B67EC6DA21A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8A4D734A-748E-4B38-8C67-5A97CD2091E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1401F8D2-BFC1-4FB8-AE29-AE404497AD9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E443D3A-A2F4-464D-9EF7-D894EFBD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746C79F2-7328-45BD-B211-E6693FC1600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4D70E64A-AB6C-4232-8A14-0CD4A75EB1F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6CFC87A4-18C1-453D-808E-EB62DD6E1F59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354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4049EED-0BDB-4DA9-9306-0AFE34A76E22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A3C38B4-E013-4AB8-8F1A-857AE777B88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55383430-7556-4B95-80D3-3DEC29E8A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69701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05DFA65E-2000-4570-9311-69E258F0A290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B6EF27F-395F-4B34-BC6A-8FFCE1FCAF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D2EE7B6-3442-4EEE-A7B0-10ADBCF7BC6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B44B5ED-3667-4AC9-8F87-B5D05602BA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213F677E-04A5-41BD-A399-1C763A54F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0536F32-FFB4-48A1-88C6-33C4B24770B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12D8AF1-E396-478B-8D02-D53242CEA3F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F23B8C0B-EE57-40F1-BE3D-18AEB60CAEED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9F9EC560-C738-4C9A-9234-87F33E1C5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CBFA14BA-3D03-444B-8971-74538E3069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2C6253DD-AF38-4181-B773-F1D32A644DCA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2CB8885D-C7D3-40EE-9A8E-3906E6050F7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790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3FA4B9F-A4C1-49FA-BEE9-99F50F3F333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16E4B94-1FBB-4529-B893-71D9D69C11B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FE7A565-FAF1-490B-A395-85C6CC45B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9615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E63BB6C-A7EB-45EC-8F36-FD3CAF00CBF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6C1E640-1ADC-4C04-BC8A-DF27AF33B55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A4147A2-120A-4D88-9A9C-72979FFFC8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2793621-D08C-4A6C-881E-07031EF3258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F16DA84-A9FF-4E37-BFD3-D3E02283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00EF8DD-D677-403E-8666-278DB3A26CC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36EAB14-7278-4B98-BF93-BDAB648812B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0A6742DF-2E08-45C4-9A71-A0D59806690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F3A4837-0AC0-4205-B20E-D68F43DB9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02883811-DB19-4E12-8AF5-8364C38C27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390806B6-1E0C-4D39-AD78-2EEA1A10372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927C2646-537A-4C15-BF01-F34A2F55A24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1911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BCE75-FC54-4B80-92AE-C9218E41937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AFB8199-40BA-45FF-8FA3-EBD1953886B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6FC8C48E-A4C0-4813-BC22-DA80C9DC3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71252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CE29C21-0341-4819-BFEF-B50896AB6D0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F5CA013-0E62-40A7-9C13-FD98AAF8F9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B6300AF-777B-4D4D-83F8-BB5A9E058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F2866E1-AA23-4FA5-B733-51451FCFDC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48E8336-1554-4A03-843A-7C1398F729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4924EE90-CCBA-462C-B3CD-53DEFAEAFD0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75F2AE41-C2B4-4E09-93DD-A5BE6D62696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40F101EF-5574-4AFF-8788-214E6CCBB43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EE8D5AC-8270-463F-A03F-D9CBA86C8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739175E1-E88C-4F8D-8B25-A5C8CC1B370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BD93E403-1369-4610-9935-5B4427ACCD0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5149B2EC-A310-42DC-9E53-BD995B24420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71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F3A954C-2C31-43C8-A4B4-6E9223B5515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937C082A-4241-4F6D-ADC7-734C238EE09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79D2D9DA-ACC3-4F98-AEA5-2CEFD6836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91413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19746C3-E55B-41AB-A1FF-8E2E710B17F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F79E744-AED4-4D19-97C7-4097CB3BC3E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87B8359-540D-4D56-B3BB-994A6B2D8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CCB6434-108A-4061-8635-B86DEDB6DE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FE0452D4-D7BA-41F1-BE39-7492F53F7C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C3C06DE-1DE8-4736-9BFE-8DF02648330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3A4F497-2402-4CA3-AA89-AEE1DD68CD1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6137C6A4-37AA-4754-A1E8-1AD87B8CB6E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5AF2D1FE-FA9A-45EB-846C-3EC029FD3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4C4FF00E-F986-44BE-A48A-AED5BE398AE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FE4B8454-C33D-4CA4-8D17-79325D67E5C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24D3B94-D4EF-44A6-892D-2903BDBE5DD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699300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2086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Motiv Office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Jarkovský Jiří RNDr. Ph.D.</dc:creator>
  <cp:lastModifiedBy>Hlostová Martina Mgr.</cp:lastModifiedBy>
  <cp:revision>220</cp:revision>
  <dcterms:created xsi:type="dcterms:W3CDTF">2020-09-11T20:50:10Z</dcterms:created>
  <dcterms:modified xsi:type="dcterms:W3CDTF">2020-12-06T17:10:30Z</dcterms:modified>
</cp:coreProperties>
</file>