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>
        <p:scale>
          <a:sx n="75" d="100"/>
          <a:sy n="75" d="100"/>
        </p:scale>
        <p:origin x="237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Sheet1!$A$2:$A$101</c:f>
              <c:numCache>
                <c:formatCode>m/d/yyyy</c:formatCode>
                <c:ptCount val="1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</c:numCache>
            </c:numRef>
          </c:cat>
          <c:val>
            <c:numRef>
              <c:f>Sheet1!$D$2:$D$101</c:f>
              <c:numCache>
                <c:formatCode>#,##0</c:formatCode>
                <c:ptCount val="100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392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712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1009</c:v>
                </c:pt>
                <c:pt idx="60">
                  <c:v>1047</c:v>
                </c:pt>
                <c:pt idx="61">
                  <c:v>1093</c:v>
                </c:pt>
                <c:pt idx="62">
                  <c:v>1139</c:v>
                </c:pt>
                <c:pt idx="63">
                  <c:v>1158</c:v>
                </c:pt>
                <c:pt idx="64">
                  <c:v>1138</c:v>
                </c:pt>
                <c:pt idx="65">
                  <c:v>1143</c:v>
                </c:pt>
                <c:pt idx="66">
                  <c:v>1186</c:v>
                </c:pt>
                <c:pt idx="67">
                  <c:v>1128</c:v>
                </c:pt>
                <c:pt idx="68">
                  <c:v>1140</c:v>
                </c:pt>
                <c:pt idx="69">
                  <c:v>1154</c:v>
                </c:pt>
                <c:pt idx="70">
                  <c:v>1141</c:v>
                </c:pt>
                <c:pt idx="71">
                  <c:v>1085</c:v>
                </c:pt>
                <c:pt idx="72">
                  <c:v>1082</c:v>
                </c:pt>
                <c:pt idx="73">
                  <c:v>1078</c:v>
                </c:pt>
                <c:pt idx="74">
                  <c:v>1040</c:v>
                </c:pt>
                <c:pt idx="75">
                  <c:v>1016</c:v>
                </c:pt>
                <c:pt idx="76">
                  <c:v>1008</c:v>
                </c:pt>
                <c:pt idx="77">
                  <c:v>970</c:v>
                </c:pt>
                <c:pt idx="78">
                  <c:v>982</c:v>
                </c:pt>
                <c:pt idx="79">
                  <c:v>957</c:v>
                </c:pt>
                <c:pt idx="80">
                  <c:v>946</c:v>
                </c:pt>
                <c:pt idx="81">
                  <c:v>913</c:v>
                </c:pt>
                <c:pt idx="82">
                  <c:v>925</c:v>
                </c:pt>
                <c:pt idx="83">
                  <c:v>931</c:v>
                </c:pt>
                <c:pt idx="84">
                  <c:v>869</c:v>
                </c:pt>
                <c:pt idx="85">
                  <c:v>850</c:v>
                </c:pt>
                <c:pt idx="86">
                  <c:v>832</c:v>
                </c:pt>
                <c:pt idx="87">
                  <c:v>794</c:v>
                </c:pt>
                <c:pt idx="88">
                  <c:v>777</c:v>
                </c:pt>
                <c:pt idx="89">
                  <c:v>758</c:v>
                </c:pt>
                <c:pt idx="90">
                  <c:v>777</c:v>
                </c:pt>
                <c:pt idx="91">
                  <c:v>722</c:v>
                </c:pt>
                <c:pt idx="92">
                  <c:v>704</c:v>
                </c:pt>
                <c:pt idx="93">
                  <c:v>708</c:v>
                </c:pt>
                <c:pt idx="94">
                  <c:v>705</c:v>
                </c:pt>
                <c:pt idx="95">
                  <c:v>690</c:v>
                </c:pt>
                <c:pt idx="96">
                  <c:v>676</c:v>
                </c:pt>
                <c:pt idx="97">
                  <c:v>714</c:v>
                </c:pt>
                <c:pt idx="98">
                  <c:v>699</c:v>
                </c:pt>
                <c:pt idx="99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99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Sheet1!$A$2:$A$101</c:f>
              <c:numCache>
                <c:formatCode>m/d/yyyy</c:formatCode>
                <c:ptCount val="1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</c:numCache>
            </c:numRef>
          </c:cat>
          <c:val>
            <c:numRef>
              <c:f>Sheet1!$B$2:$B$101</c:f>
              <c:numCache>
                <c:formatCode>#,##0</c:formatCode>
                <c:ptCount val="100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m/d/yyyy</c:formatCode>
                <c:ptCount val="1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Sheet1!$A$2:$A$101</c:f>
              <c:numCache>
                <c:formatCode>m/d/yyyy</c:formatCode>
                <c:ptCount val="1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</c:numCache>
            </c:numRef>
          </c:cat>
          <c:val>
            <c:numRef>
              <c:f>Sheet1!$D$2:$D$101</c:f>
              <c:numCache>
                <c:formatCode>#,##0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16</c:v>
                </c:pt>
                <c:pt idx="73">
                  <c:v>15</c:v>
                </c:pt>
                <c:pt idx="74">
                  <c:v>14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24</c:v>
                </c:pt>
                <c:pt idx="83">
                  <c:v>22</c:v>
                </c:pt>
                <c:pt idx="84">
                  <c:v>24</c:v>
                </c:pt>
                <c:pt idx="85">
                  <c:v>21</c:v>
                </c:pt>
                <c:pt idx="86">
                  <c:v>20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  <c:pt idx="98">
                  <c:v>10</c:v>
                </c:pt>
                <c:pt idx="9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99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Sheet1!$A$2:$A$101</c:f>
              <c:numCache>
                <c:formatCode>m/d/yyyy</c:formatCode>
                <c:ptCount val="1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</c:numCache>
            </c:numRef>
          </c:cat>
          <c:val>
            <c:numRef>
              <c:f>Sheet1!$B$2:$B$101</c:f>
              <c:numCache>
                <c:formatCode>#,##0</c:formatCode>
                <c:ptCount val="100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m/d/yyyy</c:formatCode>
                <c:ptCount val="1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Sheet1!$A$2:$A$101</c:f>
              <c:numCache>
                <c:formatCode>m/d/yyyy</c:formatCode>
                <c:ptCount val="1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</c:numCache>
            </c:numRef>
          </c:cat>
          <c:val>
            <c:numRef>
              <c:f>Sheet1!$D$2:$D$101</c:f>
              <c:numCache>
                <c:formatCode>#,##0</c:formatCode>
                <c:ptCount val="100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573</c:v>
                </c:pt>
                <c:pt idx="62">
                  <c:v>605</c:v>
                </c:pt>
                <c:pt idx="63">
                  <c:v>624</c:v>
                </c:pt>
                <c:pt idx="64">
                  <c:v>605</c:v>
                </c:pt>
                <c:pt idx="65">
                  <c:v>597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613</c:v>
                </c:pt>
                <c:pt idx="70">
                  <c:v>610</c:v>
                </c:pt>
                <c:pt idx="71">
                  <c:v>587</c:v>
                </c:pt>
                <c:pt idx="72">
                  <c:v>563</c:v>
                </c:pt>
                <c:pt idx="73">
                  <c:v>550</c:v>
                </c:pt>
                <c:pt idx="74">
                  <c:v>531</c:v>
                </c:pt>
                <c:pt idx="75">
                  <c:v>521</c:v>
                </c:pt>
                <c:pt idx="76">
                  <c:v>509</c:v>
                </c:pt>
                <c:pt idx="77">
                  <c:v>477</c:v>
                </c:pt>
                <c:pt idx="78">
                  <c:v>482</c:v>
                </c:pt>
                <c:pt idx="79">
                  <c:v>472</c:v>
                </c:pt>
                <c:pt idx="80">
                  <c:v>452</c:v>
                </c:pt>
                <c:pt idx="81">
                  <c:v>454</c:v>
                </c:pt>
                <c:pt idx="82">
                  <c:v>450</c:v>
                </c:pt>
                <c:pt idx="83">
                  <c:v>440</c:v>
                </c:pt>
                <c:pt idx="84">
                  <c:v>412</c:v>
                </c:pt>
                <c:pt idx="85">
                  <c:v>396</c:v>
                </c:pt>
                <c:pt idx="86">
                  <c:v>400</c:v>
                </c:pt>
                <c:pt idx="87">
                  <c:v>375</c:v>
                </c:pt>
                <c:pt idx="88">
                  <c:v>365</c:v>
                </c:pt>
                <c:pt idx="89">
                  <c:v>348</c:v>
                </c:pt>
                <c:pt idx="90">
                  <c:v>356</c:v>
                </c:pt>
                <c:pt idx="91">
                  <c:v>327</c:v>
                </c:pt>
                <c:pt idx="92">
                  <c:v>313</c:v>
                </c:pt>
                <c:pt idx="93">
                  <c:v>297</c:v>
                </c:pt>
                <c:pt idx="94">
                  <c:v>300</c:v>
                </c:pt>
                <c:pt idx="95">
                  <c:v>305</c:v>
                </c:pt>
                <c:pt idx="96">
                  <c:v>300</c:v>
                </c:pt>
                <c:pt idx="97">
                  <c:v>297</c:v>
                </c:pt>
                <c:pt idx="98">
                  <c:v>293</c:v>
                </c:pt>
                <c:pt idx="99">
                  <c:v>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99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Sheet1!$A$2:$A$101</c:f>
              <c:numCache>
                <c:formatCode>m/d/yyyy</c:formatCode>
                <c:ptCount val="1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</c:numCache>
            </c:numRef>
          </c:cat>
          <c:val>
            <c:numRef>
              <c:f>Sheet1!$B$2:$B$101</c:f>
              <c:numCache>
                <c:formatCode>#,##0</c:formatCode>
                <c:ptCount val="100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m/d/yyyy</c:formatCode>
                <c:ptCount val="1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Sheet1!$A$2:$A$101</c:f>
              <c:numCache>
                <c:formatCode>m/d/yyyy</c:formatCode>
                <c:ptCount val="1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</c:numCache>
            </c:numRef>
          </c:cat>
          <c:val>
            <c:numRef>
              <c:f>Sheet1!$D$2:$D$101</c:f>
              <c:numCache>
                <c:formatCode>#,##0</c:formatCode>
                <c:ptCount val="100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894</c:v>
                </c:pt>
                <c:pt idx="38">
                  <c:v>960</c:v>
                </c:pt>
                <c:pt idx="39">
                  <c:v>1019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1315</c:v>
                </c:pt>
                <c:pt idx="44">
                  <c:v>1495</c:v>
                </c:pt>
                <c:pt idx="45">
                  <c:v>1599</c:v>
                </c:pt>
                <c:pt idx="46">
                  <c:v>1666</c:v>
                </c:pt>
                <c:pt idx="47">
                  <c:v>1770</c:v>
                </c:pt>
                <c:pt idx="48">
                  <c:v>1891</c:v>
                </c:pt>
                <c:pt idx="49">
                  <c:v>2029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2833</c:v>
                </c:pt>
                <c:pt idx="56">
                  <c:v>2975</c:v>
                </c:pt>
                <c:pt idx="57">
                  <c:v>3038</c:v>
                </c:pt>
                <c:pt idx="58">
                  <c:v>3253</c:v>
                </c:pt>
                <c:pt idx="59">
                  <c:v>3299</c:v>
                </c:pt>
                <c:pt idx="60">
                  <c:v>3360</c:v>
                </c:pt>
                <c:pt idx="61">
                  <c:v>3445</c:v>
                </c:pt>
                <c:pt idx="62">
                  <c:v>3567</c:v>
                </c:pt>
                <c:pt idx="63">
                  <c:v>3587</c:v>
                </c:pt>
                <c:pt idx="64">
                  <c:v>3562</c:v>
                </c:pt>
                <c:pt idx="65">
                  <c:v>3489</c:v>
                </c:pt>
                <c:pt idx="66">
                  <c:v>3430</c:v>
                </c:pt>
                <c:pt idx="67">
                  <c:v>3367</c:v>
                </c:pt>
                <c:pt idx="68">
                  <c:v>3370</c:v>
                </c:pt>
                <c:pt idx="69">
                  <c:v>3306</c:v>
                </c:pt>
                <c:pt idx="70">
                  <c:v>3209</c:v>
                </c:pt>
                <c:pt idx="71">
                  <c:v>2971</c:v>
                </c:pt>
                <c:pt idx="72">
                  <c:v>2901</c:v>
                </c:pt>
                <c:pt idx="73">
                  <c:v>2761</c:v>
                </c:pt>
                <c:pt idx="74">
                  <c:v>2639</c:v>
                </c:pt>
                <c:pt idx="75">
                  <c:v>2566</c:v>
                </c:pt>
                <c:pt idx="76">
                  <c:v>2571</c:v>
                </c:pt>
                <c:pt idx="77">
                  <c:v>2498</c:v>
                </c:pt>
                <c:pt idx="78">
                  <c:v>2455</c:v>
                </c:pt>
                <c:pt idx="79">
                  <c:v>2376</c:v>
                </c:pt>
                <c:pt idx="80">
                  <c:v>2273</c:v>
                </c:pt>
                <c:pt idx="81">
                  <c:v>2152</c:v>
                </c:pt>
                <c:pt idx="82">
                  <c:v>2138</c:v>
                </c:pt>
                <c:pt idx="83">
                  <c:v>2167</c:v>
                </c:pt>
                <c:pt idx="84">
                  <c:v>2104</c:v>
                </c:pt>
                <c:pt idx="85">
                  <c:v>2036</c:v>
                </c:pt>
                <c:pt idx="86">
                  <c:v>1948</c:v>
                </c:pt>
                <c:pt idx="87">
                  <c:v>1823</c:v>
                </c:pt>
                <c:pt idx="88">
                  <c:v>1516</c:v>
                </c:pt>
                <c:pt idx="89">
                  <c:v>1558</c:v>
                </c:pt>
                <c:pt idx="90">
                  <c:v>1548</c:v>
                </c:pt>
                <c:pt idx="91">
                  <c:v>1544</c:v>
                </c:pt>
                <c:pt idx="92">
                  <c:v>1474</c:v>
                </c:pt>
                <c:pt idx="93">
                  <c:v>1475</c:v>
                </c:pt>
                <c:pt idx="94">
                  <c:v>1509</c:v>
                </c:pt>
                <c:pt idx="95">
                  <c:v>1498</c:v>
                </c:pt>
                <c:pt idx="96">
                  <c:v>1525</c:v>
                </c:pt>
                <c:pt idx="97">
                  <c:v>1572</c:v>
                </c:pt>
                <c:pt idx="98">
                  <c:v>1546</c:v>
                </c:pt>
                <c:pt idx="99">
                  <c:v>1556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E1D3B8B0-8A35-4A9B-B30A-67ACAAD778B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6F0EA4B-22E2-4118-A09A-4F1A8B322F0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1B5D80F-B9A8-4CF4-BD88-E8F165DA5F3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CA38B49-7B86-4EAA-A6FB-67E98C86762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7429FBC-ED05-460F-A58D-88072CEA48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5DE8CC5-7930-4DB2-B1FC-D0EF81ACD7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9138F9B-9798-4FA8-AE13-5DBD357040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F9EB126-9934-43C1-B442-F5058B53BD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09050DE-FBD7-4868-8C65-BD7F16EC1AC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71DAC90-F72F-42C4-A7BF-0282B9C350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A3A490C-3E8B-4D39-91DC-2B235DCAF8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2607A93-7E4B-42C7-AAA4-E4AD66202E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608108BD-F9AE-49E7-B980-7DEA9B5191A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00489D3B-DD04-4F17-B085-0F8AE982F39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073C3A04-CEFF-4608-A163-DA14F42557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153BEE7-8020-4342-971C-E3468005CF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BD3B28AD-06B8-4FE9-A066-6EDB51C4C4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BAC48F48-DEDE-4517-A9B0-2BD72C048A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B441AE9C-AE1D-40A2-8B7D-E0AC169E3A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279F2D56-79ED-47DF-A773-3FD0FC6D793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35AC0EB-F7F1-4244-883B-F2B0E8FA98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7DF25790-D8FA-478A-92E5-40DCDDA8C53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8E5D7FCB-91CD-4351-A5E2-21C6081FA1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8A9B6626-A54C-46FF-99C0-BBD31827FB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AAF8107B-38EF-4CD6-92FC-10C0E7B234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9302CE9D-67D0-4337-B464-C8B2E16FE5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6BA35F4B-E81A-42C8-9DB8-FEF75799E3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C3E02A23-29B1-4505-AC80-453BF50045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847B9C4-5106-4FCB-864C-6DC87667AF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13881500-F5C5-4D60-95F7-249344ADA8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B2C70E96-0F40-4F50-A143-CE19CCEE44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13E3904A-6EAD-4778-955B-4A677D7DF77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AB9EAE70-5593-40DF-9169-F7D81D0150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DF1E9A77-F4AB-46CF-92E7-7DD78C63991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C18AEF39-8067-40BB-88E3-BF7C7D6E33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9DABF23E-1932-49A6-AAE5-879FB5B9DE9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5D53891F-05A4-4ABC-9A6F-993E8CF9803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7999BB29-3F50-45E3-AB44-241662DA1E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C9FA782-83C0-422E-A127-93F08E7949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76D405E9-377F-4FE4-A275-1817CA9A79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062B1D46-DE15-48C7-BCF7-CDA3D14BD1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D24CAEA3-B685-4795-9FE5-DFBD7C300B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816FA8BD-4FFF-4217-90AC-5A4EF95B39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F1DCC382-2C08-4D81-A6F8-89DF8B3B95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6D5A9881-CA36-498B-B88B-2F46DC6565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0635CEC7-91B2-48FD-A4C0-3C4EF6E7EBC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C60C0EA5-6F5C-4D36-9747-564EF6BD0E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9072C517-23BD-44EE-82B5-7120988E03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A63FF1AD-E86C-42F3-969C-B1B1CD396D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AA3A0CF2-CD84-4448-96D8-B9838A38F0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C3C51059-CF6F-4059-8FDB-E31DC302BE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AA853747-C3D4-45FF-8F6E-4D5DEEC64F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4D67573C-0F71-44F1-9619-7E59FF3D808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CA48CB39-EDE3-4360-A482-E45053D9D83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036B530D-438A-4D7B-A6AA-CC29F7E0C3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8262BE25-8068-43E4-828C-DD321C6D964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36A54C33-9B69-4350-ADE8-B2B3C966707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A274FEC2-0762-4A48-9E47-72F766E76A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1383BCA2-859D-4911-98B3-E3743D2CBC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6F239E49-154B-4CC5-96B4-7AE6EC6B499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6711FF5C-DA15-4569-9256-67D5B5FF8C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92511E54-DE76-4E53-B0A0-1EC0DCE208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F21D97E3-A3E7-4D21-ABBF-78D71FE5163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7A7A89AA-4347-47CA-92CB-1840072611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08889A24-8C72-4C85-95EB-A16C6D8DE01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4CC148D9-E15C-4EE9-AE02-8DCB9FEB265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40AF10B8-EAC9-43B0-920A-985B731EF3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52755B0B-6128-4956-BE34-3D8C0D32DCC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BD615B33-7D87-489C-A526-A544BE2B34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318D7544-7E99-4DFE-B6E1-D696EEC7219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0550CA81-00F5-4C35-982D-3307A33DD6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61B71BC4-1AF3-48BD-AF0B-772AFFC1AF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5DC96906-5553-4EFA-B0F3-75A5298611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2E8B042A-178D-4DDE-8103-5C26C7EA724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FABE9750-AB54-4EFD-979E-F78592DD9B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69AFAE9E-8A43-4A29-9B52-A4EC0D74FB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54570B6A-927E-44CC-A4F7-50DE65675CE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5D7E58B6-9E6C-4D86-8740-E515FD5116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E21E812D-657F-4F16-BB48-4BC0762375F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DA1B5AD5-9E7E-4356-83D8-68DC4CD4416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BBFE2B34-246C-45F6-9172-367A29CF7E3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30002A50-B92F-4949-A780-93BA43D58C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B6E01373-460A-47A5-BA25-3E824C75B9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E390CBBD-B282-4FE8-A7A3-6BE9884376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526CDEC5-B65D-41B0-B89C-F1D1E0D08F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D70-438A-9AF0-6ADA87F071A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59177CF6-8BED-4804-8D6D-B4DD57B04CF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E7C-4F68-83D2-FFBF6668DF9C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A08A950D-6A1C-493B-84BD-EC88C1D3A13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D70-438A-9AF0-6ADA87F071A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85F7DF35-07C4-4F27-9910-DF8AED8D9A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A30-4517-9488-21EC5D64DA31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AA5474CB-51F4-48B8-83CF-950552FE83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385-4829-A2AF-405FE323937D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3F78C637-7EC8-4C00-8454-16CFBA6454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33-4089-879B-74873F8850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F9C56CDF-7B01-400A-AD4A-619EF9F4B1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17-4A5A-8598-324BEB60D64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C1ADEFD2-6AA9-4FB8-AE89-F039783F88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FB2-469A-BD4A-9EDE7FBAD9A9}"/>
                </c:ext>
              </c:extLst>
            </c:dLbl>
            <c:dLbl>
              <c:idx val="99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Sheet1!$A$2:$A$101</c:f>
              <c:numCache>
                <c:formatCode>m/d/yyyy</c:formatCode>
                <c:ptCount val="1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</c:numCache>
            </c:numRef>
          </c:cat>
          <c:val>
            <c:numRef>
              <c:f>Sheet1!$B$2:$B$101</c:f>
              <c:numCache>
                <c:formatCode>#,##0</c:formatCode>
                <c:ptCount val="100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Sheet1!$C$2:$C$102</c15:f>
                <c15:dlblRangeCache>
                  <c:ptCount val="101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m/d/yyyy</c:formatCode>
                <c:ptCount val="10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10.12.2020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10.12.2020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10.12.2020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063783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947297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702155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822553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4408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6492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1038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Lucie Brožová</cp:lastModifiedBy>
  <cp:revision>346</cp:revision>
  <dcterms:created xsi:type="dcterms:W3CDTF">2020-08-08T14:25:07Z</dcterms:created>
  <dcterms:modified xsi:type="dcterms:W3CDTF">2020-12-10T03:17:06Z</dcterms:modified>
</cp:coreProperties>
</file>