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Sheet1!$D$2:$D$102</c:f>
              <c:numCache>
                <c:formatCode>#,##0</c:formatCode>
                <c:ptCount val="101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392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1047</c:v>
                </c:pt>
                <c:pt idx="61">
                  <c:v>1093</c:v>
                </c:pt>
                <c:pt idx="62">
                  <c:v>1139</c:v>
                </c:pt>
                <c:pt idx="63">
                  <c:v>1158</c:v>
                </c:pt>
                <c:pt idx="64">
                  <c:v>1138</c:v>
                </c:pt>
                <c:pt idx="65">
                  <c:v>1144</c:v>
                </c:pt>
                <c:pt idx="66">
                  <c:v>1186</c:v>
                </c:pt>
                <c:pt idx="67">
                  <c:v>1128</c:v>
                </c:pt>
                <c:pt idx="68">
                  <c:v>1140</c:v>
                </c:pt>
                <c:pt idx="69">
                  <c:v>1154</c:v>
                </c:pt>
                <c:pt idx="70">
                  <c:v>1141</c:v>
                </c:pt>
                <c:pt idx="71">
                  <c:v>1085</c:v>
                </c:pt>
                <c:pt idx="72">
                  <c:v>1083</c:v>
                </c:pt>
                <c:pt idx="73">
                  <c:v>1079</c:v>
                </c:pt>
                <c:pt idx="74">
                  <c:v>1041</c:v>
                </c:pt>
                <c:pt idx="75">
                  <c:v>1017</c:v>
                </c:pt>
                <c:pt idx="76">
                  <c:v>1008</c:v>
                </c:pt>
                <c:pt idx="77">
                  <c:v>969</c:v>
                </c:pt>
                <c:pt idx="78">
                  <c:v>982</c:v>
                </c:pt>
                <c:pt idx="79">
                  <c:v>956</c:v>
                </c:pt>
                <c:pt idx="80">
                  <c:v>945</c:v>
                </c:pt>
                <c:pt idx="81">
                  <c:v>912</c:v>
                </c:pt>
                <c:pt idx="82">
                  <c:v>924</c:v>
                </c:pt>
                <c:pt idx="83">
                  <c:v>929</c:v>
                </c:pt>
                <c:pt idx="84">
                  <c:v>868</c:v>
                </c:pt>
                <c:pt idx="85">
                  <c:v>848</c:v>
                </c:pt>
                <c:pt idx="86">
                  <c:v>830</c:v>
                </c:pt>
                <c:pt idx="87">
                  <c:v>792</c:v>
                </c:pt>
                <c:pt idx="88">
                  <c:v>775</c:v>
                </c:pt>
                <c:pt idx="89">
                  <c:v>756</c:v>
                </c:pt>
                <c:pt idx="90">
                  <c:v>775</c:v>
                </c:pt>
                <c:pt idx="91">
                  <c:v>720</c:v>
                </c:pt>
                <c:pt idx="92">
                  <c:v>703</c:v>
                </c:pt>
                <c:pt idx="93">
                  <c:v>707</c:v>
                </c:pt>
                <c:pt idx="94">
                  <c:v>700</c:v>
                </c:pt>
                <c:pt idx="95">
                  <c:v>685</c:v>
                </c:pt>
                <c:pt idx="96">
                  <c:v>673</c:v>
                </c:pt>
                <c:pt idx="97">
                  <c:v>714</c:v>
                </c:pt>
                <c:pt idx="98">
                  <c:v>697</c:v>
                </c:pt>
                <c:pt idx="99">
                  <c:v>678</c:v>
                </c:pt>
                <c:pt idx="100">
                  <c:v>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Sheet1!$B$2:$B$102</c:f>
              <c:numCache>
                <c:formatCode>#,##0</c:formatCode>
                <c:ptCount val="10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Sheet1!$D$2:$D$102</c:f>
              <c:numCache>
                <c:formatCode>#,##0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10</c:v>
                </c:pt>
                <c:pt idx="99">
                  <c:v>12</c:v>
                </c:pt>
                <c:pt idx="10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Sheet1!$B$2:$B$102</c:f>
              <c:numCache>
                <c:formatCode>#,##0</c:formatCode>
                <c:ptCount val="10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Sheet1!$D$2:$D$102</c:f>
              <c:numCache>
                <c:formatCode>#,##0</c:formatCode>
                <c:ptCount val="101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605</c:v>
                </c:pt>
                <c:pt idx="63">
                  <c:v>625</c:v>
                </c:pt>
                <c:pt idx="64">
                  <c:v>605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613</c:v>
                </c:pt>
                <c:pt idx="70">
                  <c:v>610</c:v>
                </c:pt>
                <c:pt idx="71">
                  <c:v>587</c:v>
                </c:pt>
                <c:pt idx="72">
                  <c:v>563</c:v>
                </c:pt>
                <c:pt idx="73">
                  <c:v>550</c:v>
                </c:pt>
                <c:pt idx="74">
                  <c:v>531</c:v>
                </c:pt>
                <c:pt idx="75">
                  <c:v>521</c:v>
                </c:pt>
                <c:pt idx="76">
                  <c:v>509</c:v>
                </c:pt>
                <c:pt idx="77">
                  <c:v>477</c:v>
                </c:pt>
                <c:pt idx="78">
                  <c:v>482</c:v>
                </c:pt>
                <c:pt idx="79">
                  <c:v>472</c:v>
                </c:pt>
                <c:pt idx="80">
                  <c:v>452</c:v>
                </c:pt>
                <c:pt idx="81">
                  <c:v>454</c:v>
                </c:pt>
                <c:pt idx="82">
                  <c:v>450</c:v>
                </c:pt>
                <c:pt idx="83">
                  <c:v>440</c:v>
                </c:pt>
                <c:pt idx="84">
                  <c:v>411</c:v>
                </c:pt>
                <c:pt idx="85">
                  <c:v>395</c:v>
                </c:pt>
                <c:pt idx="86">
                  <c:v>399</c:v>
                </c:pt>
                <c:pt idx="87">
                  <c:v>375</c:v>
                </c:pt>
                <c:pt idx="88">
                  <c:v>364</c:v>
                </c:pt>
                <c:pt idx="89">
                  <c:v>347</c:v>
                </c:pt>
                <c:pt idx="90">
                  <c:v>355</c:v>
                </c:pt>
                <c:pt idx="91">
                  <c:v>326</c:v>
                </c:pt>
                <c:pt idx="92">
                  <c:v>312</c:v>
                </c:pt>
                <c:pt idx="93">
                  <c:v>296</c:v>
                </c:pt>
                <c:pt idx="94">
                  <c:v>296</c:v>
                </c:pt>
                <c:pt idx="95">
                  <c:v>300</c:v>
                </c:pt>
                <c:pt idx="96">
                  <c:v>296</c:v>
                </c:pt>
                <c:pt idx="97">
                  <c:v>295</c:v>
                </c:pt>
                <c:pt idx="98">
                  <c:v>289</c:v>
                </c:pt>
                <c:pt idx="99">
                  <c:v>286</c:v>
                </c:pt>
                <c:pt idx="100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Sheet1!$B$2:$B$102</c:f>
              <c:numCache>
                <c:formatCode>#,##0</c:formatCode>
                <c:ptCount val="10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Sheet1!$D$2:$D$102</c:f>
              <c:numCache>
                <c:formatCode>#,##0</c:formatCode>
                <c:ptCount val="101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1315</c:v>
                </c:pt>
                <c:pt idx="44">
                  <c:v>1495</c:v>
                </c:pt>
                <c:pt idx="45">
                  <c:v>1599</c:v>
                </c:pt>
                <c:pt idx="46">
                  <c:v>1666</c:v>
                </c:pt>
                <c:pt idx="47">
                  <c:v>1770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2834</c:v>
                </c:pt>
                <c:pt idx="56">
                  <c:v>2975</c:v>
                </c:pt>
                <c:pt idx="57">
                  <c:v>3038</c:v>
                </c:pt>
                <c:pt idx="58">
                  <c:v>3253</c:v>
                </c:pt>
                <c:pt idx="59">
                  <c:v>3299</c:v>
                </c:pt>
                <c:pt idx="60">
                  <c:v>3359</c:v>
                </c:pt>
                <c:pt idx="61">
                  <c:v>3444</c:v>
                </c:pt>
                <c:pt idx="62">
                  <c:v>3567</c:v>
                </c:pt>
                <c:pt idx="63">
                  <c:v>3586</c:v>
                </c:pt>
                <c:pt idx="64">
                  <c:v>3562</c:v>
                </c:pt>
                <c:pt idx="65">
                  <c:v>3489</c:v>
                </c:pt>
                <c:pt idx="66">
                  <c:v>3430</c:v>
                </c:pt>
                <c:pt idx="67">
                  <c:v>3367</c:v>
                </c:pt>
                <c:pt idx="68">
                  <c:v>3370</c:v>
                </c:pt>
                <c:pt idx="69">
                  <c:v>3306</c:v>
                </c:pt>
                <c:pt idx="70">
                  <c:v>3210</c:v>
                </c:pt>
                <c:pt idx="71">
                  <c:v>2971</c:v>
                </c:pt>
                <c:pt idx="72">
                  <c:v>2900</c:v>
                </c:pt>
                <c:pt idx="73">
                  <c:v>2760</c:v>
                </c:pt>
                <c:pt idx="74">
                  <c:v>2638</c:v>
                </c:pt>
                <c:pt idx="75">
                  <c:v>2566</c:v>
                </c:pt>
                <c:pt idx="76">
                  <c:v>2571</c:v>
                </c:pt>
                <c:pt idx="77">
                  <c:v>2496</c:v>
                </c:pt>
                <c:pt idx="78">
                  <c:v>2454</c:v>
                </c:pt>
                <c:pt idx="79">
                  <c:v>2375</c:v>
                </c:pt>
                <c:pt idx="80">
                  <c:v>2272</c:v>
                </c:pt>
                <c:pt idx="81">
                  <c:v>2152</c:v>
                </c:pt>
                <c:pt idx="82">
                  <c:v>2138</c:v>
                </c:pt>
                <c:pt idx="83">
                  <c:v>2168</c:v>
                </c:pt>
                <c:pt idx="84">
                  <c:v>2104</c:v>
                </c:pt>
                <c:pt idx="85">
                  <c:v>2033</c:v>
                </c:pt>
                <c:pt idx="86">
                  <c:v>1945</c:v>
                </c:pt>
                <c:pt idx="87">
                  <c:v>1823</c:v>
                </c:pt>
                <c:pt idx="88">
                  <c:v>1515</c:v>
                </c:pt>
                <c:pt idx="89">
                  <c:v>1557</c:v>
                </c:pt>
                <c:pt idx="90">
                  <c:v>1547</c:v>
                </c:pt>
                <c:pt idx="91">
                  <c:v>1541</c:v>
                </c:pt>
                <c:pt idx="92">
                  <c:v>1471</c:v>
                </c:pt>
                <c:pt idx="93">
                  <c:v>1473</c:v>
                </c:pt>
                <c:pt idx="94">
                  <c:v>1503</c:v>
                </c:pt>
                <c:pt idx="95">
                  <c:v>1490</c:v>
                </c:pt>
                <c:pt idx="96">
                  <c:v>1520</c:v>
                </c:pt>
                <c:pt idx="97">
                  <c:v>1573</c:v>
                </c:pt>
                <c:pt idx="98">
                  <c:v>1550</c:v>
                </c:pt>
                <c:pt idx="99">
                  <c:v>1591</c:v>
                </c:pt>
                <c:pt idx="100">
                  <c:v>1582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B8DD728C-7603-42A6-A52D-4E6E9421F9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777179B-FD82-4CEB-80F7-23DED266E4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9DE854A-FB54-4330-9D3D-1FF70025FF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CFD3C1D-CDF9-457C-85C5-46C89E7553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BF77C51-4E38-459F-9A02-AAF57A1B1A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2118144-D1B4-4E9B-9187-2303A8630A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A41BF8F-26DB-48F6-AADA-0FFFC81F5A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4376D72-4E9F-4313-A03F-23AF24CC7C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4EA0CFA-6B28-4736-BA8B-79F4204A9E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AB53ED2-C6FB-49D6-B238-7BACB66FB9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4F9D852-5ECE-4DDE-9355-798E436532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7648DC16-FCD7-4EFC-A3D9-83154BADA8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768A4D5B-2387-4924-86ED-FEFDA3DBDD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495EACB-EB24-4230-8FC0-490B2AFB59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4DCCA01-585F-4838-A470-7D19D301CE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4C978B40-4726-4ABB-B9FE-538C18F2A3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9D4528F9-6827-4608-BD0B-0D223D7EDB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5618D795-6A46-4C19-BDDA-978A0C18B5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B007924C-6B2F-4302-AF5D-FB260961E2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7D0518B-BF47-478E-90FE-340A10FF12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BED9AEE-D01A-4309-BC7A-1CD465C54F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8F204A4-58A2-4FEF-A9BB-93E935B7FF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7997D05D-E738-46F8-9192-A858BE2267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349B3E4D-A907-40E9-A98C-4D87F85E4F9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3AC0C289-8BED-4BB7-949C-9B0658AFEE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DAD0529-8F38-4326-A8A6-F34F11939E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395CE7E-504C-4CCB-A8F6-9BA111329E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E3081961-875F-4C0D-9FB4-728B61F5E2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74B5F3D-225F-4FA7-B721-5953E359BE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99EFCEF0-0DA0-4A62-A66D-450AE897EF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6A2813D-225A-49B6-B12D-EBC5F55D46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13CE0F6-06FC-44D0-BCCE-BD3345EBEF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AEDE99DF-233D-4B1B-8DA4-076A25865B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FAEDCB9-F4B0-46F8-BC7B-B5F8C48AEE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E90CDD78-DA62-4EF4-A053-8A73EC7AD6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602DF7C-6FD5-4FF7-A330-2CE833AD22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8BDCAFA-5487-4A10-B7E8-1545A390F7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CA8C68E9-84E7-438C-875F-8DF16399E9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352AFE8A-FC9B-4163-A7CA-2D009506D1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023E104-5AC1-4DFA-94E7-47D62CA8DA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86EA9ED8-012C-4210-9000-7DF5F2478A0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20EA4460-32AF-4DC7-9D1C-2F6BBCAB1C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1070E056-ECBA-46CC-BC71-83AC659DD9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78BBAE3A-3009-4AEE-86D7-CC51338585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4F32C445-DCD5-43FE-A6E9-8E9D53EDAC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75883ACC-7789-4869-AB10-ECB91655F5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4C6766B8-A768-423A-BA8B-83756BD8D8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88FB69D2-BDA5-47CD-B32B-572FE0A35A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F649E0E5-1496-447D-8E76-E9BCB5D19A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02ABFF19-2CEA-4BB1-AE6F-F8765BBB1E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D34195DD-7704-48FE-B945-CC661E5796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C62A5785-9207-4EDF-882B-2D5550780D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BC5715AE-A6E6-43D0-85BB-651C754A26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2E80FF15-D9DD-4477-8FCC-25738557CC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78F4E1B3-CDE7-499D-A094-DB8BB7F179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CB025C7E-9DF4-4ACE-83AA-C5FE38B69B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E58F095A-4FF5-4F82-9E01-2B2E3E4817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3A485AF4-E131-4A14-9D5A-17FDBB3616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0DB2613D-C9C3-4CD8-8D95-E163A8C020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393C0986-1FA2-4F39-BBE5-CB3396CB89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D9089F48-8914-4B2F-895F-FE396D07D0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ED77DD57-6823-407E-93F6-B32E4DABEE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7FED2F7A-E429-4546-8DA6-ED14E07287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9ACF525-A9EC-4626-9892-EA4A2415DF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3A03EEC1-5A46-4166-B28F-EFFFF20EB4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C83A917-2E59-4DEA-8CD0-4A6298AC71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3208B340-F5C1-4924-A3E6-814AFCC674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217020A6-CBCA-4AD5-8C8A-6854BF34B2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57D230D7-5EC6-450F-A03F-F002A1ED10C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AB8135B3-7306-43B2-841A-3E981D88BB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44C7C4C2-A92F-4D8E-A7AB-8B141AECFC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297FCF46-CA26-4A55-99ED-CD984C8F09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8CD8BA16-B6ED-4E21-9FCE-F4CDDC4CC7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FE06EB60-D92A-48D3-BD06-B04BB9D7B2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35B9B3B7-19FB-48EF-8221-7C5BB20E5E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F5005396-FBFF-4B01-9233-C0AFC83585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962291A3-CFF5-4871-B809-A312238024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CEA957CC-9EE3-49A5-A9BF-BA7E52DA2B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01BAF803-C8FA-4754-B629-06CEDE13C76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547696C8-3E52-4733-A716-EDF54B5C36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C229B13A-6D33-486E-B0F7-43CC417595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B34C3E40-45B2-452E-9F1D-2D698EFED0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CF6CD596-B797-4905-B56A-9CAEFFCDEB2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A7865958-3343-4008-9788-7DD186547B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88EF654D-6149-4F01-A123-62A335A445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80FD16EC-BD90-4703-8B84-C9AF3F1B96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0B932E5B-6C69-463C-8984-1420ADA6ED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BE6F6181-26CE-4FC9-BADF-799F44C07F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EA41B773-C8DA-4C38-B67D-6F043C554B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7AAC360C-81BA-47E1-BEC3-53252E19C5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33-4089-879B-74873F8850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40342BD5-A5A8-4B5A-902C-FD2DA992FE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17-4A5A-8598-324BEB60D64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495485E4-7462-497A-9B18-B0C44620DB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FB2-469A-BD4A-9EDE7FBAD9A9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A5B815A4-5ADB-42D3-9078-A021A7DD77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21-466E-93D8-2F2260F54175}"/>
                </c:ext>
              </c:extLst>
            </c:dLbl>
            <c:dLbl>
              <c:idx val="100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Sheet1!$B$2:$B$102</c:f>
              <c:numCache>
                <c:formatCode>#,##0</c:formatCode>
                <c:ptCount val="10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Sheet1!$C$2:$C$103</c15:f>
                <c15:dlblRangeCache>
                  <c:ptCount val="102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11.12.2020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709437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774771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026738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53320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8007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1527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1038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348</cp:revision>
  <dcterms:created xsi:type="dcterms:W3CDTF">2020-08-08T14:25:07Z</dcterms:created>
  <dcterms:modified xsi:type="dcterms:W3CDTF">2020-12-11T02:59:41Z</dcterms:modified>
</cp:coreProperties>
</file>