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Sheet1!$D$2:$D$103</c:f>
              <c:numCache>
                <c:formatCode>#,##0</c:formatCode>
                <c:ptCount val="102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590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1140</c:v>
                </c:pt>
                <c:pt idx="63">
                  <c:v>1158</c:v>
                </c:pt>
                <c:pt idx="64">
                  <c:v>1138</c:v>
                </c:pt>
                <c:pt idx="65">
                  <c:v>1145</c:v>
                </c:pt>
                <c:pt idx="66">
                  <c:v>1187</c:v>
                </c:pt>
                <c:pt idx="67">
                  <c:v>1129</c:v>
                </c:pt>
                <c:pt idx="68">
                  <c:v>1141</c:v>
                </c:pt>
                <c:pt idx="69">
                  <c:v>1155</c:v>
                </c:pt>
                <c:pt idx="70">
                  <c:v>1142</c:v>
                </c:pt>
                <c:pt idx="71">
                  <c:v>1086</c:v>
                </c:pt>
                <c:pt idx="72">
                  <c:v>1084</c:v>
                </c:pt>
                <c:pt idx="73">
                  <c:v>1080</c:v>
                </c:pt>
                <c:pt idx="74">
                  <c:v>1042</c:v>
                </c:pt>
                <c:pt idx="75">
                  <c:v>1018</c:v>
                </c:pt>
                <c:pt idx="76">
                  <c:v>1009</c:v>
                </c:pt>
                <c:pt idx="77">
                  <c:v>970</c:v>
                </c:pt>
                <c:pt idx="78">
                  <c:v>983</c:v>
                </c:pt>
                <c:pt idx="79">
                  <c:v>957</c:v>
                </c:pt>
                <c:pt idx="80">
                  <c:v>946</c:v>
                </c:pt>
                <c:pt idx="81">
                  <c:v>913</c:v>
                </c:pt>
                <c:pt idx="82">
                  <c:v>925</c:v>
                </c:pt>
                <c:pt idx="83">
                  <c:v>930</c:v>
                </c:pt>
                <c:pt idx="84">
                  <c:v>868</c:v>
                </c:pt>
                <c:pt idx="85">
                  <c:v>848</c:v>
                </c:pt>
                <c:pt idx="86">
                  <c:v>830</c:v>
                </c:pt>
                <c:pt idx="87">
                  <c:v>793</c:v>
                </c:pt>
                <c:pt idx="88">
                  <c:v>776</c:v>
                </c:pt>
                <c:pt idx="89">
                  <c:v>757</c:v>
                </c:pt>
                <c:pt idx="90">
                  <c:v>776</c:v>
                </c:pt>
                <c:pt idx="91">
                  <c:v>722</c:v>
                </c:pt>
                <c:pt idx="92">
                  <c:v>705</c:v>
                </c:pt>
                <c:pt idx="93">
                  <c:v>709</c:v>
                </c:pt>
                <c:pt idx="94">
                  <c:v>705</c:v>
                </c:pt>
                <c:pt idx="95">
                  <c:v>689</c:v>
                </c:pt>
                <c:pt idx="96">
                  <c:v>677</c:v>
                </c:pt>
                <c:pt idx="97">
                  <c:v>713</c:v>
                </c:pt>
                <c:pt idx="98">
                  <c:v>696</c:v>
                </c:pt>
                <c:pt idx="99">
                  <c:v>675</c:v>
                </c:pt>
                <c:pt idx="100">
                  <c:v>696</c:v>
                </c:pt>
                <c:pt idx="101">
                  <c:v>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1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Sheet1!$B$2:$B$103</c:f>
              <c:numCache>
                <c:formatCode>#,##0</c:formatCode>
                <c:ptCount val="10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Sheet1!$C$2:$C$103</c:f>
              <c:numCache>
                <c:formatCode>General</c:formatCode>
                <c:ptCount val="1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Sheet1!$D$2:$D$103</c:f>
              <c:numCache>
                <c:formatCode>#,##0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  <c:pt idx="99">
                  <c:v>12</c:v>
                </c:pt>
                <c:pt idx="100">
                  <c:v>10</c:v>
                </c:pt>
                <c:pt idx="10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1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Sheet1!$B$2:$B$103</c:f>
              <c:numCache>
                <c:formatCode>#,##0</c:formatCode>
                <c:ptCount val="10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Sheet1!$C$2:$C$103</c:f>
              <c:numCache>
                <c:formatCode>General</c:formatCode>
                <c:ptCount val="1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Sheet1!$D$2:$D$103</c:f>
              <c:numCache>
                <c:formatCode>#,##0</c:formatCode>
                <c:ptCount val="102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605</c:v>
                </c:pt>
                <c:pt idx="63">
                  <c:v>624</c:v>
                </c:pt>
                <c:pt idx="64">
                  <c:v>605</c:v>
                </c:pt>
                <c:pt idx="65">
                  <c:v>598</c:v>
                </c:pt>
                <c:pt idx="66">
                  <c:v>607</c:v>
                </c:pt>
                <c:pt idx="67">
                  <c:v>588</c:v>
                </c:pt>
                <c:pt idx="68">
                  <c:v>588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564</c:v>
                </c:pt>
                <c:pt idx="73">
                  <c:v>551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483</c:v>
                </c:pt>
                <c:pt idx="79">
                  <c:v>473</c:v>
                </c:pt>
                <c:pt idx="80">
                  <c:v>453</c:v>
                </c:pt>
                <c:pt idx="81">
                  <c:v>455</c:v>
                </c:pt>
                <c:pt idx="82">
                  <c:v>451</c:v>
                </c:pt>
                <c:pt idx="83">
                  <c:v>441</c:v>
                </c:pt>
                <c:pt idx="84">
                  <c:v>411</c:v>
                </c:pt>
                <c:pt idx="85">
                  <c:v>395</c:v>
                </c:pt>
                <c:pt idx="86">
                  <c:v>400</c:v>
                </c:pt>
                <c:pt idx="87">
                  <c:v>376</c:v>
                </c:pt>
                <c:pt idx="88">
                  <c:v>365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314</c:v>
                </c:pt>
                <c:pt idx="93">
                  <c:v>298</c:v>
                </c:pt>
                <c:pt idx="94">
                  <c:v>298</c:v>
                </c:pt>
                <c:pt idx="95">
                  <c:v>303</c:v>
                </c:pt>
                <c:pt idx="96">
                  <c:v>300</c:v>
                </c:pt>
                <c:pt idx="97">
                  <c:v>298</c:v>
                </c:pt>
                <c:pt idx="98">
                  <c:v>292</c:v>
                </c:pt>
                <c:pt idx="99">
                  <c:v>287</c:v>
                </c:pt>
                <c:pt idx="100">
                  <c:v>300</c:v>
                </c:pt>
                <c:pt idx="101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1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Sheet1!$B$2:$B$103</c:f>
              <c:numCache>
                <c:formatCode>#,##0</c:formatCode>
                <c:ptCount val="10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Sheet1!$C$2:$C$103</c:f>
              <c:numCache>
                <c:formatCode>General</c:formatCode>
                <c:ptCount val="1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Sheet1!$D$2:$D$103</c:f>
              <c:numCache>
                <c:formatCode>#,##0</c:formatCode>
                <c:ptCount val="102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895</c:v>
                </c:pt>
                <c:pt idx="38">
                  <c:v>961</c:v>
                </c:pt>
                <c:pt idx="39">
                  <c:v>1020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2975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3445</c:v>
                </c:pt>
                <c:pt idx="62">
                  <c:v>3568</c:v>
                </c:pt>
                <c:pt idx="63">
                  <c:v>3589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3368</c:v>
                </c:pt>
                <c:pt idx="68">
                  <c:v>3371</c:v>
                </c:pt>
                <c:pt idx="69">
                  <c:v>3307</c:v>
                </c:pt>
                <c:pt idx="70">
                  <c:v>3211</c:v>
                </c:pt>
                <c:pt idx="71">
                  <c:v>2972</c:v>
                </c:pt>
                <c:pt idx="72">
                  <c:v>2900</c:v>
                </c:pt>
                <c:pt idx="73">
                  <c:v>2760</c:v>
                </c:pt>
                <c:pt idx="74">
                  <c:v>2638</c:v>
                </c:pt>
                <c:pt idx="75">
                  <c:v>2566</c:v>
                </c:pt>
                <c:pt idx="76">
                  <c:v>2571</c:v>
                </c:pt>
                <c:pt idx="77">
                  <c:v>2496</c:v>
                </c:pt>
                <c:pt idx="78">
                  <c:v>2454</c:v>
                </c:pt>
                <c:pt idx="79">
                  <c:v>2375</c:v>
                </c:pt>
                <c:pt idx="80">
                  <c:v>2272</c:v>
                </c:pt>
                <c:pt idx="81">
                  <c:v>2152</c:v>
                </c:pt>
                <c:pt idx="82">
                  <c:v>2138</c:v>
                </c:pt>
                <c:pt idx="83">
                  <c:v>2168</c:v>
                </c:pt>
                <c:pt idx="84">
                  <c:v>2105</c:v>
                </c:pt>
                <c:pt idx="85">
                  <c:v>2032</c:v>
                </c:pt>
                <c:pt idx="86">
                  <c:v>1943</c:v>
                </c:pt>
                <c:pt idx="87">
                  <c:v>1823</c:v>
                </c:pt>
                <c:pt idx="88">
                  <c:v>1515</c:v>
                </c:pt>
                <c:pt idx="89">
                  <c:v>1555</c:v>
                </c:pt>
                <c:pt idx="90">
                  <c:v>1546</c:v>
                </c:pt>
                <c:pt idx="91">
                  <c:v>1541</c:v>
                </c:pt>
                <c:pt idx="92">
                  <c:v>1471</c:v>
                </c:pt>
                <c:pt idx="93">
                  <c:v>1472</c:v>
                </c:pt>
                <c:pt idx="94">
                  <c:v>1502</c:v>
                </c:pt>
                <c:pt idx="95">
                  <c:v>1493</c:v>
                </c:pt>
                <c:pt idx="96">
                  <c:v>1523</c:v>
                </c:pt>
                <c:pt idx="97">
                  <c:v>1569</c:v>
                </c:pt>
                <c:pt idx="98">
                  <c:v>1545</c:v>
                </c:pt>
                <c:pt idx="99">
                  <c:v>1569</c:v>
                </c:pt>
                <c:pt idx="100">
                  <c:v>1587</c:v>
                </c:pt>
                <c:pt idx="101">
                  <c:v>1521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5ADAB0E-F017-4EB4-B086-127870BFC4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FA769D-1583-45A6-AB4C-4810646049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4291CFF-37CE-48A4-ADDE-2035792CA5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01ABA27-797C-49D4-BBBE-84341A99DA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4D02759-F4CD-4D16-A41B-A37CC7D490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F67218C-F3E2-43D4-A71A-F1FBD53750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80C62CE-1976-432A-9691-88D8AFAEBE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1D1A728-4840-4641-B226-C5A2468950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A425F-B4DD-4791-8F2E-1BABD65FCE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B9F9156-8637-4777-BB82-62BB44A4CD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0BC55CD-2A46-4980-9F14-AB4608DBF2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F6C2999-2BE8-4884-A761-A83510CC70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EE21EC3-307A-410D-AA1D-03EE2FAE61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96CBFE6-79EA-4DD4-9021-C8F7645F3D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5261522-84CC-44D0-8B62-E5F760E726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D468200-7586-4306-B053-2757C08CBF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F37E435-2B2E-4706-9F9F-BE92AC746B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CB3C843-E99F-4659-815B-C66DFAE100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5DA1E10-9152-4E26-BF7B-6861812006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AEF9A1B-DF01-4E5D-A198-A65FFE29AE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D3BBF73-B393-499A-A3B6-C6973D7FD4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AFEFD20-AF3D-4574-8989-D6782B8022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B47F338-8C55-49C8-925A-B3FD60BB22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9AAB652-C45A-4F82-B51F-3057DACD4F5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21B69B21-B491-42D9-93C4-07DC5A94F7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A1F8BB8-CE4E-472B-99F5-DCCDCC923B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8B996E58-BBCA-4547-BAE8-CE07FBDDDA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B2B08AE3-4AB8-4E90-AA3A-F677270ECB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E6B8501-B92C-4013-BE11-B42C9F7F5D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89E05E9-7075-427F-9EF9-434F724FEC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AC3F7211-4A98-46EB-90B9-DB9BFBBDAF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7BB51F3-D94C-4F0D-8BDA-68667353C4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F0E2094-7232-42EA-8347-ED75C34AC1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6D73132-A699-4F5B-91EC-371C6B79C3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5D4EBE2-30C6-4C60-B13D-986DD0D3ED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349AE82-08E2-475D-A3A9-7FDE555257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EF459A2-8995-48C5-AAC3-C86A438EB2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6A2FD149-7E6A-475A-B6CA-916BEDB403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41877E5B-F644-4404-AE16-07567CAE4D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D1F8970-E902-4260-9488-D38AB94F16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5A3DA98-F32E-4BB2-ACD8-5CC9994F10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D2E230C-AA30-42AB-A153-7A58C188B0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318DD944-5C31-4E28-9046-FB13EDF881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E295E19E-E63D-4E13-A9F8-54430B94DE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61775C42-4E4C-4028-A960-BADFEE9265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BCCB12D9-0532-488C-9E21-17BA796F9B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0264C865-EB85-4956-8FA2-3CAA3A6B20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56703F97-341F-4BF8-8CCB-3729B0FFCE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CC902EEB-67F1-4192-9A57-ECD525930B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A5CC2386-17F8-486D-91C3-A083CCDB38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DB9A566-4910-43F6-B034-B965CA7403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E28AB83-4C05-4BBA-B4D1-8FB0E82A0B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AD62059F-8EAC-49B8-88AC-A856B27D0A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C6EBC9D2-FD93-4F02-AAF5-660022FD59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ED6682F-6205-4712-B59F-92DEA5AD3B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D15A1B0E-B72B-4DF1-902C-886ED3FA64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9E61C70-D788-4BEE-B497-CD88155098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3A3BAA4-DFE1-4A01-9B17-842B49733C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2946624D-0528-40A4-9A0F-B7A192427C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6B29ED6-C577-41E4-9918-97D8EA3916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09D39ADB-A508-4253-A6C8-87C1AC900A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12C302A-4605-4BC6-AD68-8DF3C73217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A6CAFFA-78B4-4790-9398-F5287B2925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4D4262D-3781-4A8D-BC18-4C17EC00C1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BBD2BF5B-8F57-484D-B6F7-BE085D5516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75054C9-E9FF-45EC-B7A9-BD08738A3E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B6D9C61-1B9C-4269-A9F4-D59628B2A8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23D3F5DF-9D96-4128-84D4-7C3131BC51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24438603-B341-4905-8B47-1CA5C1462A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0A45028-BA82-441F-903D-BDA8CFBA47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AB5466BB-6E21-49C8-B220-739CEF3FF7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6AFD529-4ED1-4B3B-A840-95F79C147A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D74B135F-250A-480E-94F9-7C8FC9232C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0EE77FA6-C552-4C09-8D2A-08912D98DA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9F79A2C7-5E29-496A-BB0B-A8CE5BD48D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0E876E3-0992-43E9-B65D-D3AED3A9D4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A83AA0DF-6C2E-4A62-8B48-56ABB94136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3C083523-704B-43E3-AC9F-703437340A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EA9C4AF8-2F31-4A37-8F37-EB23E918B8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794AFD33-E832-42DE-9D89-609945AFD4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ED33893D-015E-4003-919F-F26AA39D61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1EA4E718-F7D9-474F-BE88-914DA42413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686B1203-F34A-4B92-B946-D1F927543D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529D70C8-E02A-4B02-B935-B60F673D55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4CC8FC56-43C9-4ED9-B6AB-45590229FE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3EF99FFA-82B3-47CC-9499-3EFD36FD0F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954981D2-E7EA-4A6F-AE1B-0C5D11BBB6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97703189-9BDC-4297-A7A3-3A47B38126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9519E51-34B5-4BA3-A991-1AC8B43E7B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E1743F9E-C34F-4A3D-8139-9856C479A3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2FD7BF3A-D2C5-4513-A47C-F69B3B1924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5C41C1D3-C781-4078-B538-0903F9AE85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37D688FA-08FC-49CB-A539-0A35C566BF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21-466E-93D8-2F2260F5417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D5726A25-497C-4185-945D-B29AD7B7DC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2A7-4FBD-93B7-F3B3B52A2A45}"/>
                </c:ext>
              </c:extLst>
            </c:dLbl>
            <c:dLbl>
              <c:idx val="101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Sheet1!$B$2:$B$103</c:f>
              <c:numCache>
                <c:formatCode>#,##0</c:formatCode>
                <c:ptCount val="10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Sheet1!$C$2:$C$104</c15:f>
                <c15:dlblRangeCache>
                  <c:ptCount val="103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Sheet1!$A$2:$A$103</c:f>
              <c:numCache>
                <c:formatCode>m/d/yyyy</c:formatCode>
                <c:ptCount val="1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</c:numCache>
            </c:numRef>
          </c:cat>
          <c:val>
            <c:numRef>
              <c:f>Sheet1!$C$2:$C$103</c:f>
              <c:numCache>
                <c:formatCode>General</c:formatCode>
                <c:ptCount val="10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0845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15474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7609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07106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520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6187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1038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349</cp:revision>
  <dcterms:created xsi:type="dcterms:W3CDTF">2020-08-08T14:25:07Z</dcterms:created>
  <dcterms:modified xsi:type="dcterms:W3CDTF">2020-12-12T03:40:59Z</dcterms:modified>
</cp:coreProperties>
</file>