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100" d="100"/>
          <a:sy n="100" d="100"/>
        </p:scale>
        <p:origin x="141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Sheet1!$A$2:$A$104</c:f>
              <c:numCache>
                <c:formatCode>m/d/yyyy</c:formatCode>
                <c:ptCount val="1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</c:numCache>
            </c:numRef>
          </c:cat>
          <c:val>
            <c:numRef>
              <c:f>Sheet1!$D$2:$D$104</c:f>
              <c:numCache>
                <c:formatCode>#,##0</c:formatCode>
                <c:ptCount val="103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257</c:v>
                </c:pt>
                <c:pt idx="35">
                  <c:v>293</c:v>
                </c:pt>
                <c:pt idx="36">
                  <c:v>324</c:v>
                </c:pt>
                <c:pt idx="37">
                  <c:v>335</c:v>
                </c:pt>
                <c:pt idx="38">
                  <c:v>361</c:v>
                </c:pt>
                <c:pt idx="39">
                  <c:v>393</c:v>
                </c:pt>
                <c:pt idx="40">
                  <c:v>392</c:v>
                </c:pt>
                <c:pt idx="41">
                  <c:v>411</c:v>
                </c:pt>
                <c:pt idx="42">
                  <c:v>426</c:v>
                </c:pt>
                <c:pt idx="43">
                  <c:v>451</c:v>
                </c:pt>
                <c:pt idx="44">
                  <c:v>482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713</c:v>
                </c:pt>
                <c:pt idx="52">
                  <c:v>718</c:v>
                </c:pt>
                <c:pt idx="53">
                  <c:v>728</c:v>
                </c:pt>
                <c:pt idx="54">
                  <c:v>764</c:v>
                </c:pt>
                <c:pt idx="55">
                  <c:v>856</c:v>
                </c:pt>
                <c:pt idx="56">
                  <c:v>848</c:v>
                </c:pt>
                <c:pt idx="57">
                  <c:v>864</c:v>
                </c:pt>
                <c:pt idx="58">
                  <c:v>972</c:v>
                </c:pt>
                <c:pt idx="59">
                  <c:v>1010</c:v>
                </c:pt>
                <c:pt idx="60">
                  <c:v>1048</c:v>
                </c:pt>
                <c:pt idx="61">
                  <c:v>1094</c:v>
                </c:pt>
                <c:pt idx="62">
                  <c:v>1139</c:v>
                </c:pt>
                <c:pt idx="63">
                  <c:v>1158</c:v>
                </c:pt>
                <c:pt idx="64">
                  <c:v>1139</c:v>
                </c:pt>
                <c:pt idx="65">
                  <c:v>1146</c:v>
                </c:pt>
                <c:pt idx="66">
                  <c:v>1190</c:v>
                </c:pt>
                <c:pt idx="67">
                  <c:v>1131</c:v>
                </c:pt>
                <c:pt idx="68">
                  <c:v>1142</c:v>
                </c:pt>
                <c:pt idx="69">
                  <c:v>1156</c:v>
                </c:pt>
                <c:pt idx="70">
                  <c:v>1142</c:v>
                </c:pt>
                <c:pt idx="71">
                  <c:v>1086</c:v>
                </c:pt>
                <c:pt idx="72">
                  <c:v>1084</c:v>
                </c:pt>
                <c:pt idx="73">
                  <c:v>1080</c:v>
                </c:pt>
                <c:pt idx="74">
                  <c:v>1042</c:v>
                </c:pt>
                <c:pt idx="75">
                  <c:v>1018</c:v>
                </c:pt>
                <c:pt idx="76">
                  <c:v>1009</c:v>
                </c:pt>
                <c:pt idx="77">
                  <c:v>970</c:v>
                </c:pt>
                <c:pt idx="78">
                  <c:v>983</c:v>
                </c:pt>
                <c:pt idx="79">
                  <c:v>957</c:v>
                </c:pt>
                <c:pt idx="80">
                  <c:v>946</c:v>
                </c:pt>
                <c:pt idx="81">
                  <c:v>913</c:v>
                </c:pt>
                <c:pt idx="82">
                  <c:v>925</c:v>
                </c:pt>
                <c:pt idx="83">
                  <c:v>930</c:v>
                </c:pt>
                <c:pt idx="84">
                  <c:v>868</c:v>
                </c:pt>
                <c:pt idx="85">
                  <c:v>848</c:v>
                </c:pt>
                <c:pt idx="86">
                  <c:v>830</c:v>
                </c:pt>
                <c:pt idx="87">
                  <c:v>793</c:v>
                </c:pt>
                <c:pt idx="88">
                  <c:v>776</c:v>
                </c:pt>
                <c:pt idx="89">
                  <c:v>757</c:v>
                </c:pt>
                <c:pt idx="90">
                  <c:v>776</c:v>
                </c:pt>
                <c:pt idx="91">
                  <c:v>722</c:v>
                </c:pt>
                <c:pt idx="92">
                  <c:v>706</c:v>
                </c:pt>
                <c:pt idx="93">
                  <c:v>710</c:v>
                </c:pt>
                <c:pt idx="94">
                  <c:v>707</c:v>
                </c:pt>
                <c:pt idx="95">
                  <c:v>691</c:v>
                </c:pt>
                <c:pt idx="96">
                  <c:v>678</c:v>
                </c:pt>
                <c:pt idx="97">
                  <c:v>713</c:v>
                </c:pt>
                <c:pt idx="98">
                  <c:v>697</c:v>
                </c:pt>
                <c:pt idx="99">
                  <c:v>675</c:v>
                </c:pt>
                <c:pt idx="100">
                  <c:v>680</c:v>
                </c:pt>
                <c:pt idx="101">
                  <c:v>674</c:v>
                </c:pt>
                <c:pt idx="102">
                  <c:v>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02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Sheet1!$A$2:$A$104</c:f>
              <c:numCache>
                <c:formatCode>m/d/yyyy</c:formatCode>
                <c:ptCount val="1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</c:numCache>
            </c:numRef>
          </c:cat>
          <c:val>
            <c:numRef>
              <c:f>Sheet1!$B$2:$B$104</c:f>
              <c:numCache>
                <c:formatCode>#,##0</c:formatCode>
                <c:ptCount val="103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Sheet1!$A$2:$A$104</c:f>
              <c:numCache>
                <c:formatCode>m/d/yyyy</c:formatCode>
                <c:ptCount val="1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</c:numCache>
            </c:numRef>
          </c:cat>
          <c:val>
            <c:numRef>
              <c:f>Sheet1!$C$2:$C$104</c:f>
              <c:numCache>
                <c:formatCode>General</c:formatCode>
                <c:ptCount val="10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Sheet1!$A$2:$A$104</c:f>
              <c:numCache>
                <c:formatCode>m/d/yyyy</c:formatCode>
                <c:ptCount val="1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</c:numCache>
            </c:numRef>
          </c:cat>
          <c:val>
            <c:numRef>
              <c:f>Sheet1!$D$2:$D$104</c:f>
              <c:numCache>
                <c:formatCode>#,##0</c:formatCode>
                <c:ptCount val="1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16</c:v>
                </c:pt>
                <c:pt idx="76">
                  <c:v>16</c:v>
                </c:pt>
                <c:pt idx="77">
                  <c:v>15</c:v>
                </c:pt>
                <c:pt idx="78">
                  <c:v>17</c:v>
                </c:pt>
                <c:pt idx="79">
                  <c:v>19</c:v>
                </c:pt>
                <c:pt idx="80">
                  <c:v>21</c:v>
                </c:pt>
                <c:pt idx="81">
                  <c:v>24</c:v>
                </c:pt>
                <c:pt idx="82">
                  <c:v>24</c:v>
                </c:pt>
                <c:pt idx="83">
                  <c:v>22</c:v>
                </c:pt>
                <c:pt idx="84">
                  <c:v>24</c:v>
                </c:pt>
                <c:pt idx="85">
                  <c:v>21</c:v>
                </c:pt>
                <c:pt idx="86">
                  <c:v>20</c:v>
                </c:pt>
                <c:pt idx="87">
                  <c:v>18</c:v>
                </c:pt>
                <c:pt idx="88">
                  <c:v>13</c:v>
                </c:pt>
                <c:pt idx="89">
                  <c:v>13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13</c:v>
                </c:pt>
                <c:pt idx="97">
                  <c:v>13</c:v>
                </c:pt>
                <c:pt idx="98">
                  <c:v>10</c:v>
                </c:pt>
                <c:pt idx="99">
                  <c:v>12</c:v>
                </c:pt>
                <c:pt idx="100">
                  <c:v>10</c:v>
                </c:pt>
                <c:pt idx="101">
                  <c:v>11</c:v>
                </c:pt>
                <c:pt idx="10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02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Sheet1!$A$2:$A$104</c:f>
              <c:numCache>
                <c:formatCode>m/d/yyyy</c:formatCode>
                <c:ptCount val="1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</c:numCache>
            </c:numRef>
          </c:cat>
          <c:val>
            <c:numRef>
              <c:f>Sheet1!$B$2:$B$104</c:f>
              <c:numCache>
                <c:formatCode>#,##0</c:formatCode>
                <c:ptCount val="103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Sheet1!$A$2:$A$104</c:f>
              <c:numCache>
                <c:formatCode>m/d/yyyy</c:formatCode>
                <c:ptCount val="1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</c:numCache>
            </c:numRef>
          </c:cat>
          <c:val>
            <c:numRef>
              <c:f>Sheet1!$C$2:$C$104</c:f>
              <c:numCache>
                <c:formatCode>General</c:formatCode>
                <c:ptCount val="10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Sheet1!$A$2:$A$104</c:f>
              <c:numCache>
                <c:formatCode>m/d/yyyy</c:formatCode>
                <c:ptCount val="1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</c:numCache>
            </c:numRef>
          </c:cat>
          <c:val>
            <c:numRef>
              <c:f>Sheet1!$D$2:$D$104</c:f>
              <c:numCache>
                <c:formatCode>#,##0</c:formatCode>
                <c:ptCount val="103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143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379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623</c:v>
                </c:pt>
                <c:pt idx="64">
                  <c:v>604</c:v>
                </c:pt>
                <c:pt idx="65">
                  <c:v>597</c:v>
                </c:pt>
                <c:pt idx="66">
                  <c:v>606</c:v>
                </c:pt>
                <c:pt idx="67">
                  <c:v>587</c:v>
                </c:pt>
                <c:pt idx="68">
                  <c:v>587</c:v>
                </c:pt>
                <c:pt idx="69">
                  <c:v>613</c:v>
                </c:pt>
                <c:pt idx="70">
                  <c:v>610</c:v>
                </c:pt>
                <c:pt idx="71">
                  <c:v>587</c:v>
                </c:pt>
                <c:pt idx="72">
                  <c:v>564</c:v>
                </c:pt>
                <c:pt idx="73">
                  <c:v>551</c:v>
                </c:pt>
                <c:pt idx="74">
                  <c:v>532</c:v>
                </c:pt>
                <c:pt idx="75">
                  <c:v>522</c:v>
                </c:pt>
                <c:pt idx="76">
                  <c:v>510</c:v>
                </c:pt>
                <c:pt idx="77">
                  <c:v>478</c:v>
                </c:pt>
                <c:pt idx="78">
                  <c:v>482</c:v>
                </c:pt>
                <c:pt idx="79">
                  <c:v>473</c:v>
                </c:pt>
                <c:pt idx="80">
                  <c:v>453</c:v>
                </c:pt>
                <c:pt idx="81">
                  <c:v>455</c:v>
                </c:pt>
                <c:pt idx="82">
                  <c:v>451</c:v>
                </c:pt>
                <c:pt idx="83">
                  <c:v>441</c:v>
                </c:pt>
                <c:pt idx="84">
                  <c:v>410</c:v>
                </c:pt>
                <c:pt idx="85">
                  <c:v>394</c:v>
                </c:pt>
                <c:pt idx="86">
                  <c:v>399</c:v>
                </c:pt>
                <c:pt idx="87">
                  <c:v>375</c:v>
                </c:pt>
                <c:pt idx="88">
                  <c:v>365</c:v>
                </c:pt>
                <c:pt idx="89">
                  <c:v>348</c:v>
                </c:pt>
                <c:pt idx="90">
                  <c:v>356</c:v>
                </c:pt>
                <c:pt idx="91">
                  <c:v>328</c:v>
                </c:pt>
                <c:pt idx="92">
                  <c:v>313</c:v>
                </c:pt>
                <c:pt idx="93">
                  <c:v>299</c:v>
                </c:pt>
                <c:pt idx="94">
                  <c:v>299</c:v>
                </c:pt>
                <c:pt idx="95">
                  <c:v>304</c:v>
                </c:pt>
                <c:pt idx="96">
                  <c:v>301</c:v>
                </c:pt>
                <c:pt idx="97">
                  <c:v>299</c:v>
                </c:pt>
                <c:pt idx="98">
                  <c:v>293</c:v>
                </c:pt>
                <c:pt idx="99">
                  <c:v>287</c:v>
                </c:pt>
                <c:pt idx="100">
                  <c:v>293</c:v>
                </c:pt>
                <c:pt idx="101">
                  <c:v>306</c:v>
                </c:pt>
                <c:pt idx="102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02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Sheet1!$A$2:$A$104</c:f>
              <c:numCache>
                <c:formatCode>m/d/yyyy</c:formatCode>
                <c:ptCount val="1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</c:numCache>
            </c:numRef>
          </c:cat>
          <c:val>
            <c:numRef>
              <c:f>Sheet1!$B$2:$B$104</c:f>
              <c:numCache>
                <c:formatCode>#,##0</c:formatCode>
                <c:ptCount val="103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Sheet1!$A$2:$A$104</c:f>
              <c:numCache>
                <c:formatCode>m/d/yyyy</c:formatCode>
                <c:ptCount val="1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</c:numCache>
            </c:numRef>
          </c:cat>
          <c:val>
            <c:numRef>
              <c:f>Sheet1!$C$2:$C$104</c:f>
              <c:numCache>
                <c:formatCode>General</c:formatCode>
                <c:ptCount val="10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Sheet1!$A$2:$A$104</c:f>
              <c:numCache>
                <c:formatCode>m/d/yyyy</c:formatCode>
                <c:ptCount val="1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</c:numCache>
            </c:numRef>
          </c:cat>
          <c:val>
            <c:numRef>
              <c:f>Sheet1!$D$2:$D$104</c:f>
              <c:numCache>
                <c:formatCode>#,##0</c:formatCode>
                <c:ptCount val="103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690</c:v>
                </c:pt>
                <c:pt idx="35">
                  <c:v>735</c:v>
                </c:pt>
                <c:pt idx="36">
                  <c:v>816</c:v>
                </c:pt>
                <c:pt idx="37">
                  <c:v>895</c:v>
                </c:pt>
                <c:pt idx="38">
                  <c:v>961</c:v>
                </c:pt>
                <c:pt idx="39">
                  <c:v>1020</c:v>
                </c:pt>
                <c:pt idx="40">
                  <c:v>1088</c:v>
                </c:pt>
                <c:pt idx="41">
                  <c:v>1171</c:v>
                </c:pt>
                <c:pt idx="42">
                  <c:v>1188</c:v>
                </c:pt>
                <c:pt idx="43">
                  <c:v>1315</c:v>
                </c:pt>
                <c:pt idx="44">
                  <c:v>1495</c:v>
                </c:pt>
                <c:pt idx="45">
                  <c:v>1599</c:v>
                </c:pt>
                <c:pt idx="46">
                  <c:v>1666</c:v>
                </c:pt>
                <c:pt idx="47">
                  <c:v>1770</c:v>
                </c:pt>
                <c:pt idx="48">
                  <c:v>1892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2834</c:v>
                </c:pt>
                <c:pt idx="56">
                  <c:v>2976</c:v>
                </c:pt>
                <c:pt idx="57">
                  <c:v>3038</c:v>
                </c:pt>
                <c:pt idx="58">
                  <c:v>3253</c:v>
                </c:pt>
                <c:pt idx="59">
                  <c:v>3300</c:v>
                </c:pt>
                <c:pt idx="60">
                  <c:v>3361</c:v>
                </c:pt>
                <c:pt idx="61">
                  <c:v>3445</c:v>
                </c:pt>
                <c:pt idx="62">
                  <c:v>3567</c:v>
                </c:pt>
                <c:pt idx="63">
                  <c:v>3588</c:v>
                </c:pt>
                <c:pt idx="64">
                  <c:v>3564</c:v>
                </c:pt>
                <c:pt idx="65">
                  <c:v>3490</c:v>
                </c:pt>
                <c:pt idx="66">
                  <c:v>3431</c:v>
                </c:pt>
                <c:pt idx="67">
                  <c:v>3367</c:v>
                </c:pt>
                <c:pt idx="68">
                  <c:v>3370</c:v>
                </c:pt>
                <c:pt idx="69">
                  <c:v>3306</c:v>
                </c:pt>
                <c:pt idx="70">
                  <c:v>3210</c:v>
                </c:pt>
                <c:pt idx="71">
                  <c:v>2972</c:v>
                </c:pt>
                <c:pt idx="72">
                  <c:v>2900</c:v>
                </c:pt>
                <c:pt idx="73">
                  <c:v>2760</c:v>
                </c:pt>
                <c:pt idx="74">
                  <c:v>2638</c:v>
                </c:pt>
                <c:pt idx="75">
                  <c:v>2566</c:v>
                </c:pt>
                <c:pt idx="76">
                  <c:v>2572</c:v>
                </c:pt>
                <c:pt idx="77">
                  <c:v>2497</c:v>
                </c:pt>
                <c:pt idx="78">
                  <c:v>2454</c:v>
                </c:pt>
                <c:pt idx="79">
                  <c:v>2375</c:v>
                </c:pt>
                <c:pt idx="80">
                  <c:v>2273</c:v>
                </c:pt>
                <c:pt idx="81">
                  <c:v>2153</c:v>
                </c:pt>
                <c:pt idx="82">
                  <c:v>2139</c:v>
                </c:pt>
                <c:pt idx="83">
                  <c:v>2168</c:v>
                </c:pt>
                <c:pt idx="84">
                  <c:v>2103</c:v>
                </c:pt>
                <c:pt idx="85">
                  <c:v>2029</c:v>
                </c:pt>
                <c:pt idx="86">
                  <c:v>1942</c:v>
                </c:pt>
                <c:pt idx="87">
                  <c:v>1821</c:v>
                </c:pt>
                <c:pt idx="88">
                  <c:v>1513</c:v>
                </c:pt>
                <c:pt idx="89">
                  <c:v>1553</c:v>
                </c:pt>
                <c:pt idx="90">
                  <c:v>1544</c:v>
                </c:pt>
                <c:pt idx="91">
                  <c:v>1539</c:v>
                </c:pt>
                <c:pt idx="92">
                  <c:v>1470</c:v>
                </c:pt>
                <c:pt idx="93">
                  <c:v>1471</c:v>
                </c:pt>
                <c:pt idx="94">
                  <c:v>1501</c:v>
                </c:pt>
                <c:pt idx="95">
                  <c:v>1490</c:v>
                </c:pt>
                <c:pt idx="96">
                  <c:v>1520</c:v>
                </c:pt>
                <c:pt idx="97">
                  <c:v>1566</c:v>
                </c:pt>
                <c:pt idx="98">
                  <c:v>1543</c:v>
                </c:pt>
                <c:pt idx="99">
                  <c:v>1572</c:v>
                </c:pt>
                <c:pt idx="100">
                  <c:v>1575</c:v>
                </c:pt>
                <c:pt idx="101">
                  <c:v>1533</c:v>
                </c:pt>
                <c:pt idx="102">
                  <c:v>1536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C9134A23-09B3-4FBD-93C0-DE0AFEF61CA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3F86A99-7D3D-4CFD-9A95-4ADE25ED290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80874F8-C7AC-4066-873E-919AB93EE84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6031033-F212-48F4-AE48-2A078457CE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6CF9786-7C5A-43CC-8987-BD5AD9A9FB7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32E4BB5-6561-4474-ABF6-DD25FEBDE38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30EAE57-42B0-4A19-87B4-EE64222A314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AD892AC-B5BC-4743-A4F5-344DC6758B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8BA2B54-FDC7-4FDA-BA65-5EE803A99CE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B34E390-0D55-4FCF-ABEC-96A129FAF34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E1E75544-3C55-4ADB-B6BD-E147F8CE6C7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CA019773-3368-433D-A1FC-3139F0E361E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8E2A9032-68FE-47C7-BA9A-3509445260C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6FD69002-4CA7-43C9-B290-B171FD04D20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B455549E-960C-4A49-995A-38D4A674737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C8A01FCF-24F9-4AC1-84E1-B94019C92EC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9AF2F25E-AE16-465C-9391-0CD4E9E87C3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CE22566F-BAED-4AB6-8CDC-8CF233FFC30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E1759A1C-9DEB-4378-A16B-6900831CFC2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1E7EA2A8-00CC-4DDD-9F96-288A24F9CCC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79A1EEA8-AAF3-4AEC-9789-B20823C7855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463E0800-DEEA-48A2-B8A9-3D133D1EE5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865003B4-B32D-4BEC-81CC-BF3827ED378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CAE509B6-7595-467C-B6FC-ACC392CF598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8A42F971-EEF3-4253-A8C6-E8193691D9F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27D6F5AF-73D8-4D66-80B9-AC97C9A26CA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EF647E53-C154-4541-AA40-8D81345C75B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553E2B11-8558-4FD4-B8A9-9F1C7D8E2BE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41AE7C24-CF2C-4386-AF85-395B337A9AF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05C0AC4C-9DEA-46AF-B7C8-17D00F3319A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6E826857-71BF-4BB6-87BD-0C4318C5214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98A1BF9D-C835-46F7-B02D-75625E4E7F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7960390D-57E1-4751-88CE-BED84DE6470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4517A051-6DA1-408D-B547-A7812810B89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76A0E005-EA46-493C-BBDE-AE129305B5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3D0C6E84-5433-4A60-9AA1-62AA9DD26F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787F8CB0-7640-42EA-B3CF-F2FA5B3CFCD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F6BBBD31-5EF8-468E-93A2-F831F793C05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737FA048-B1AD-43CA-8E0E-9B005E82FC5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5CDFC6BE-490D-42DB-9126-A8F409D36D7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9DF50B00-2CEA-4D07-8F24-F8B84455074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EA943126-A1CF-4250-9320-6A485F4508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6FC77572-9E2B-4ADE-9721-09C2B4312B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0E04580F-6E8D-44EE-BFB7-DE282C71ECA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011179BA-2A37-421B-8293-D282D50507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5CB4CCA4-97A4-4B72-999D-449FB476899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0595A6A4-DE38-46F4-B848-0C02C87734C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DAA40516-C6ED-4159-AC2B-F7F5EB3ADA9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B112EB0F-650D-41B2-BD45-D06C29BDF82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1DA59192-BA11-40F2-B6F3-78B041F1C8A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60C3607F-8D12-4C8D-A915-7DE64C07749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07463F2D-C564-4045-A9AF-D1F76270C63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0C071A5C-F036-45F0-A37C-D45B86DA953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31CC6E96-0EE2-4EF4-B4C9-AB62EE2E272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DEBA7FE5-96C5-4B5A-9CA1-1121CF598AC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A275C77A-5E91-4A0B-9769-E5EF5380692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1B4A4AF0-5504-4BB1-80C8-6EEABA9E72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368A7C4F-8D30-4CFB-9D0B-C877E3008C1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F801C63C-F7D5-4E83-AC7F-422DF65AA09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CEB49779-9DA9-482E-A89E-38674F0BCF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D5FF1364-50A2-4117-BC98-5E1403845F3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392D53BA-A46C-4EF1-9624-FE46D2A2C2E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1F5EFB8C-3E45-4B01-B424-640AC963677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564EC469-B890-47B1-8B10-9ADD5E099D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44F5A5BE-E000-4083-9A1E-9FEF5A12130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0E284F07-8172-4D4C-8AB5-E9A75668602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67A02039-ACF4-4CFE-BE2B-DD32C31508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09B2A527-72CF-4D2F-82C4-428797167C1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ACAF28E2-071E-405A-AD86-D6EC1766751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1E1EE3A5-347B-416C-913B-90D340C183F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C588B7D5-D301-495A-969B-E362D0BB0BB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9CB37CCD-D159-4AF8-87F7-3E9F2EE3C04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0AA67647-9FC8-4EF7-8012-A670DCC3BDC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B4E4D110-E7A0-40CC-A348-347C69BCCFA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A6E12BE2-00D1-494D-BCC1-F867370CC6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A940CCE8-2ACF-48FB-994A-C6122ABE3D2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56E075E1-F7A3-4A13-B7A0-0AA9B7F525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2CDA9DE6-A432-421A-BDA9-C73AA81F665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3B71EB0F-D985-411D-8B58-AFB5C506500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0D6-403D-9B5F-5D717B3F5AA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1F83A3C9-069A-424B-8F0C-8BFB8634882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8BE-494E-8E5B-2CAB4DC81BC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6279ED81-CDD8-4CE6-87DE-2DB7C4195E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42-4BBC-BD74-0303831095C4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6DAB897F-8FA5-482D-B14C-A225FFA5EF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807-48AA-8D36-50353D77159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C60F4736-2D57-4F23-B26C-3A6DBA4739A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F65-4645-A259-A6B848062DB0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E4C22D16-B75C-4FCF-AE41-9CE9308E8C2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0EB-4AC7-A7DE-947B0B4F744D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20038FF8-9489-419A-9A38-D7972842E7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D70-438A-9AF0-6ADA87F071A7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6FADB9F7-1CDE-408D-825F-0D12859E7C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E7C-4F68-83D2-FFBF6668DF9C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AA118F41-05F9-448E-8998-90EE5790456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D70-438A-9AF0-6ADA87F071A7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E63F5C9B-E6A7-4280-9B81-E1B84A3AF5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A30-4517-9488-21EC5D64DA31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B3B30AC7-DA71-42A3-840D-F17DEFD754B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385-4829-A2AF-405FE323937D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2183B05D-9A61-4D46-8DF2-658DFD38BA3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33-4089-879B-74873F8850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242D806E-9B13-4EDF-999F-BE51FD50B72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17-4A5A-8598-324BEB60D64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4C733B5C-2FCC-4D44-B419-5460817F24A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FB2-469A-BD4A-9EDE7FBAD9A9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4DF158F9-9611-414B-BF9B-3DCDE6FD86F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21-466E-93D8-2F2260F54175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B6C06EF7-D945-49AA-AB9D-B0B0F2D894E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2A7-4FBD-93B7-F3B3B52A2A45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BFFFD710-4450-4F71-ADD6-1992BB20714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815-4DC4-8B65-19E4850EAF37}"/>
                </c:ext>
              </c:extLst>
            </c:dLbl>
            <c:dLbl>
              <c:idx val="102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Sheet1!$A$2:$A$104</c:f>
              <c:numCache>
                <c:formatCode>m/d/yyyy</c:formatCode>
                <c:ptCount val="1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</c:numCache>
            </c:numRef>
          </c:cat>
          <c:val>
            <c:numRef>
              <c:f>Sheet1!$B$2:$B$104</c:f>
              <c:numCache>
                <c:formatCode>#,##0</c:formatCode>
                <c:ptCount val="103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Sheet1!$C$2:$C$105</c15:f>
                <c15:dlblRangeCache>
                  <c:ptCount val="104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Sheet1!$A$2:$A$104</c:f>
              <c:numCache>
                <c:formatCode>m/d/yyyy</c:formatCode>
                <c:ptCount val="10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</c:numCache>
            </c:numRef>
          </c:cat>
          <c:val>
            <c:numRef>
              <c:f>Sheet1!$C$2:$C$104</c:f>
              <c:numCache>
                <c:formatCode>General</c:formatCode>
                <c:ptCount val="10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13.12.2020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13.12.2020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13.12.2020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840882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3410010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4474392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420171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831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13327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4625</TotalTime>
  <Words>1039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Lucie Brožová</cp:lastModifiedBy>
  <cp:revision>350</cp:revision>
  <dcterms:created xsi:type="dcterms:W3CDTF">2020-08-08T14:25:07Z</dcterms:created>
  <dcterms:modified xsi:type="dcterms:W3CDTF">2020-12-13T03:44:21Z</dcterms:modified>
</cp:coreProperties>
</file>