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Sheet1!$D$2:$D$105</c:f>
              <c:numCache>
                <c:formatCode>#,##0</c:formatCode>
                <c:ptCount val="104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1146</c:v>
                </c:pt>
                <c:pt idx="66">
                  <c:v>1190</c:v>
                </c:pt>
                <c:pt idx="67">
                  <c:v>1131</c:v>
                </c:pt>
                <c:pt idx="68">
                  <c:v>1142</c:v>
                </c:pt>
                <c:pt idx="69">
                  <c:v>1156</c:v>
                </c:pt>
                <c:pt idx="70">
                  <c:v>1142</c:v>
                </c:pt>
                <c:pt idx="71">
                  <c:v>1086</c:v>
                </c:pt>
                <c:pt idx="72">
                  <c:v>1084</c:v>
                </c:pt>
                <c:pt idx="73">
                  <c:v>1080</c:v>
                </c:pt>
                <c:pt idx="74">
                  <c:v>1042</c:v>
                </c:pt>
                <c:pt idx="75">
                  <c:v>1018</c:v>
                </c:pt>
                <c:pt idx="76">
                  <c:v>1009</c:v>
                </c:pt>
                <c:pt idx="77">
                  <c:v>971</c:v>
                </c:pt>
                <c:pt idx="78">
                  <c:v>984</c:v>
                </c:pt>
                <c:pt idx="79">
                  <c:v>958</c:v>
                </c:pt>
                <c:pt idx="80">
                  <c:v>947</c:v>
                </c:pt>
                <c:pt idx="81">
                  <c:v>913</c:v>
                </c:pt>
                <c:pt idx="82">
                  <c:v>925</c:v>
                </c:pt>
                <c:pt idx="83">
                  <c:v>930</c:v>
                </c:pt>
                <c:pt idx="84">
                  <c:v>868</c:v>
                </c:pt>
                <c:pt idx="85">
                  <c:v>848</c:v>
                </c:pt>
                <c:pt idx="86">
                  <c:v>830</c:v>
                </c:pt>
                <c:pt idx="87">
                  <c:v>793</c:v>
                </c:pt>
                <c:pt idx="88">
                  <c:v>776</c:v>
                </c:pt>
                <c:pt idx="89">
                  <c:v>757</c:v>
                </c:pt>
                <c:pt idx="90">
                  <c:v>777</c:v>
                </c:pt>
                <c:pt idx="91">
                  <c:v>723</c:v>
                </c:pt>
                <c:pt idx="92">
                  <c:v>706</c:v>
                </c:pt>
                <c:pt idx="93">
                  <c:v>710</c:v>
                </c:pt>
                <c:pt idx="94">
                  <c:v>707</c:v>
                </c:pt>
                <c:pt idx="95">
                  <c:v>689</c:v>
                </c:pt>
                <c:pt idx="96">
                  <c:v>677</c:v>
                </c:pt>
                <c:pt idx="97">
                  <c:v>713</c:v>
                </c:pt>
                <c:pt idx="98">
                  <c:v>697</c:v>
                </c:pt>
                <c:pt idx="99">
                  <c:v>675</c:v>
                </c:pt>
                <c:pt idx="100">
                  <c:v>680</c:v>
                </c:pt>
                <c:pt idx="101">
                  <c:v>669</c:v>
                </c:pt>
                <c:pt idx="102">
                  <c:v>656</c:v>
                </c:pt>
                <c:pt idx="103">
                  <c:v>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Sheet1!$B$2:$B$105</c:f>
              <c:numCache>
                <c:formatCode>#,##0</c:formatCode>
                <c:ptCount val="10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Sheet1!$D$2:$D$105</c:f>
              <c:numCache>
                <c:formatCode>#,##0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10</c:v>
                </c:pt>
                <c:pt idx="99">
                  <c:v>12</c:v>
                </c:pt>
                <c:pt idx="100">
                  <c:v>10</c:v>
                </c:pt>
                <c:pt idx="101">
                  <c:v>11</c:v>
                </c:pt>
                <c:pt idx="102">
                  <c:v>8</c:v>
                </c:pt>
                <c:pt idx="10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Sheet1!$B$2:$B$105</c:f>
              <c:numCache>
                <c:formatCode>#,##0</c:formatCode>
                <c:ptCount val="10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Sheet1!$D$2:$D$105</c:f>
              <c:numCache>
                <c:formatCode>#,##0</c:formatCode>
                <c:ptCount val="104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613</c:v>
                </c:pt>
                <c:pt idx="70">
                  <c:v>610</c:v>
                </c:pt>
                <c:pt idx="71">
                  <c:v>587</c:v>
                </c:pt>
                <c:pt idx="72">
                  <c:v>564</c:v>
                </c:pt>
                <c:pt idx="73">
                  <c:v>551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473</c:v>
                </c:pt>
                <c:pt idx="80">
                  <c:v>453</c:v>
                </c:pt>
                <c:pt idx="81">
                  <c:v>455</c:v>
                </c:pt>
                <c:pt idx="82">
                  <c:v>451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375</c:v>
                </c:pt>
                <c:pt idx="88">
                  <c:v>365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313</c:v>
                </c:pt>
                <c:pt idx="93">
                  <c:v>299</c:v>
                </c:pt>
                <c:pt idx="94">
                  <c:v>299</c:v>
                </c:pt>
                <c:pt idx="95">
                  <c:v>304</c:v>
                </c:pt>
                <c:pt idx="96">
                  <c:v>301</c:v>
                </c:pt>
                <c:pt idx="97">
                  <c:v>299</c:v>
                </c:pt>
                <c:pt idx="98">
                  <c:v>293</c:v>
                </c:pt>
                <c:pt idx="99">
                  <c:v>287</c:v>
                </c:pt>
                <c:pt idx="100">
                  <c:v>293</c:v>
                </c:pt>
                <c:pt idx="101">
                  <c:v>304</c:v>
                </c:pt>
                <c:pt idx="102">
                  <c:v>302</c:v>
                </c:pt>
                <c:pt idx="103">
                  <c:v>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Sheet1!$B$2:$B$105</c:f>
              <c:numCache>
                <c:formatCode>#,##0</c:formatCode>
                <c:ptCount val="10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Sheet1!$D$2:$D$105</c:f>
              <c:numCache>
                <c:formatCode>#,##0</c:formatCode>
                <c:ptCount val="104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895</c:v>
                </c:pt>
                <c:pt idx="38">
                  <c:v>962</c:v>
                </c:pt>
                <c:pt idx="39">
                  <c:v>1020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1666</c:v>
                </c:pt>
                <c:pt idx="47">
                  <c:v>1770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2834</c:v>
                </c:pt>
                <c:pt idx="56">
                  <c:v>2976</c:v>
                </c:pt>
                <c:pt idx="57">
                  <c:v>3038</c:v>
                </c:pt>
                <c:pt idx="58">
                  <c:v>3253</c:v>
                </c:pt>
                <c:pt idx="59">
                  <c:v>3300</c:v>
                </c:pt>
                <c:pt idx="60">
                  <c:v>3361</c:v>
                </c:pt>
                <c:pt idx="61">
                  <c:v>3445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3367</c:v>
                </c:pt>
                <c:pt idx="68">
                  <c:v>3370</c:v>
                </c:pt>
                <c:pt idx="69">
                  <c:v>3306</c:v>
                </c:pt>
                <c:pt idx="70">
                  <c:v>3210</c:v>
                </c:pt>
                <c:pt idx="71">
                  <c:v>2972</c:v>
                </c:pt>
                <c:pt idx="72">
                  <c:v>2900</c:v>
                </c:pt>
                <c:pt idx="73">
                  <c:v>2760</c:v>
                </c:pt>
                <c:pt idx="74">
                  <c:v>2638</c:v>
                </c:pt>
                <c:pt idx="75">
                  <c:v>2566</c:v>
                </c:pt>
                <c:pt idx="76">
                  <c:v>2572</c:v>
                </c:pt>
                <c:pt idx="77">
                  <c:v>2497</c:v>
                </c:pt>
                <c:pt idx="78">
                  <c:v>2454</c:v>
                </c:pt>
                <c:pt idx="79">
                  <c:v>2375</c:v>
                </c:pt>
                <c:pt idx="80">
                  <c:v>2273</c:v>
                </c:pt>
                <c:pt idx="81">
                  <c:v>2153</c:v>
                </c:pt>
                <c:pt idx="82">
                  <c:v>2139</c:v>
                </c:pt>
                <c:pt idx="83">
                  <c:v>2168</c:v>
                </c:pt>
                <c:pt idx="84">
                  <c:v>2102</c:v>
                </c:pt>
                <c:pt idx="85">
                  <c:v>2030</c:v>
                </c:pt>
                <c:pt idx="86">
                  <c:v>1943</c:v>
                </c:pt>
                <c:pt idx="87">
                  <c:v>1821</c:v>
                </c:pt>
                <c:pt idx="88">
                  <c:v>1513</c:v>
                </c:pt>
                <c:pt idx="89">
                  <c:v>1553</c:v>
                </c:pt>
                <c:pt idx="90">
                  <c:v>1543</c:v>
                </c:pt>
                <c:pt idx="91">
                  <c:v>1539</c:v>
                </c:pt>
                <c:pt idx="92">
                  <c:v>1469</c:v>
                </c:pt>
                <c:pt idx="93">
                  <c:v>1469</c:v>
                </c:pt>
                <c:pt idx="94">
                  <c:v>1499</c:v>
                </c:pt>
                <c:pt idx="95">
                  <c:v>1488</c:v>
                </c:pt>
                <c:pt idx="96">
                  <c:v>1519</c:v>
                </c:pt>
                <c:pt idx="97">
                  <c:v>1571</c:v>
                </c:pt>
                <c:pt idx="98">
                  <c:v>1547</c:v>
                </c:pt>
                <c:pt idx="99">
                  <c:v>1578</c:v>
                </c:pt>
                <c:pt idx="100">
                  <c:v>1593</c:v>
                </c:pt>
                <c:pt idx="101">
                  <c:v>1551</c:v>
                </c:pt>
                <c:pt idx="102">
                  <c:v>1573</c:v>
                </c:pt>
                <c:pt idx="103">
                  <c:v>1588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2A849E73-A67E-466E-890A-530C4C91C8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0BE80D-04A7-4CCB-954C-A67857BB1B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AEE0C5-3773-417F-9859-5B413EC24C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57A0CAC-82B0-4988-BB4A-782EF68ECE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CA14280-D136-4E38-A115-1334E942BE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75CF8F9-A111-4452-BDDC-B071C7B176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F60E502-09D7-44D1-96D7-45CEE09FD3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6B290FB-1E5F-4ECB-BCE7-F2F92F9220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85C1AE2-927F-4B2E-978B-214A0ED756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F133617-0315-4631-9A10-E59E52C38F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5DCC55F-9A57-43A0-ABBA-5488F6FCC5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D8DEF79-10A9-454E-9DCF-F7ACAC1D0D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5230919-44D2-46F6-9CAE-05982A3626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BFA0D1E-2119-40CB-A5DE-9F5EF5BCE5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CF2CE16-9BAB-407C-82EB-B7FEC1C077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524693E-C012-4B4D-A7B2-74028FF10D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6CC68CD-BCA3-41EF-B0CC-21713A0477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976F689-D08E-4D8B-9323-52BB4C238F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5FE65A52-3EFE-4613-AA74-D169129FE0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B99F762-71DD-46F5-BB1D-F3E4D7BDE6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154032F-1DC5-4895-BC69-E3DB98EC32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2156FF2-33E4-4893-9523-877677E458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60C75EC-F7A8-4ACA-A807-C4F7568CFC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A9758173-7E9F-4F23-9A02-5515326485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4DBC7D39-9FA4-460E-856F-0467FE1BDB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18F363C-EEEC-4584-8C7A-E62FA775A5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E003826-FE62-40C4-B8CF-5C3A888777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2F9757FF-1BF4-4F53-A7D8-A8F61CA5CE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36702E1-77D6-4F73-AC93-5D7CDA72B5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B4C2916-0F34-46B4-9356-3FCCD43F9B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7664093-79FE-4BAD-9051-2812852EF8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61033D4-28CB-4BF3-8906-C3B5EE8716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EA44DC6-BF92-4526-B06E-B6605109C1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2227E1D9-B2EC-46BB-BF0C-AB21CB3AB2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C232EAE-A8C1-4FBB-8F57-8F99F65F9C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1BCF63F5-6AC5-4066-8A93-220C1D262B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62FC1A7-2DB6-444A-B0E7-0863CAB028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D954E849-67B7-4322-82F1-D3F017EAB7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BA804CDC-2CF0-400E-B39F-9E82CAD6E7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91BFA6A-6BBD-45EF-A86F-2D6C471B35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0521CED7-A8DF-478A-A16B-7DA0BD8093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0C67F927-0717-4076-952B-8BB13CEDB3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14AFB22-11F2-4617-9460-5F0EA1BFD2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2D72A0B9-63D6-45FF-8FF5-2713A53041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6D3B6B37-9F63-4EE4-9DCD-B91AD8F220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0ECF592E-CCFF-45C4-BF04-8CF587722E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9E81D71-D8C7-4076-84B4-725D94300C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C01F1B1-3A96-40F2-9B7C-789B25A35A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9CE98CF6-C5F9-4BDF-8D1D-2CC130CE9B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55FA50E6-AFCD-4BEF-A8CA-3D6C88C01D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EFD8230-D0ED-4F82-ABBE-840C45606E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D5145FB-D6EA-45A2-B984-F4D97A4194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61454489-CB64-4D48-B3FA-8BAFF02178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FF797AF1-609F-4A77-A100-424F7EB41E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7C8A9D79-D41A-4477-A685-EBFF3897CD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26B84FF-3440-4AA9-A19B-501BA466F3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33BA78C-B60E-4344-BA9E-4E49342DC7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27A2DBC-7B75-4B3A-86BA-212AC796C3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270D4558-1E38-46FC-8962-039BF53B2B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D520ABCE-F3DC-413D-8AD1-C9373243CE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1013EDCB-C5C9-4C82-8207-7420E2B023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59ABA9E0-3F03-47A4-9B8A-932F7961E2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66940F6-B2A1-40CC-9C55-AA2CF9981A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483AC28-7554-44F6-89E8-542D2F2DB0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3A25BC4E-3485-4328-9827-16E0CB5584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DBBDB3F9-119B-415C-8DE8-27408A6AD9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842C3D23-0036-406A-94FC-1DCE926454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304F6833-F93E-4990-98E8-98035A16C8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ABB3202E-D850-45DF-9037-DBA0034ADD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7BFC01B0-8315-413D-AA99-FE324F6FB6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305A0EC5-CA85-45D0-A116-F4B8DC458B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D9B51B31-9145-4C66-9F4D-F5CFDA701D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788575B8-78D3-4C6D-A9CD-1CFA03D4B0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CFE05030-57CB-432B-9EB0-9B92B9800B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CE69CA57-F1F4-4D1D-B745-F4C7A12AA1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91D47EA2-D8EB-432C-A6A5-863FBFE5A2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D55D5EB5-1BF4-4689-873E-080D3A66BB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6E6203D4-7FA5-495B-B01C-8360E806EC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C28AFE31-DADA-4CA4-8BE9-83263C3F61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78BDEE7C-CA65-4DE6-BEA5-77F64C3955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AD2C7142-75FA-4586-9B80-411CCD0D37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0896072E-14A5-4356-A593-ABAF6E71A1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06F08037-6097-40E0-9653-8355299FC4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3379D4DD-B6CD-4B87-BD02-BE45A537DC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51D89F4B-817C-4BFA-B288-A673ED3052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18B32DF8-8C48-4798-A9D5-706074987E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2B328FF1-73DB-469A-B820-31FD7381B7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68692321-D149-4A51-AFFD-A49D241F9B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C4446E92-A969-47F4-B434-20093EF7CC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0A522047-DF52-46D4-A37E-AEC7B7EDF5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9A71D6B0-EA70-4032-AE3D-F41B7681A0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388A3F25-7B72-4AB8-8F24-F894AB5457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FB2-469A-BD4A-9EDE7FBAD9A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7BB4C789-53EA-453A-B732-188E726565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21-466E-93D8-2F2260F5417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0C6A39CE-A218-4C8E-9026-5523BD3B29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2A7-4FBD-93B7-F3B3B52A2A45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5ED0EEAD-EA6D-4745-93CB-1C53B19F42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815-4DC4-8B65-19E4850EAF3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BE6E5A20-0692-4AC3-8020-2A216763FB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966-4EED-A301-0D071B2D0298}"/>
                </c:ext>
              </c:extLst>
            </c:dLbl>
            <c:dLbl>
              <c:idx val="103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Sheet1!$B$2:$B$105</c:f>
              <c:numCache>
                <c:formatCode>#,##0</c:formatCode>
                <c:ptCount val="10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Sheet1!$C$2:$C$106</c15:f>
                <c15:dlblRangeCache>
                  <c:ptCount val="105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14.12.2020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14.12.2020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36922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42541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67142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9905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475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4614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1032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353</cp:revision>
  <dcterms:created xsi:type="dcterms:W3CDTF">2020-08-08T14:25:07Z</dcterms:created>
  <dcterms:modified xsi:type="dcterms:W3CDTF">2020-12-14T03:38:14Z</dcterms:modified>
</cp:coreProperties>
</file>