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1133" r:id="rId2"/>
    <p:sldId id="1291" r:id="rId3"/>
    <p:sldId id="1292" r:id="rId4"/>
    <p:sldId id="1293" r:id="rId5"/>
    <p:sldId id="1297" r:id="rId6"/>
    <p:sldId id="1298" r:id="rId7"/>
    <p:sldId id="1253" r:id="rId8"/>
    <p:sldId id="1249" r:id="rId9"/>
    <p:sldId id="1299" r:id="rId10"/>
    <p:sldId id="1256" r:id="rId11"/>
    <p:sldId id="1257" r:id="rId12"/>
    <p:sldId id="1300" r:id="rId13"/>
    <p:sldId id="1259" r:id="rId14"/>
    <p:sldId id="1260" r:id="rId15"/>
    <p:sldId id="1301" r:id="rId16"/>
    <p:sldId id="1262" r:id="rId17"/>
    <p:sldId id="1263" r:id="rId18"/>
    <p:sldId id="1302" r:id="rId19"/>
    <p:sldId id="1265" r:id="rId20"/>
    <p:sldId id="1266" r:id="rId21"/>
    <p:sldId id="1303" r:id="rId22"/>
    <p:sldId id="1268" r:id="rId23"/>
    <p:sldId id="1269" r:id="rId24"/>
    <p:sldId id="1304" r:id="rId25"/>
    <p:sldId id="1271" r:id="rId26"/>
    <p:sldId id="1272" r:id="rId27"/>
    <p:sldId id="1305" r:id="rId28"/>
    <p:sldId id="1274" r:id="rId29"/>
    <p:sldId id="1275" r:id="rId30"/>
    <p:sldId id="1306" r:id="rId31"/>
    <p:sldId id="1277" r:id="rId32"/>
    <p:sldId id="1278" r:id="rId33"/>
    <p:sldId id="1307" r:id="rId34"/>
    <p:sldId id="1295" r:id="rId35"/>
    <p:sldId id="1296" r:id="rId36"/>
    <p:sldId id="1308" r:id="rId37"/>
    <p:sldId id="1280" r:id="rId38"/>
    <p:sldId id="1281" r:id="rId39"/>
    <p:sldId id="1309" r:id="rId40"/>
    <p:sldId id="1283" r:id="rId41"/>
    <p:sldId id="1284" r:id="rId42"/>
    <p:sldId id="1310" r:id="rId43"/>
    <p:sldId id="1286" r:id="rId44"/>
    <p:sldId id="1287" r:id="rId45"/>
    <p:sldId id="1311" r:id="rId46"/>
    <p:sldId id="1289" r:id="rId47"/>
    <p:sldId id="1290" r:id="rId48"/>
  </p:sldIdLst>
  <p:sldSz cx="12192000" cy="6858000"/>
  <p:notesSz cx="6858000" cy="9144000"/>
  <p:custDataLst>
    <p:tags r:id="rId5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00B050"/>
    <a:srgbClr val="4472C4"/>
    <a:srgbClr val="305983"/>
    <a:srgbClr val="D31145"/>
    <a:srgbClr val="9E0D34"/>
    <a:srgbClr val="FF66FF"/>
    <a:srgbClr val="FFC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7" autoAdjust="0"/>
    <p:restoredTop sz="96327" autoAdjust="0"/>
  </p:normalViewPr>
  <p:slideViewPr>
    <p:cSldViewPr snapToGrid="0">
      <p:cViewPr varScale="1">
        <p:scale>
          <a:sx n="84" d="100"/>
          <a:sy n="84" d="100"/>
        </p:scale>
        <p:origin x="91" y="8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General</c:formatCode>
                <c:ptCount val="99"/>
                <c:pt idx="0">
                  <c:v>3502</c:v>
                </c:pt>
                <c:pt idx="1">
                  <c:v>3795</c:v>
                </c:pt>
                <c:pt idx="2">
                  <c:v>2554</c:v>
                </c:pt>
                <c:pt idx="3">
                  <c:v>1840</c:v>
                </c:pt>
                <c:pt idx="4">
                  <c:v>3118</c:v>
                </c:pt>
                <c:pt idx="5">
                  <c:v>4458</c:v>
                </c:pt>
                <c:pt idx="6">
                  <c:v>5337</c:v>
                </c:pt>
                <c:pt idx="7">
                  <c:v>5394</c:v>
                </c:pt>
                <c:pt idx="8">
                  <c:v>8616</c:v>
                </c:pt>
                <c:pt idx="9">
                  <c:v>4636</c:v>
                </c:pt>
                <c:pt idx="10">
                  <c:v>3104</c:v>
                </c:pt>
                <c:pt idx="11">
                  <c:v>4308</c:v>
                </c:pt>
                <c:pt idx="12">
                  <c:v>8324</c:v>
                </c:pt>
                <c:pt idx="13">
                  <c:v>9545</c:v>
                </c:pt>
                <c:pt idx="14">
                  <c:v>9724</c:v>
                </c:pt>
                <c:pt idx="15">
                  <c:v>11104</c:v>
                </c:pt>
                <c:pt idx="16">
                  <c:v>8713</c:v>
                </c:pt>
                <c:pt idx="17">
                  <c:v>5058</c:v>
                </c:pt>
                <c:pt idx="18">
                  <c:v>8077</c:v>
                </c:pt>
                <c:pt idx="19">
                  <c:v>11985</c:v>
                </c:pt>
                <c:pt idx="20">
                  <c:v>14970</c:v>
                </c:pt>
                <c:pt idx="21">
                  <c:v>14155</c:v>
                </c:pt>
                <c:pt idx="22">
                  <c:v>15249</c:v>
                </c:pt>
                <c:pt idx="23">
                  <c:v>12473</c:v>
                </c:pt>
                <c:pt idx="24">
                  <c:v>7300</c:v>
                </c:pt>
                <c:pt idx="25">
                  <c:v>10272</c:v>
                </c:pt>
                <c:pt idx="26">
                  <c:v>15666</c:v>
                </c:pt>
                <c:pt idx="27">
                  <c:v>12978</c:v>
                </c:pt>
                <c:pt idx="28">
                  <c:v>13051</c:v>
                </c:pt>
                <c:pt idx="29">
                  <c:v>13603</c:v>
                </c:pt>
                <c:pt idx="30">
                  <c:v>11427</c:v>
                </c:pt>
                <c:pt idx="31">
                  <c:v>6551</c:v>
                </c:pt>
                <c:pt idx="32">
                  <c:v>9239</c:v>
                </c:pt>
                <c:pt idx="33">
                  <c:v>12089</c:v>
                </c:pt>
                <c:pt idx="34">
                  <c:v>15725</c:v>
                </c:pt>
                <c:pt idx="35">
                  <c:v>13234</c:v>
                </c:pt>
                <c:pt idx="36">
                  <c:v>11546</c:v>
                </c:pt>
                <c:pt idx="37">
                  <c:v>7720</c:v>
                </c:pt>
                <c:pt idx="38">
                  <c:v>3609</c:v>
                </c:pt>
                <c:pt idx="39">
                  <c:v>6048</c:v>
                </c:pt>
                <c:pt idx="40">
                  <c:v>9055</c:v>
                </c:pt>
                <c:pt idx="41">
                  <c:v>8920</c:v>
                </c:pt>
                <c:pt idx="42">
                  <c:v>7874</c:v>
                </c:pt>
                <c:pt idx="43">
                  <c:v>7358</c:v>
                </c:pt>
                <c:pt idx="44">
                  <c:v>4196</c:v>
                </c:pt>
                <c:pt idx="45">
                  <c:v>1890</c:v>
                </c:pt>
                <c:pt idx="46">
                  <c:v>5411</c:v>
                </c:pt>
                <c:pt idx="47">
                  <c:v>4246</c:v>
                </c:pt>
                <c:pt idx="48">
                  <c:v>5514</c:v>
                </c:pt>
                <c:pt idx="49">
                  <c:v>6470</c:v>
                </c:pt>
                <c:pt idx="50">
                  <c:v>5809</c:v>
                </c:pt>
                <c:pt idx="51">
                  <c:v>3191</c:v>
                </c:pt>
                <c:pt idx="52">
                  <c:v>1509</c:v>
                </c:pt>
                <c:pt idx="53">
                  <c:v>4379</c:v>
                </c:pt>
                <c:pt idx="54">
                  <c:v>5861</c:v>
                </c:pt>
                <c:pt idx="55">
                  <c:v>4929</c:v>
                </c:pt>
                <c:pt idx="56">
                  <c:v>4049</c:v>
                </c:pt>
                <c:pt idx="57">
                  <c:v>4462</c:v>
                </c:pt>
                <c:pt idx="58">
                  <c:v>2667</c:v>
                </c:pt>
                <c:pt idx="59">
                  <c:v>1074</c:v>
                </c:pt>
                <c:pt idx="60">
                  <c:v>3573</c:v>
                </c:pt>
                <c:pt idx="61">
                  <c:v>5180</c:v>
                </c:pt>
                <c:pt idx="62">
                  <c:v>4561</c:v>
                </c:pt>
                <c:pt idx="63">
                  <c:v>4625</c:v>
                </c:pt>
                <c:pt idx="64">
                  <c:v>4746</c:v>
                </c:pt>
                <c:pt idx="65">
                  <c:v>3312</c:v>
                </c:pt>
                <c:pt idx="66">
                  <c:v>1112</c:v>
                </c:pt>
                <c:pt idx="67">
                  <c:v>4247</c:v>
                </c:pt>
                <c:pt idx="68">
                  <c:v>5852</c:v>
                </c:pt>
                <c:pt idx="69">
                  <c:v>6412</c:v>
                </c:pt>
                <c:pt idx="70">
                  <c:v>5869</c:v>
                </c:pt>
                <c:pt idx="71">
                  <c:v>6202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4259</c:v>
                </c:pt>
                <c:pt idx="58">
                  <c:v>4115</c:v>
                </c:pt>
                <c:pt idx="59">
                  <c:v>3944</c:v>
                </c:pt>
                <c:pt idx="60">
                  <c:v>3818</c:v>
                </c:pt>
                <c:pt idx="61">
                  <c:v>3721</c:v>
                </c:pt>
                <c:pt idx="62">
                  <c:v>3640</c:v>
                </c:pt>
                <c:pt idx="63">
                  <c:v>3568</c:v>
                </c:pt>
                <c:pt idx="64">
                  <c:v>3460</c:v>
                </c:pt>
                <c:pt idx="65">
                  <c:v>3348</c:v>
                </c:pt>
                <c:pt idx="66">
                  <c:v>3248</c:v>
                </c:pt>
                <c:pt idx="67">
                  <c:v>3169</c:v>
                </c:pt>
                <c:pt idx="68">
                  <c:v>3093</c:v>
                </c:pt>
                <c:pt idx="69">
                  <c:v>3015</c:v>
                </c:pt>
                <c:pt idx="70">
                  <c:v>2931</c:v>
                </c:pt>
                <c:pt idx="71">
                  <c:v>2846</c:v>
                </c:pt>
                <c:pt idx="72">
                  <c:v>2769</c:v>
                </c:pt>
                <c:pt idx="73">
                  <c:v>2698</c:v>
                </c:pt>
                <c:pt idx="74">
                  <c:v>2630</c:v>
                </c:pt>
                <c:pt idx="75">
                  <c:v>2562</c:v>
                </c:pt>
                <c:pt idx="76">
                  <c:v>2493</c:v>
                </c:pt>
                <c:pt idx="77">
                  <c:v>2425</c:v>
                </c:pt>
                <c:pt idx="78">
                  <c:v>2361</c:v>
                </c:pt>
                <c:pt idx="79">
                  <c:v>2300</c:v>
                </c:pt>
                <c:pt idx="80">
                  <c:v>2242</c:v>
                </c:pt>
                <c:pt idx="81">
                  <c:v>2185</c:v>
                </c:pt>
                <c:pt idx="82">
                  <c:v>2127</c:v>
                </c:pt>
                <c:pt idx="83">
                  <c:v>2072</c:v>
                </c:pt>
                <c:pt idx="84">
                  <c:v>2018</c:v>
                </c:pt>
                <c:pt idx="85">
                  <c:v>1967</c:v>
                </c:pt>
                <c:pt idx="86">
                  <c:v>1917</c:v>
                </c:pt>
                <c:pt idx="87">
                  <c:v>1869</c:v>
                </c:pt>
                <c:pt idx="88">
                  <c:v>1822</c:v>
                </c:pt>
                <c:pt idx="89">
                  <c:v>1776</c:v>
                </c:pt>
                <c:pt idx="90">
                  <c:v>1730</c:v>
                </c:pt>
                <c:pt idx="91">
                  <c:v>1688</c:v>
                </c:pt>
                <c:pt idx="92">
                  <c:v>1645</c:v>
                </c:pt>
                <c:pt idx="93">
                  <c:v>1605</c:v>
                </c:pt>
                <c:pt idx="94">
                  <c:v>1565</c:v>
                </c:pt>
                <c:pt idx="95">
                  <c:v>1527</c:v>
                </c:pt>
                <c:pt idx="96">
                  <c:v>1489</c:v>
                </c:pt>
                <c:pt idx="97">
                  <c:v>1453</c:v>
                </c:pt>
                <c:pt idx="98">
                  <c:v>1418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0,87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4756</c:v>
                </c:pt>
                <c:pt idx="58">
                  <c:v>4694</c:v>
                </c:pt>
                <c:pt idx="59">
                  <c:v>4552</c:v>
                </c:pt>
                <c:pt idx="60">
                  <c:v>4520</c:v>
                </c:pt>
                <c:pt idx="61">
                  <c:v>4551</c:v>
                </c:pt>
                <c:pt idx="62">
                  <c:v>4612</c:v>
                </c:pt>
                <c:pt idx="63">
                  <c:v>4685</c:v>
                </c:pt>
                <c:pt idx="64">
                  <c:v>4656</c:v>
                </c:pt>
                <c:pt idx="65">
                  <c:v>4609</c:v>
                </c:pt>
                <c:pt idx="66">
                  <c:v>4591</c:v>
                </c:pt>
                <c:pt idx="67">
                  <c:v>4627</c:v>
                </c:pt>
                <c:pt idx="68">
                  <c:v>4661</c:v>
                </c:pt>
                <c:pt idx="69">
                  <c:v>4676</c:v>
                </c:pt>
                <c:pt idx="70">
                  <c:v>4671</c:v>
                </c:pt>
                <c:pt idx="71">
                  <c:v>4657</c:v>
                </c:pt>
                <c:pt idx="72">
                  <c:v>4658</c:v>
                </c:pt>
                <c:pt idx="73">
                  <c:v>4674</c:v>
                </c:pt>
                <c:pt idx="74">
                  <c:v>4694</c:v>
                </c:pt>
                <c:pt idx="75">
                  <c:v>4702</c:v>
                </c:pt>
                <c:pt idx="76">
                  <c:v>4702</c:v>
                </c:pt>
                <c:pt idx="77">
                  <c:v>4701</c:v>
                </c:pt>
                <c:pt idx="78">
                  <c:v>4707</c:v>
                </c:pt>
                <c:pt idx="79">
                  <c:v>4719</c:v>
                </c:pt>
                <c:pt idx="80">
                  <c:v>4729</c:v>
                </c:pt>
                <c:pt idx="81">
                  <c:v>4736</c:v>
                </c:pt>
                <c:pt idx="82">
                  <c:v>4739</c:v>
                </c:pt>
                <c:pt idx="83">
                  <c:v>4743</c:v>
                </c:pt>
                <c:pt idx="84">
                  <c:v>4750</c:v>
                </c:pt>
                <c:pt idx="85">
                  <c:v>4759</c:v>
                </c:pt>
                <c:pt idx="86">
                  <c:v>4767</c:v>
                </c:pt>
                <c:pt idx="87">
                  <c:v>4773</c:v>
                </c:pt>
                <c:pt idx="88">
                  <c:v>4778</c:v>
                </c:pt>
                <c:pt idx="89">
                  <c:v>4784</c:v>
                </c:pt>
                <c:pt idx="90">
                  <c:v>4791</c:v>
                </c:pt>
                <c:pt idx="91">
                  <c:v>4798</c:v>
                </c:pt>
                <c:pt idx="92">
                  <c:v>4805</c:v>
                </c:pt>
                <c:pt idx="93">
                  <c:v>4811</c:v>
                </c:pt>
                <c:pt idx="94">
                  <c:v>4817</c:v>
                </c:pt>
                <c:pt idx="95">
                  <c:v>4824</c:v>
                </c:pt>
                <c:pt idx="96">
                  <c:v>4830</c:v>
                </c:pt>
                <c:pt idx="97">
                  <c:v>4837</c:v>
                </c:pt>
                <c:pt idx="98">
                  <c:v>4844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1,01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5420</c:v>
                </c:pt>
                <c:pt idx="58">
                  <c:v>5464</c:v>
                </c:pt>
                <c:pt idx="59">
                  <c:v>5363</c:v>
                </c:pt>
                <c:pt idx="60">
                  <c:v>5495</c:v>
                </c:pt>
                <c:pt idx="61">
                  <c:v>5753</c:v>
                </c:pt>
                <c:pt idx="62">
                  <c:v>6071</c:v>
                </c:pt>
                <c:pt idx="63">
                  <c:v>6410</c:v>
                </c:pt>
                <c:pt idx="64">
                  <c:v>6541</c:v>
                </c:pt>
                <c:pt idx="65">
                  <c:v>6648</c:v>
                </c:pt>
                <c:pt idx="66">
                  <c:v>6835</c:v>
                </c:pt>
                <c:pt idx="67">
                  <c:v>7152</c:v>
                </c:pt>
                <c:pt idx="68">
                  <c:v>7466</c:v>
                </c:pt>
                <c:pt idx="69">
                  <c:v>7736</c:v>
                </c:pt>
                <c:pt idx="70">
                  <c:v>7966</c:v>
                </c:pt>
                <c:pt idx="71">
                  <c:v>8188</c:v>
                </c:pt>
                <c:pt idx="72">
                  <c:v>8466</c:v>
                </c:pt>
                <c:pt idx="73">
                  <c:v>8793</c:v>
                </c:pt>
                <c:pt idx="74">
                  <c:v>9132</c:v>
                </c:pt>
                <c:pt idx="75">
                  <c:v>9443</c:v>
                </c:pt>
                <c:pt idx="76">
                  <c:v>9742</c:v>
                </c:pt>
                <c:pt idx="77">
                  <c:v>10060</c:v>
                </c:pt>
                <c:pt idx="78">
                  <c:v>10410</c:v>
                </c:pt>
                <c:pt idx="79">
                  <c:v>10786</c:v>
                </c:pt>
                <c:pt idx="80">
                  <c:v>11169</c:v>
                </c:pt>
                <c:pt idx="81">
                  <c:v>11549</c:v>
                </c:pt>
                <c:pt idx="82">
                  <c:v>11933</c:v>
                </c:pt>
                <c:pt idx="83">
                  <c:v>12335</c:v>
                </c:pt>
                <c:pt idx="84">
                  <c:v>12764</c:v>
                </c:pt>
                <c:pt idx="85">
                  <c:v>13211</c:v>
                </c:pt>
                <c:pt idx="86">
                  <c:v>13667</c:v>
                </c:pt>
                <c:pt idx="87">
                  <c:v>14132</c:v>
                </c:pt>
                <c:pt idx="88">
                  <c:v>14610</c:v>
                </c:pt>
                <c:pt idx="89">
                  <c:v>15109</c:v>
                </c:pt>
                <c:pt idx="90">
                  <c:v>15629</c:v>
                </c:pt>
                <c:pt idx="91">
                  <c:v>16168</c:v>
                </c:pt>
                <c:pt idx="92">
                  <c:v>16722</c:v>
                </c:pt>
                <c:pt idx="93">
                  <c:v>17292</c:v>
                </c:pt>
                <c:pt idx="94">
                  <c:v>17880</c:v>
                </c:pt>
                <c:pt idx="95">
                  <c:v>18491</c:v>
                </c:pt>
                <c:pt idx="96">
                  <c:v>19125</c:v>
                </c:pt>
                <c:pt idx="97">
                  <c:v>19780</c:v>
                </c:pt>
                <c:pt idx="98">
                  <c:v>20455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Sheet1!$G$32:$G$130</c:f>
              <c:numCache>
                <c:formatCode>General</c:formatCode>
                <c:ptCount val="99"/>
                <c:pt idx="57">
                  <c:v>5420</c:v>
                </c:pt>
                <c:pt idx="58">
                  <c:v>5464</c:v>
                </c:pt>
                <c:pt idx="59">
                  <c:v>5363</c:v>
                </c:pt>
                <c:pt idx="60">
                  <c:v>5495</c:v>
                </c:pt>
                <c:pt idx="61">
                  <c:v>5753</c:v>
                </c:pt>
                <c:pt idx="62">
                  <c:v>6071</c:v>
                </c:pt>
                <c:pt idx="63">
                  <c:v>6410</c:v>
                </c:pt>
                <c:pt idx="64">
                  <c:v>6541</c:v>
                </c:pt>
                <c:pt idx="65">
                  <c:v>6648</c:v>
                </c:pt>
                <c:pt idx="66">
                  <c:v>6835</c:v>
                </c:pt>
                <c:pt idx="67">
                  <c:v>7152</c:v>
                </c:pt>
                <c:pt idx="68">
                  <c:v>7466</c:v>
                </c:pt>
                <c:pt idx="69">
                  <c:v>7736</c:v>
                </c:pt>
                <c:pt idx="70">
                  <c:v>7966</c:v>
                </c:pt>
                <c:pt idx="71">
                  <c:v>8489</c:v>
                </c:pt>
                <c:pt idx="72">
                  <c:v>8952</c:v>
                </c:pt>
                <c:pt idx="73">
                  <c:v>9398</c:v>
                </c:pt>
                <c:pt idx="74">
                  <c:v>9819</c:v>
                </c:pt>
                <c:pt idx="75">
                  <c:v>10284</c:v>
                </c:pt>
                <c:pt idx="76">
                  <c:v>10784</c:v>
                </c:pt>
                <c:pt idx="77">
                  <c:v>11334</c:v>
                </c:pt>
                <c:pt idx="78">
                  <c:v>11942</c:v>
                </c:pt>
                <c:pt idx="79">
                  <c:v>12528</c:v>
                </c:pt>
                <c:pt idx="80">
                  <c:v>13126</c:v>
                </c:pt>
                <c:pt idx="81">
                  <c:v>13756</c:v>
                </c:pt>
                <c:pt idx="82">
                  <c:v>14447</c:v>
                </c:pt>
                <c:pt idx="83">
                  <c:v>15177</c:v>
                </c:pt>
                <c:pt idx="84">
                  <c:v>15939</c:v>
                </c:pt>
                <c:pt idx="85">
                  <c:v>16725</c:v>
                </c:pt>
                <c:pt idx="86">
                  <c:v>17540</c:v>
                </c:pt>
                <c:pt idx="87">
                  <c:v>18401</c:v>
                </c:pt>
                <c:pt idx="88">
                  <c:v>19315</c:v>
                </c:pt>
                <c:pt idx="89">
                  <c:v>20279</c:v>
                </c:pt>
                <c:pt idx="90">
                  <c:v>21285</c:v>
                </c:pt>
                <c:pt idx="91">
                  <c:v>22332</c:v>
                </c:pt>
                <c:pt idx="92">
                  <c:v>23429</c:v>
                </c:pt>
                <c:pt idx="93">
                  <c:v>24585</c:v>
                </c:pt>
                <c:pt idx="94">
                  <c:v>25802</c:v>
                </c:pt>
                <c:pt idx="95">
                  <c:v>27080</c:v>
                </c:pt>
                <c:pt idx="96">
                  <c:v>28417</c:v>
                </c:pt>
                <c:pt idx="97">
                  <c:v>29816</c:v>
                </c:pt>
                <c:pt idx="98">
                  <c:v>31284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57</c:v>
                </c:pt>
                <c:pt idx="1">
                  <c:v>58</c:v>
                </c:pt>
                <c:pt idx="2">
                  <c:v>39</c:v>
                </c:pt>
                <c:pt idx="3">
                  <c:v>45</c:v>
                </c:pt>
                <c:pt idx="4">
                  <c:v>51</c:v>
                </c:pt>
                <c:pt idx="5">
                  <c:v>73</c:v>
                </c:pt>
                <c:pt idx="6">
                  <c:v>136</c:v>
                </c:pt>
                <c:pt idx="7">
                  <c:v>56</c:v>
                </c:pt>
                <c:pt idx="8">
                  <c:v>91</c:v>
                </c:pt>
                <c:pt idx="9">
                  <c:v>38</c:v>
                </c:pt>
                <c:pt idx="10">
                  <c:v>56</c:v>
                </c:pt>
                <c:pt idx="11">
                  <c:v>87</c:v>
                </c:pt>
                <c:pt idx="12">
                  <c:v>143</c:v>
                </c:pt>
                <c:pt idx="13">
                  <c:v>135</c:v>
                </c:pt>
                <c:pt idx="14">
                  <c:v>143</c:v>
                </c:pt>
                <c:pt idx="15">
                  <c:v>243</c:v>
                </c:pt>
                <c:pt idx="16">
                  <c:v>138</c:v>
                </c:pt>
                <c:pt idx="17">
                  <c:v>152</c:v>
                </c:pt>
                <c:pt idx="18">
                  <c:v>224</c:v>
                </c:pt>
                <c:pt idx="19">
                  <c:v>299</c:v>
                </c:pt>
                <c:pt idx="20">
                  <c:v>237</c:v>
                </c:pt>
                <c:pt idx="21">
                  <c:v>190</c:v>
                </c:pt>
                <c:pt idx="22">
                  <c:v>231</c:v>
                </c:pt>
                <c:pt idx="23">
                  <c:v>341</c:v>
                </c:pt>
                <c:pt idx="24">
                  <c:v>305</c:v>
                </c:pt>
                <c:pt idx="25">
                  <c:v>68</c:v>
                </c:pt>
                <c:pt idx="26">
                  <c:v>276</c:v>
                </c:pt>
                <c:pt idx="27">
                  <c:v>270</c:v>
                </c:pt>
                <c:pt idx="28">
                  <c:v>321</c:v>
                </c:pt>
                <c:pt idx="29">
                  <c:v>184</c:v>
                </c:pt>
                <c:pt idx="30">
                  <c:v>376</c:v>
                </c:pt>
                <c:pt idx="31">
                  <c:v>189</c:v>
                </c:pt>
                <c:pt idx="32">
                  <c:v>54</c:v>
                </c:pt>
                <c:pt idx="33">
                  <c:v>383</c:v>
                </c:pt>
                <c:pt idx="34">
                  <c:v>272</c:v>
                </c:pt>
                <c:pt idx="35">
                  <c:v>323</c:v>
                </c:pt>
                <c:pt idx="36">
                  <c:v>117</c:v>
                </c:pt>
                <c:pt idx="37">
                  <c:v>380</c:v>
                </c:pt>
                <c:pt idx="38">
                  <c:v>27</c:v>
                </c:pt>
                <c:pt idx="39">
                  <c:v>40</c:v>
                </c:pt>
                <c:pt idx="40">
                  <c:v>380</c:v>
                </c:pt>
                <c:pt idx="41">
                  <c:v>64</c:v>
                </c:pt>
                <c:pt idx="42">
                  <c:v>239</c:v>
                </c:pt>
                <c:pt idx="43">
                  <c:v>152</c:v>
                </c:pt>
                <c:pt idx="44">
                  <c:v>61</c:v>
                </c:pt>
                <c:pt idx="45">
                  <c:v>12</c:v>
                </c:pt>
                <c:pt idx="46">
                  <c:v>174</c:v>
                </c:pt>
                <c:pt idx="47">
                  <c:v>12</c:v>
                </c:pt>
                <c:pt idx="48">
                  <c:v>83</c:v>
                </c:pt>
                <c:pt idx="49">
                  <c:v>151</c:v>
                </c:pt>
                <c:pt idx="50">
                  <c:v>149</c:v>
                </c:pt>
                <c:pt idx="51">
                  <c:v>122</c:v>
                </c:pt>
                <c:pt idx="52">
                  <c:v>49</c:v>
                </c:pt>
                <c:pt idx="53">
                  <c:v>138</c:v>
                </c:pt>
                <c:pt idx="54">
                  <c:v>25</c:v>
                </c:pt>
                <c:pt idx="55">
                  <c:v>187</c:v>
                </c:pt>
                <c:pt idx="56">
                  <c:v>19</c:v>
                </c:pt>
                <c:pt idx="57">
                  <c:v>146</c:v>
                </c:pt>
                <c:pt idx="58">
                  <c:v>39</c:v>
                </c:pt>
                <c:pt idx="59">
                  <c:v>9</c:v>
                </c:pt>
                <c:pt idx="60">
                  <c:v>33</c:v>
                </c:pt>
                <c:pt idx="61">
                  <c:v>78</c:v>
                </c:pt>
                <c:pt idx="62">
                  <c:v>183</c:v>
                </c:pt>
                <c:pt idx="63">
                  <c:v>87</c:v>
                </c:pt>
                <c:pt idx="64">
                  <c:v>112</c:v>
                </c:pt>
                <c:pt idx="65">
                  <c:v>122</c:v>
                </c:pt>
                <c:pt idx="66">
                  <c:v>15</c:v>
                </c:pt>
                <c:pt idx="67">
                  <c:v>124</c:v>
                </c:pt>
                <c:pt idx="68">
                  <c:v>16</c:v>
                </c:pt>
                <c:pt idx="69">
                  <c:v>166</c:v>
                </c:pt>
                <c:pt idx="70">
                  <c:v>198</c:v>
                </c:pt>
                <c:pt idx="7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57</c:v>
                </c:pt>
                <c:pt idx="1">
                  <c:v>58</c:v>
                </c:pt>
                <c:pt idx="2">
                  <c:v>39</c:v>
                </c:pt>
                <c:pt idx="3">
                  <c:v>45</c:v>
                </c:pt>
                <c:pt idx="4">
                  <c:v>51</c:v>
                </c:pt>
                <c:pt idx="5">
                  <c:v>73</c:v>
                </c:pt>
                <c:pt idx="6">
                  <c:v>136</c:v>
                </c:pt>
                <c:pt idx="7">
                  <c:v>56</c:v>
                </c:pt>
                <c:pt idx="8">
                  <c:v>91</c:v>
                </c:pt>
                <c:pt idx="9">
                  <c:v>38</c:v>
                </c:pt>
                <c:pt idx="10">
                  <c:v>56</c:v>
                </c:pt>
                <c:pt idx="11">
                  <c:v>87</c:v>
                </c:pt>
                <c:pt idx="12">
                  <c:v>143</c:v>
                </c:pt>
                <c:pt idx="13">
                  <c:v>135</c:v>
                </c:pt>
                <c:pt idx="14">
                  <c:v>143</c:v>
                </c:pt>
                <c:pt idx="15">
                  <c:v>243</c:v>
                </c:pt>
                <c:pt idx="16">
                  <c:v>138</c:v>
                </c:pt>
                <c:pt idx="17">
                  <c:v>152</c:v>
                </c:pt>
                <c:pt idx="18">
                  <c:v>224</c:v>
                </c:pt>
                <c:pt idx="19">
                  <c:v>299</c:v>
                </c:pt>
                <c:pt idx="20">
                  <c:v>237</c:v>
                </c:pt>
                <c:pt idx="21">
                  <c:v>190</c:v>
                </c:pt>
                <c:pt idx="22">
                  <c:v>231</c:v>
                </c:pt>
                <c:pt idx="23">
                  <c:v>341</c:v>
                </c:pt>
                <c:pt idx="24">
                  <c:v>305</c:v>
                </c:pt>
                <c:pt idx="25">
                  <c:v>68</c:v>
                </c:pt>
                <c:pt idx="26">
                  <c:v>276</c:v>
                </c:pt>
                <c:pt idx="27">
                  <c:v>270</c:v>
                </c:pt>
                <c:pt idx="28">
                  <c:v>321</c:v>
                </c:pt>
                <c:pt idx="29">
                  <c:v>184</c:v>
                </c:pt>
                <c:pt idx="30">
                  <c:v>376</c:v>
                </c:pt>
                <c:pt idx="31">
                  <c:v>189</c:v>
                </c:pt>
                <c:pt idx="32">
                  <c:v>54</c:v>
                </c:pt>
                <c:pt idx="33">
                  <c:v>383</c:v>
                </c:pt>
                <c:pt idx="34">
                  <c:v>272</c:v>
                </c:pt>
                <c:pt idx="35">
                  <c:v>323</c:v>
                </c:pt>
                <c:pt idx="36">
                  <c:v>117</c:v>
                </c:pt>
                <c:pt idx="37">
                  <c:v>380</c:v>
                </c:pt>
                <c:pt idx="38">
                  <c:v>27</c:v>
                </c:pt>
                <c:pt idx="39">
                  <c:v>40</c:v>
                </c:pt>
                <c:pt idx="40">
                  <c:v>380</c:v>
                </c:pt>
                <c:pt idx="41">
                  <c:v>64</c:v>
                </c:pt>
                <c:pt idx="42">
                  <c:v>239</c:v>
                </c:pt>
                <c:pt idx="43">
                  <c:v>152</c:v>
                </c:pt>
                <c:pt idx="44">
                  <c:v>61</c:v>
                </c:pt>
                <c:pt idx="45">
                  <c:v>12</c:v>
                </c:pt>
                <c:pt idx="46">
                  <c:v>174</c:v>
                </c:pt>
                <c:pt idx="47">
                  <c:v>12</c:v>
                </c:pt>
                <c:pt idx="48">
                  <c:v>83</c:v>
                </c:pt>
                <c:pt idx="49">
                  <c:v>151</c:v>
                </c:pt>
                <c:pt idx="50">
                  <c:v>149</c:v>
                </c:pt>
                <c:pt idx="51">
                  <c:v>122</c:v>
                </c:pt>
                <c:pt idx="52">
                  <c:v>49</c:v>
                </c:pt>
                <c:pt idx="53">
                  <c:v>138</c:v>
                </c:pt>
                <c:pt idx="54">
                  <c:v>25</c:v>
                </c:pt>
                <c:pt idx="55">
                  <c:v>187</c:v>
                </c:pt>
                <c:pt idx="56">
                  <c:v>19</c:v>
                </c:pt>
                <c:pt idx="57">
                  <c:v>146</c:v>
                </c:pt>
                <c:pt idx="58">
                  <c:v>39</c:v>
                </c:pt>
                <c:pt idx="59">
                  <c:v>9</c:v>
                </c:pt>
                <c:pt idx="60">
                  <c:v>33</c:v>
                </c:pt>
                <c:pt idx="61">
                  <c:v>78</c:v>
                </c:pt>
                <c:pt idx="62">
                  <c:v>183</c:v>
                </c:pt>
                <c:pt idx="63">
                  <c:v>87</c:v>
                </c:pt>
                <c:pt idx="64">
                  <c:v>112</c:v>
                </c:pt>
                <c:pt idx="65">
                  <c:v>122</c:v>
                </c:pt>
                <c:pt idx="66">
                  <c:v>15</c:v>
                </c:pt>
                <c:pt idx="67">
                  <c:v>124</c:v>
                </c:pt>
                <c:pt idx="68">
                  <c:v>16</c:v>
                </c:pt>
                <c:pt idx="69">
                  <c:v>166</c:v>
                </c:pt>
                <c:pt idx="70">
                  <c:v>198</c:v>
                </c:pt>
                <c:pt idx="7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34-417E-9BD2-270FD2878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99</c:v>
                </c:pt>
                <c:pt idx="58">
                  <c:v>95</c:v>
                </c:pt>
                <c:pt idx="59">
                  <c:v>91</c:v>
                </c:pt>
                <c:pt idx="60">
                  <c:v>88</c:v>
                </c:pt>
                <c:pt idx="61">
                  <c:v>86</c:v>
                </c:pt>
                <c:pt idx="62">
                  <c:v>84</c:v>
                </c:pt>
                <c:pt idx="63">
                  <c:v>83</c:v>
                </c:pt>
                <c:pt idx="64">
                  <c:v>80</c:v>
                </c:pt>
                <c:pt idx="65">
                  <c:v>78</c:v>
                </c:pt>
                <c:pt idx="66">
                  <c:v>75</c:v>
                </c:pt>
                <c:pt idx="67">
                  <c:v>73</c:v>
                </c:pt>
                <c:pt idx="68">
                  <c:v>72</c:v>
                </c:pt>
                <c:pt idx="69">
                  <c:v>70</c:v>
                </c:pt>
                <c:pt idx="70">
                  <c:v>68</c:v>
                </c:pt>
                <c:pt idx="71">
                  <c:v>66</c:v>
                </c:pt>
                <c:pt idx="72">
                  <c:v>64</c:v>
                </c:pt>
                <c:pt idx="73">
                  <c:v>63</c:v>
                </c:pt>
                <c:pt idx="74">
                  <c:v>61</c:v>
                </c:pt>
                <c:pt idx="75">
                  <c:v>59</c:v>
                </c:pt>
                <c:pt idx="76">
                  <c:v>58</c:v>
                </c:pt>
                <c:pt idx="77">
                  <c:v>56</c:v>
                </c:pt>
                <c:pt idx="78">
                  <c:v>55</c:v>
                </c:pt>
                <c:pt idx="79">
                  <c:v>53</c:v>
                </c:pt>
                <c:pt idx="80">
                  <c:v>52</c:v>
                </c:pt>
                <c:pt idx="81">
                  <c:v>51</c:v>
                </c:pt>
                <c:pt idx="82">
                  <c:v>49</c:v>
                </c:pt>
                <c:pt idx="83">
                  <c:v>48</c:v>
                </c:pt>
                <c:pt idx="84">
                  <c:v>47</c:v>
                </c:pt>
                <c:pt idx="85">
                  <c:v>46</c:v>
                </c:pt>
                <c:pt idx="86">
                  <c:v>44</c:v>
                </c:pt>
                <c:pt idx="87">
                  <c:v>43</c:v>
                </c:pt>
                <c:pt idx="88">
                  <c:v>42</c:v>
                </c:pt>
                <c:pt idx="89">
                  <c:v>41</c:v>
                </c:pt>
                <c:pt idx="90">
                  <c:v>40</c:v>
                </c:pt>
                <c:pt idx="91">
                  <c:v>39</c:v>
                </c:pt>
                <c:pt idx="92">
                  <c:v>38</c:v>
                </c:pt>
                <c:pt idx="93">
                  <c:v>37</c:v>
                </c:pt>
                <c:pt idx="94">
                  <c:v>36</c:v>
                </c:pt>
                <c:pt idx="95">
                  <c:v>35</c:v>
                </c:pt>
                <c:pt idx="96">
                  <c:v>35</c:v>
                </c:pt>
                <c:pt idx="97">
                  <c:v>34</c:v>
                </c:pt>
                <c:pt idx="98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34-417E-9BD2-270FD28786E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110</c:v>
                </c:pt>
                <c:pt idx="58">
                  <c:v>109</c:v>
                </c:pt>
                <c:pt idx="59">
                  <c:v>106</c:v>
                </c:pt>
                <c:pt idx="60">
                  <c:v>105</c:v>
                </c:pt>
                <c:pt idx="61">
                  <c:v>105</c:v>
                </c:pt>
                <c:pt idx="62">
                  <c:v>107</c:v>
                </c:pt>
                <c:pt idx="63">
                  <c:v>109</c:v>
                </c:pt>
                <c:pt idx="64">
                  <c:v>108</c:v>
                </c:pt>
                <c:pt idx="65">
                  <c:v>107</c:v>
                </c:pt>
                <c:pt idx="66">
                  <c:v>106</c:v>
                </c:pt>
                <c:pt idx="67">
                  <c:v>107</c:v>
                </c:pt>
                <c:pt idx="68">
                  <c:v>108</c:v>
                </c:pt>
                <c:pt idx="69">
                  <c:v>108</c:v>
                </c:pt>
                <c:pt idx="70">
                  <c:v>108</c:v>
                </c:pt>
                <c:pt idx="71">
                  <c:v>108</c:v>
                </c:pt>
                <c:pt idx="72">
                  <c:v>108</c:v>
                </c:pt>
                <c:pt idx="73">
                  <c:v>108</c:v>
                </c:pt>
                <c:pt idx="74">
                  <c:v>109</c:v>
                </c:pt>
                <c:pt idx="75">
                  <c:v>109</c:v>
                </c:pt>
                <c:pt idx="76">
                  <c:v>109</c:v>
                </c:pt>
                <c:pt idx="77">
                  <c:v>109</c:v>
                </c:pt>
                <c:pt idx="78">
                  <c:v>109</c:v>
                </c:pt>
                <c:pt idx="79">
                  <c:v>109</c:v>
                </c:pt>
                <c:pt idx="80">
                  <c:v>110</c:v>
                </c:pt>
                <c:pt idx="81">
                  <c:v>110</c:v>
                </c:pt>
                <c:pt idx="82">
                  <c:v>110</c:v>
                </c:pt>
                <c:pt idx="83">
                  <c:v>110</c:v>
                </c:pt>
                <c:pt idx="84">
                  <c:v>110</c:v>
                </c:pt>
                <c:pt idx="85">
                  <c:v>110</c:v>
                </c:pt>
                <c:pt idx="86">
                  <c:v>110</c:v>
                </c:pt>
                <c:pt idx="87">
                  <c:v>111</c:v>
                </c:pt>
                <c:pt idx="88">
                  <c:v>111</c:v>
                </c:pt>
                <c:pt idx="89">
                  <c:v>111</c:v>
                </c:pt>
                <c:pt idx="90">
                  <c:v>111</c:v>
                </c:pt>
                <c:pt idx="91">
                  <c:v>111</c:v>
                </c:pt>
                <c:pt idx="92">
                  <c:v>111</c:v>
                </c:pt>
                <c:pt idx="93">
                  <c:v>112</c:v>
                </c:pt>
                <c:pt idx="94">
                  <c:v>112</c:v>
                </c:pt>
                <c:pt idx="95">
                  <c:v>112</c:v>
                </c:pt>
                <c:pt idx="96">
                  <c:v>112</c:v>
                </c:pt>
                <c:pt idx="97">
                  <c:v>112</c:v>
                </c:pt>
                <c:pt idx="98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34-417E-9BD2-270FD28786E1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126</c:v>
                </c:pt>
                <c:pt idx="58">
                  <c:v>127</c:v>
                </c:pt>
                <c:pt idx="59">
                  <c:v>124</c:v>
                </c:pt>
                <c:pt idx="60">
                  <c:v>127</c:v>
                </c:pt>
                <c:pt idx="61">
                  <c:v>133</c:v>
                </c:pt>
                <c:pt idx="62">
                  <c:v>141</c:v>
                </c:pt>
                <c:pt idx="63">
                  <c:v>149</c:v>
                </c:pt>
                <c:pt idx="64">
                  <c:v>152</c:v>
                </c:pt>
                <c:pt idx="65">
                  <c:v>154</c:v>
                </c:pt>
                <c:pt idx="66">
                  <c:v>158</c:v>
                </c:pt>
                <c:pt idx="67">
                  <c:v>166</c:v>
                </c:pt>
                <c:pt idx="68">
                  <c:v>173</c:v>
                </c:pt>
                <c:pt idx="69">
                  <c:v>179</c:v>
                </c:pt>
                <c:pt idx="70">
                  <c:v>185</c:v>
                </c:pt>
                <c:pt idx="71">
                  <c:v>190</c:v>
                </c:pt>
                <c:pt idx="72">
                  <c:v>196</c:v>
                </c:pt>
                <c:pt idx="73">
                  <c:v>204</c:v>
                </c:pt>
                <c:pt idx="74">
                  <c:v>212</c:v>
                </c:pt>
                <c:pt idx="75">
                  <c:v>219</c:v>
                </c:pt>
                <c:pt idx="76">
                  <c:v>226</c:v>
                </c:pt>
                <c:pt idx="77">
                  <c:v>233</c:v>
                </c:pt>
                <c:pt idx="78">
                  <c:v>241</c:v>
                </c:pt>
                <c:pt idx="79">
                  <c:v>250</c:v>
                </c:pt>
                <c:pt idx="80">
                  <c:v>259</c:v>
                </c:pt>
                <c:pt idx="81">
                  <c:v>268</c:v>
                </c:pt>
                <c:pt idx="82">
                  <c:v>277</c:v>
                </c:pt>
                <c:pt idx="83">
                  <c:v>286</c:v>
                </c:pt>
                <c:pt idx="84">
                  <c:v>296</c:v>
                </c:pt>
                <c:pt idx="85">
                  <c:v>306</c:v>
                </c:pt>
                <c:pt idx="86">
                  <c:v>317</c:v>
                </c:pt>
                <c:pt idx="87">
                  <c:v>328</c:v>
                </c:pt>
                <c:pt idx="88">
                  <c:v>339</c:v>
                </c:pt>
                <c:pt idx="89">
                  <c:v>350</c:v>
                </c:pt>
                <c:pt idx="90">
                  <c:v>362</c:v>
                </c:pt>
                <c:pt idx="91">
                  <c:v>375</c:v>
                </c:pt>
                <c:pt idx="92">
                  <c:v>388</c:v>
                </c:pt>
                <c:pt idx="93">
                  <c:v>401</c:v>
                </c:pt>
                <c:pt idx="94">
                  <c:v>414</c:v>
                </c:pt>
                <c:pt idx="95">
                  <c:v>429</c:v>
                </c:pt>
                <c:pt idx="96">
                  <c:v>443</c:v>
                </c:pt>
                <c:pt idx="97">
                  <c:v>458</c:v>
                </c:pt>
                <c:pt idx="98">
                  <c:v>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34-417E-9BD2-270FD28786E1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126</c:v>
                </c:pt>
                <c:pt idx="58">
                  <c:v>127</c:v>
                </c:pt>
                <c:pt idx="59">
                  <c:v>124</c:v>
                </c:pt>
                <c:pt idx="60">
                  <c:v>127</c:v>
                </c:pt>
                <c:pt idx="61">
                  <c:v>133</c:v>
                </c:pt>
                <c:pt idx="62">
                  <c:v>141</c:v>
                </c:pt>
                <c:pt idx="63">
                  <c:v>149</c:v>
                </c:pt>
                <c:pt idx="64">
                  <c:v>152</c:v>
                </c:pt>
                <c:pt idx="65">
                  <c:v>154</c:v>
                </c:pt>
                <c:pt idx="66">
                  <c:v>158</c:v>
                </c:pt>
                <c:pt idx="67">
                  <c:v>166</c:v>
                </c:pt>
                <c:pt idx="68">
                  <c:v>173</c:v>
                </c:pt>
                <c:pt idx="69">
                  <c:v>179</c:v>
                </c:pt>
                <c:pt idx="70">
                  <c:v>185</c:v>
                </c:pt>
                <c:pt idx="71">
                  <c:v>197</c:v>
                </c:pt>
                <c:pt idx="72">
                  <c:v>207</c:v>
                </c:pt>
                <c:pt idx="73">
                  <c:v>218</c:v>
                </c:pt>
                <c:pt idx="74">
                  <c:v>228</c:v>
                </c:pt>
                <c:pt idx="75">
                  <c:v>238</c:v>
                </c:pt>
                <c:pt idx="76">
                  <c:v>250</c:v>
                </c:pt>
                <c:pt idx="77">
                  <c:v>263</c:v>
                </c:pt>
                <c:pt idx="78">
                  <c:v>277</c:v>
                </c:pt>
                <c:pt idx="79">
                  <c:v>290</c:v>
                </c:pt>
                <c:pt idx="80">
                  <c:v>304</c:v>
                </c:pt>
                <c:pt idx="81">
                  <c:v>319</c:v>
                </c:pt>
                <c:pt idx="82">
                  <c:v>335</c:v>
                </c:pt>
                <c:pt idx="83">
                  <c:v>352</c:v>
                </c:pt>
                <c:pt idx="84">
                  <c:v>369</c:v>
                </c:pt>
                <c:pt idx="85">
                  <c:v>388</c:v>
                </c:pt>
                <c:pt idx="86">
                  <c:v>407</c:v>
                </c:pt>
                <c:pt idx="87">
                  <c:v>426</c:v>
                </c:pt>
                <c:pt idx="88">
                  <c:v>448</c:v>
                </c:pt>
                <c:pt idx="89">
                  <c:v>470</c:v>
                </c:pt>
                <c:pt idx="90">
                  <c:v>493</c:v>
                </c:pt>
                <c:pt idx="91">
                  <c:v>518</c:v>
                </c:pt>
                <c:pt idx="92">
                  <c:v>543</c:v>
                </c:pt>
                <c:pt idx="93">
                  <c:v>570</c:v>
                </c:pt>
                <c:pt idx="94">
                  <c:v>598</c:v>
                </c:pt>
                <c:pt idx="95">
                  <c:v>628</c:v>
                </c:pt>
                <c:pt idx="96">
                  <c:v>659</c:v>
                </c:pt>
                <c:pt idx="97">
                  <c:v>691</c:v>
                </c:pt>
                <c:pt idx="98">
                  <c:v>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834-417E-9BD2-270FD2878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186</c:v>
                </c:pt>
                <c:pt idx="1">
                  <c:v>256</c:v>
                </c:pt>
                <c:pt idx="2">
                  <c:v>191</c:v>
                </c:pt>
                <c:pt idx="3">
                  <c:v>89</c:v>
                </c:pt>
                <c:pt idx="4">
                  <c:v>133</c:v>
                </c:pt>
                <c:pt idx="5">
                  <c:v>187</c:v>
                </c:pt>
                <c:pt idx="6">
                  <c:v>344</c:v>
                </c:pt>
                <c:pt idx="7">
                  <c:v>349</c:v>
                </c:pt>
                <c:pt idx="8">
                  <c:v>444</c:v>
                </c:pt>
                <c:pt idx="9">
                  <c:v>347</c:v>
                </c:pt>
                <c:pt idx="10">
                  <c:v>175</c:v>
                </c:pt>
                <c:pt idx="11">
                  <c:v>193</c:v>
                </c:pt>
                <c:pt idx="12">
                  <c:v>461</c:v>
                </c:pt>
                <c:pt idx="13">
                  <c:v>659</c:v>
                </c:pt>
                <c:pt idx="14">
                  <c:v>618</c:v>
                </c:pt>
                <c:pt idx="15">
                  <c:v>609</c:v>
                </c:pt>
                <c:pt idx="16">
                  <c:v>300</c:v>
                </c:pt>
                <c:pt idx="17">
                  <c:v>580</c:v>
                </c:pt>
                <c:pt idx="18">
                  <c:v>307</c:v>
                </c:pt>
                <c:pt idx="19">
                  <c:v>817</c:v>
                </c:pt>
                <c:pt idx="20">
                  <c:v>1105</c:v>
                </c:pt>
                <c:pt idx="21">
                  <c:v>906</c:v>
                </c:pt>
                <c:pt idx="22">
                  <c:v>1151</c:v>
                </c:pt>
                <c:pt idx="23">
                  <c:v>902</c:v>
                </c:pt>
                <c:pt idx="24">
                  <c:v>587</c:v>
                </c:pt>
                <c:pt idx="25">
                  <c:v>834</c:v>
                </c:pt>
                <c:pt idx="26">
                  <c:v>1087</c:v>
                </c:pt>
                <c:pt idx="27">
                  <c:v>840</c:v>
                </c:pt>
                <c:pt idx="28">
                  <c:v>1360</c:v>
                </c:pt>
                <c:pt idx="29">
                  <c:v>1054</c:v>
                </c:pt>
                <c:pt idx="30">
                  <c:v>1054</c:v>
                </c:pt>
                <c:pt idx="31">
                  <c:v>564</c:v>
                </c:pt>
                <c:pt idx="32">
                  <c:v>646</c:v>
                </c:pt>
                <c:pt idx="33">
                  <c:v>817</c:v>
                </c:pt>
                <c:pt idx="34">
                  <c:v>1126</c:v>
                </c:pt>
                <c:pt idx="35">
                  <c:v>871</c:v>
                </c:pt>
                <c:pt idx="36">
                  <c:v>963</c:v>
                </c:pt>
                <c:pt idx="37">
                  <c:v>711</c:v>
                </c:pt>
                <c:pt idx="38">
                  <c:v>260</c:v>
                </c:pt>
                <c:pt idx="39">
                  <c:v>391</c:v>
                </c:pt>
                <c:pt idx="40">
                  <c:v>729</c:v>
                </c:pt>
                <c:pt idx="41">
                  <c:v>616</c:v>
                </c:pt>
                <c:pt idx="42">
                  <c:v>672</c:v>
                </c:pt>
                <c:pt idx="43">
                  <c:v>519</c:v>
                </c:pt>
                <c:pt idx="44">
                  <c:v>348</c:v>
                </c:pt>
                <c:pt idx="45">
                  <c:v>163</c:v>
                </c:pt>
                <c:pt idx="46">
                  <c:v>379</c:v>
                </c:pt>
                <c:pt idx="47">
                  <c:v>341</c:v>
                </c:pt>
                <c:pt idx="48">
                  <c:v>506</c:v>
                </c:pt>
                <c:pt idx="49">
                  <c:v>473</c:v>
                </c:pt>
                <c:pt idx="50">
                  <c:v>510</c:v>
                </c:pt>
                <c:pt idx="51">
                  <c:v>284</c:v>
                </c:pt>
                <c:pt idx="52">
                  <c:v>168</c:v>
                </c:pt>
                <c:pt idx="53">
                  <c:v>270</c:v>
                </c:pt>
                <c:pt idx="54">
                  <c:v>358</c:v>
                </c:pt>
                <c:pt idx="55">
                  <c:v>444</c:v>
                </c:pt>
                <c:pt idx="56">
                  <c:v>225</c:v>
                </c:pt>
                <c:pt idx="57">
                  <c:v>345</c:v>
                </c:pt>
                <c:pt idx="58">
                  <c:v>227</c:v>
                </c:pt>
                <c:pt idx="59">
                  <c:v>91</c:v>
                </c:pt>
                <c:pt idx="60">
                  <c:v>226</c:v>
                </c:pt>
                <c:pt idx="61">
                  <c:v>345</c:v>
                </c:pt>
                <c:pt idx="62">
                  <c:v>387</c:v>
                </c:pt>
                <c:pt idx="63">
                  <c:v>389</c:v>
                </c:pt>
                <c:pt idx="64">
                  <c:v>328</c:v>
                </c:pt>
                <c:pt idx="65">
                  <c:v>448</c:v>
                </c:pt>
                <c:pt idx="66">
                  <c:v>16</c:v>
                </c:pt>
                <c:pt idx="67">
                  <c:v>274</c:v>
                </c:pt>
                <c:pt idx="68">
                  <c:v>386</c:v>
                </c:pt>
                <c:pt idx="69">
                  <c:v>459</c:v>
                </c:pt>
                <c:pt idx="70">
                  <c:v>481</c:v>
                </c:pt>
                <c:pt idx="71">
                  <c:v>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186</c:v>
                </c:pt>
                <c:pt idx="1">
                  <c:v>256</c:v>
                </c:pt>
                <c:pt idx="2">
                  <c:v>191</c:v>
                </c:pt>
                <c:pt idx="3">
                  <c:v>89</c:v>
                </c:pt>
                <c:pt idx="4">
                  <c:v>133</c:v>
                </c:pt>
                <c:pt idx="5">
                  <c:v>187</c:v>
                </c:pt>
                <c:pt idx="6">
                  <c:v>344</c:v>
                </c:pt>
                <c:pt idx="7">
                  <c:v>349</c:v>
                </c:pt>
                <c:pt idx="8">
                  <c:v>444</c:v>
                </c:pt>
                <c:pt idx="9">
                  <c:v>347</c:v>
                </c:pt>
                <c:pt idx="10">
                  <c:v>175</c:v>
                </c:pt>
                <c:pt idx="11">
                  <c:v>193</c:v>
                </c:pt>
                <c:pt idx="12">
                  <c:v>461</c:v>
                </c:pt>
                <c:pt idx="13">
                  <c:v>659</c:v>
                </c:pt>
                <c:pt idx="14">
                  <c:v>618</c:v>
                </c:pt>
                <c:pt idx="15">
                  <c:v>609</c:v>
                </c:pt>
                <c:pt idx="16">
                  <c:v>300</c:v>
                </c:pt>
                <c:pt idx="17">
                  <c:v>580</c:v>
                </c:pt>
                <c:pt idx="18">
                  <c:v>307</c:v>
                </c:pt>
                <c:pt idx="19">
                  <c:v>817</c:v>
                </c:pt>
                <c:pt idx="20">
                  <c:v>1105</c:v>
                </c:pt>
                <c:pt idx="21">
                  <c:v>906</c:v>
                </c:pt>
                <c:pt idx="22">
                  <c:v>1151</c:v>
                </c:pt>
                <c:pt idx="23">
                  <c:v>902</c:v>
                </c:pt>
                <c:pt idx="24">
                  <c:v>587</c:v>
                </c:pt>
                <c:pt idx="25">
                  <c:v>834</c:v>
                </c:pt>
                <c:pt idx="26">
                  <c:v>1087</c:v>
                </c:pt>
                <c:pt idx="27">
                  <c:v>840</c:v>
                </c:pt>
                <c:pt idx="28">
                  <c:v>1360</c:v>
                </c:pt>
                <c:pt idx="29">
                  <c:v>1054</c:v>
                </c:pt>
                <c:pt idx="30">
                  <c:v>1054</c:v>
                </c:pt>
                <c:pt idx="31">
                  <c:v>564</c:v>
                </c:pt>
                <c:pt idx="32">
                  <c:v>646</c:v>
                </c:pt>
                <c:pt idx="33">
                  <c:v>817</c:v>
                </c:pt>
                <c:pt idx="34">
                  <c:v>1126</c:v>
                </c:pt>
                <c:pt idx="35">
                  <c:v>871</c:v>
                </c:pt>
                <c:pt idx="36">
                  <c:v>963</c:v>
                </c:pt>
                <c:pt idx="37">
                  <c:v>711</c:v>
                </c:pt>
                <c:pt idx="38">
                  <c:v>260</c:v>
                </c:pt>
                <c:pt idx="39">
                  <c:v>391</c:v>
                </c:pt>
                <c:pt idx="40">
                  <c:v>729</c:v>
                </c:pt>
                <c:pt idx="41">
                  <c:v>616</c:v>
                </c:pt>
                <c:pt idx="42">
                  <c:v>672</c:v>
                </c:pt>
                <c:pt idx="43">
                  <c:v>519</c:v>
                </c:pt>
                <c:pt idx="44">
                  <c:v>348</c:v>
                </c:pt>
                <c:pt idx="45">
                  <c:v>163</c:v>
                </c:pt>
                <c:pt idx="46">
                  <c:v>379</c:v>
                </c:pt>
                <c:pt idx="47">
                  <c:v>341</c:v>
                </c:pt>
                <c:pt idx="48">
                  <c:v>506</c:v>
                </c:pt>
                <c:pt idx="49">
                  <c:v>473</c:v>
                </c:pt>
                <c:pt idx="50">
                  <c:v>510</c:v>
                </c:pt>
                <c:pt idx="51">
                  <c:v>284</c:v>
                </c:pt>
                <c:pt idx="52">
                  <c:v>168</c:v>
                </c:pt>
                <c:pt idx="53">
                  <c:v>270</c:v>
                </c:pt>
                <c:pt idx="54">
                  <c:v>358</c:v>
                </c:pt>
                <c:pt idx="55">
                  <c:v>444</c:v>
                </c:pt>
                <c:pt idx="56">
                  <c:v>225</c:v>
                </c:pt>
                <c:pt idx="57">
                  <c:v>345</c:v>
                </c:pt>
                <c:pt idx="58">
                  <c:v>227</c:v>
                </c:pt>
                <c:pt idx="59">
                  <c:v>91</c:v>
                </c:pt>
                <c:pt idx="60">
                  <c:v>226</c:v>
                </c:pt>
                <c:pt idx="61">
                  <c:v>345</c:v>
                </c:pt>
                <c:pt idx="62">
                  <c:v>387</c:v>
                </c:pt>
                <c:pt idx="63">
                  <c:v>389</c:v>
                </c:pt>
                <c:pt idx="64">
                  <c:v>328</c:v>
                </c:pt>
                <c:pt idx="65">
                  <c:v>448</c:v>
                </c:pt>
                <c:pt idx="66">
                  <c:v>16</c:v>
                </c:pt>
                <c:pt idx="67">
                  <c:v>274</c:v>
                </c:pt>
                <c:pt idx="68">
                  <c:v>386</c:v>
                </c:pt>
                <c:pt idx="69">
                  <c:v>459</c:v>
                </c:pt>
                <c:pt idx="70">
                  <c:v>481</c:v>
                </c:pt>
                <c:pt idx="71">
                  <c:v>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2-4AE3-B409-6D20C90E3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324</c:v>
                </c:pt>
                <c:pt idx="58">
                  <c:v>313</c:v>
                </c:pt>
                <c:pt idx="59">
                  <c:v>300</c:v>
                </c:pt>
                <c:pt idx="60">
                  <c:v>290</c:v>
                </c:pt>
                <c:pt idx="61">
                  <c:v>283</c:v>
                </c:pt>
                <c:pt idx="62">
                  <c:v>277</c:v>
                </c:pt>
                <c:pt idx="63">
                  <c:v>271</c:v>
                </c:pt>
                <c:pt idx="64">
                  <c:v>263</c:v>
                </c:pt>
                <c:pt idx="65">
                  <c:v>254</c:v>
                </c:pt>
                <c:pt idx="66">
                  <c:v>247</c:v>
                </c:pt>
                <c:pt idx="67">
                  <c:v>241</c:v>
                </c:pt>
                <c:pt idx="68">
                  <c:v>235</c:v>
                </c:pt>
                <c:pt idx="69">
                  <c:v>229</c:v>
                </c:pt>
                <c:pt idx="70">
                  <c:v>223</c:v>
                </c:pt>
                <c:pt idx="71">
                  <c:v>216</c:v>
                </c:pt>
                <c:pt idx="72">
                  <c:v>210</c:v>
                </c:pt>
                <c:pt idx="73">
                  <c:v>205</c:v>
                </c:pt>
                <c:pt idx="74">
                  <c:v>200</c:v>
                </c:pt>
                <c:pt idx="75">
                  <c:v>195</c:v>
                </c:pt>
                <c:pt idx="76">
                  <c:v>189</c:v>
                </c:pt>
                <c:pt idx="77">
                  <c:v>184</c:v>
                </c:pt>
                <c:pt idx="78">
                  <c:v>179</c:v>
                </c:pt>
                <c:pt idx="79">
                  <c:v>175</c:v>
                </c:pt>
                <c:pt idx="80">
                  <c:v>170</c:v>
                </c:pt>
                <c:pt idx="81">
                  <c:v>166</c:v>
                </c:pt>
                <c:pt idx="82">
                  <c:v>162</c:v>
                </c:pt>
                <c:pt idx="83">
                  <c:v>157</c:v>
                </c:pt>
                <c:pt idx="84">
                  <c:v>153</c:v>
                </c:pt>
                <c:pt idx="85">
                  <c:v>149</c:v>
                </c:pt>
                <c:pt idx="86">
                  <c:v>146</c:v>
                </c:pt>
                <c:pt idx="87">
                  <c:v>142</c:v>
                </c:pt>
                <c:pt idx="88">
                  <c:v>138</c:v>
                </c:pt>
                <c:pt idx="89">
                  <c:v>135</c:v>
                </c:pt>
                <c:pt idx="90">
                  <c:v>131</c:v>
                </c:pt>
                <c:pt idx="91">
                  <c:v>128</c:v>
                </c:pt>
                <c:pt idx="92">
                  <c:v>125</c:v>
                </c:pt>
                <c:pt idx="93">
                  <c:v>122</c:v>
                </c:pt>
                <c:pt idx="94">
                  <c:v>119</c:v>
                </c:pt>
                <c:pt idx="95">
                  <c:v>116</c:v>
                </c:pt>
                <c:pt idx="96">
                  <c:v>113</c:v>
                </c:pt>
                <c:pt idx="97">
                  <c:v>110</c:v>
                </c:pt>
                <c:pt idx="98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82-4AE3-B409-6D20C90E30F8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361</c:v>
                </c:pt>
                <c:pt idx="58">
                  <c:v>357</c:v>
                </c:pt>
                <c:pt idx="59">
                  <c:v>346</c:v>
                </c:pt>
                <c:pt idx="60">
                  <c:v>343</c:v>
                </c:pt>
                <c:pt idx="61">
                  <c:v>346</c:v>
                </c:pt>
                <c:pt idx="62">
                  <c:v>350</c:v>
                </c:pt>
                <c:pt idx="63">
                  <c:v>356</c:v>
                </c:pt>
                <c:pt idx="64">
                  <c:v>354</c:v>
                </c:pt>
                <c:pt idx="65">
                  <c:v>350</c:v>
                </c:pt>
                <c:pt idx="66">
                  <c:v>349</c:v>
                </c:pt>
                <c:pt idx="67">
                  <c:v>352</c:v>
                </c:pt>
                <c:pt idx="68">
                  <c:v>354</c:v>
                </c:pt>
                <c:pt idx="69">
                  <c:v>355</c:v>
                </c:pt>
                <c:pt idx="70">
                  <c:v>355</c:v>
                </c:pt>
                <c:pt idx="71">
                  <c:v>354</c:v>
                </c:pt>
                <c:pt idx="72">
                  <c:v>354</c:v>
                </c:pt>
                <c:pt idx="73">
                  <c:v>355</c:v>
                </c:pt>
                <c:pt idx="74">
                  <c:v>357</c:v>
                </c:pt>
                <c:pt idx="75">
                  <c:v>357</c:v>
                </c:pt>
                <c:pt idx="76">
                  <c:v>357</c:v>
                </c:pt>
                <c:pt idx="77">
                  <c:v>357</c:v>
                </c:pt>
                <c:pt idx="78">
                  <c:v>358</c:v>
                </c:pt>
                <c:pt idx="79">
                  <c:v>359</c:v>
                </c:pt>
                <c:pt idx="80">
                  <c:v>359</c:v>
                </c:pt>
                <c:pt idx="81">
                  <c:v>360</c:v>
                </c:pt>
                <c:pt idx="82">
                  <c:v>360</c:v>
                </c:pt>
                <c:pt idx="83">
                  <c:v>360</c:v>
                </c:pt>
                <c:pt idx="84">
                  <c:v>361</c:v>
                </c:pt>
                <c:pt idx="85">
                  <c:v>362</c:v>
                </c:pt>
                <c:pt idx="86">
                  <c:v>362</c:v>
                </c:pt>
                <c:pt idx="87">
                  <c:v>363</c:v>
                </c:pt>
                <c:pt idx="88">
                  <c:v>363</c:v>
                </c:pt>
                <c:pt idx="89">
                  <c:v>364</c:v>
                </c:pt>
                <c:pt idx="90">
                  <c:v>364</c:v>
                </c:pt>
                <c:pt idx="91">
                  <c:v>365</c:v>
                </c:pt>
                <c:pt idx="92">
                  <c:v>365</c:v>
                </c:pt>
                <c:pt idx="93">
                  <c:v>366</c:v>
                </c:pt>
                <c:pt idx="94">
                  <c:v>366</c:v>
                </c:pt>
                <c:pt idx="95">
                  <c:v>367</c:v>
                </c:pt>
                <c:pt idx="96">
                  <c:v>367</c:v>
                </c:pt>
                <c:pt idx="97">
                  <c:v>368</c:v>
                </c:pt>
                <c:pt idx="98">
                  <c:v>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82-4AE3-B409-6D20C90E30F8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412</c:v>
                </c:pt>
                <c:pt idx="58">
                  <c:v>415</c:v>
                </c:pt>
                <c:pt idx="59">
                  <c:v>408</c:v>
                </c:pt>
                <c:pt idx="60">
                  <c:v>418</c:v>
                </c:pt>
                <c:pt idx="61">
                  <c:v>437</c:v>
                </c:pt>
                <c:pt idx="62">
                  <c:v>461</c:v>
                </c:pt>
                <c:pt idx="63">
                  <c:v>487</c:v>
                </c:pt>
                <c:pt idx="64">
                  <c:v>497</c:v>
                </c:pt>
                <c:pt idx="65">
                  <c:v>505</c:v>
                </c:pt>
                <c:pt idx="66">
                  <c:v>519</c:v>
                </c:pt>
                <c:pt idx="67">
                  <c:v>543</c:v>
                </c:pt>
                <c:pt idx="68">
                  <c:v>567</c:v>
                </c:pt>
                <c:pt idx="69">
                  <c:v>588</c:v>
                </c:pt>
                <c:pt idx="70">
                  <c:v>605</c:v>
                </c:pt>
                <c:pt idx="71">
                  <c:v>622</c:v>
                </c:pt>
                <c:pt idx="72">
                  <c:v>643</c:v>
                </c:pt>
                <c:pt idx="73">
                  <c:v>668</c:v>
                </c:pt>
                <c:pt idx="74">
                  <c:v>694</c:v>
                </c:pt>
                <c:pt idx="75">
                  <c:v>718</c:v>
                </c:pt>
                <c:pt idx="76">
                  <c:v>740</c:v>
                </c:pt>
                <c:pt idx="77">
                  <c:v>764</c:v>
                </c:pt>
                <c:pt idx="78">
                  <c:v>791</c:v>
                </c:pt>
                <c:pt idx="79">
                  <c:v>820</c:v>
                </c:pt>
                <c:pt idx="80">
                  <c:v>849</c:v>
                </c:pt>
                <c:pt idx="81">
                  <c:v>878</c:v>
                </c:pt>
                <c:pt idx="82">
                  <c:v>907</c:v>
                </c:pt>
                <c:pt idx="83">
                  <c:v>937</c:v>
                </c:pt>
                <c:pt idx="84">
                  <c:v>970</c:v>
                </c:pt>
                <c:pt idx="85">
                  <c:v>1004</c:v>
                </c:pt>
                <c:pt idx="86">
                  <c:v>1039</c:v>
                </c:pt>
                <c:pt idx="87">
                  <c:v>1074</c:v>
                </c:pt>
                <c:pt idx="88">
                  <c:v>1110</c:v>
                </c:pt>
                <c:pt idx="89">
                  <c:v>1148</c:v>
                </c:pt>
                <c:pt idx="90">
                  <c:v>1188</c:v>
                </c:pt>
                <c:pt idx="91">
                  <c:v>1229</c:v>
                </c:pt>
                <c:pt idx="92">
                  <c:v>1271</c:v>
                </c:pt>
                <c:pt idx="93">
                  <c:v>1314</c:v>
                </c:pt>
                <c:pt idx="94">
                  <c:v>1359</c:v>
                </c:pt>
                <c:pt idx="95">
                  <c:v>1405</c:v>
                </c:pt>
                <c:pt idx="96">
                  <c:v>1453</c:v>
                </c:pt>
                <c:pt idx="97">
                  <c:v>1503</c:v>
                </c:pt>
                <c:pt idx="98">
                  <c:v>1554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82-4AE3-B409-6D20C90E30F8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412</c:v>
                </c:pt>
                <c:pt idx="58">
                  <c:v>415</c:v>
                </c:pt>
                <c:pt idx="59">
                  <c:v>408</c:v>
                </c:pt>
                <c:pt idx="60">
                  <c:v>418</c:v>
                </c:pt>
                <c:pt idx="61">
                  <c:v>437</c:v>
                </c:pt>
                <c:pt idx="62">
                  <c:v>461</c:v>
                </c:pt>
                <c:pt idx="63">
                  <c:v>487</c:v>
                </c:pt>
                <c:pt idx="64">
                  <c:v>497</c:v>
                </c:pt>
                <c:pt idx="65">
                  <c:v>505</c:v>
                </c:pt>
                <c:pt idx="66">
                  <c:v>519</c:v>
                </c:pt>
                <c:pt idx="67">
                  <c:v>543</c:v>
                </c:pt>
                <c:pt idx="68">
                  <c:v>567</c:v>
                </c:pt>
                <c:pt idx="69">
                  <c:v>588</c:v>
                </c:pt>
                <c:pt idx="70">
                  <c:v>605</c:v>
                </c:pt>
                <c:pt idx="71">
                  <c:v>645</c:v>
                </c:pt>
                <c:pt idx="72">
                  <c:v>680</c:v>
                </c:pt>
                <c:pt idx="73">
                  <c:v>714</c:v>
                </c:pt>
                <c:pt idx="74">
                  <c:v>746</c:v>
                </c:pt>
                <c:pt idx="75">
                  <c:v>781</c:v>
                </c:pt>
                <c:pt idx="76">
                  <c:v>819</c:v>
                </c:pt>
                <c:pt idx="77">
                  <c:v>861</c:v>
                </c:pt>
                <c:pt idx="78">
                  <c:v>907</c:v>
                </c:pt>
                <c:pt idx="79">
                  <c:v>952</c:v>
                </c:pt>
                <c:pt idx="80">
                  <c:v>997</c:v>
                </c:pt>
                <c:pt idx="81">
                  <c:v>1045</c:v>
                </c:pt>
                <c:pt idx="82">
                  <c:v>1098</c:v>
                </c:pt>
                <c:pt idx="83">
                  <c:v>1153</c:v>
                </c:pt>
                <c:pt idx="84">
                  <c:v>1211</c:v>
                </c:pt>
                <c:pt idx="85">
                  <c:v>1271</c:v>
                </c:pt>
                <c:pt idx="86">
                  <c:v>1333</c:v>
                </c:pt>
                <c:pt idx="87">
                  <c:v>1398</c:v>
                </c:pt>
                <c:pt idx="88">
                  <c:v>1468</c:v>
                </c:pt>
                <c:pt idx="89">
                  <c:v>1541</c:v>
                </c:pt>
                <c:pt idx="90">
                  <c:v>1617</c:v>
                </c:pt>
                <c:pt idx="91">
                  <c:v>1697</c:v>
                </c:pt>
                <c:pt idx="92">
                  <c:v>1780</c:v>
                </c:pt>
                <c:pt idx="93">
                  <c:v>1868</c:v>
                </c:pt>
                <c:pt idx="94">
                  <c:v>1961</c:v>
                </c:pt>
                <c:pt idx="95">
                  <c:v>2058</c:v>
                </c:pt>
                <c:pt idx="96">
                  <c:v>2159</c:v>
                </c:pt>
                <c:pt idx="97">
                  <c:v>2266</c:v>
                </c:pt>
                <c:pt idx="98">
                  <c:v>2377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82-4AE3-B409-6D20C90E3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102</c:v>
                </c:pt>
                <c:pt idx="1">
                  <c:v>141</c:v>
                </c:pt>
                <c:pt idx="2">
                  <c:v>166</c:v>
                </c:pt>
                <c:pt idx="3">
                  <c:v>119</c:v>
                </c:pt>
                <c:pt idx="4">
                  <c:v>87</c:v>
                </c:pt>
                <c:pt idx="5">
                  <c:v>260</c:v>
                </c:pt>
                <c:pt idx="6">
                  <c:v>201</c:v>
                </c:pt>
                <c:pt idx="7">
                  <c:v>196</c:v>
                </c:pt>
                <c:pt idx="8">
                  <c:v>341</c:v>
                </c:pt>
                <c:pt idx="9">
                  <c:v>227</c:v>
                </c:pt>
                <c:pt idx="10">
                  <c:v>177</c:v>
                </c:pt>
                <c:pt idx="11">
                  <c:v>171</c:v>
                </c:pt>
                <c:pt idx="12">
                  <c:v>407</c:v>
                </c:pt>
                <c:pt idx="13">
                  <c:v>395</c:v>
                </c:pt>
                <c:pt idx="14">
                  <c:v>479</c:v>
                </c:pt>
                <c:pt idx="15">
                  <c:v>397</c:v>
                </c:pt>
                <c:pt idx="16">
                  <c:v>407</c:v>
                </c:pt>
                <c:pt idx="17">
                  <c:v>197</c:v>
                </c:pt>
                <c:pt idx="18">
                  <c:v>396</c:v>
                </c:pt>
                <c:pt idx="19">
                  <c:v>498</c:v>
                </c:pt>
                <c:pt idx="20">
                  <c:v>489</c:v>
                </c:pt>
                <c:pt idx="21">
                  <c:v>644</c:v>
                </c:pt>
                <c:pt idx="22">
                  <c:v>777</c:v>
                </c:pt>
                <c:pt idx="23">
                  <c:v>428</c:v>
                </c:pt>
                <c:pt idx="24">
                  <c:v>383</c:v>
                </c:pt>
                <c:pt idx="25">
                  <c:v>417</c:v>
                </c:pt>
                <c:pt idx="26">
                  <c:v>725</c:v>
                </c:pt>
                <c:pt idx="27">
                  <c:v>417</c:v>
                </c:pt>
                <c:pt idx="28">
                  <c:v>570</c:v>
                </c:pt>
                <c:pt idx="29">
                  <c:v>679</c:v>
                </c:pt>
                <c:pt idx="30">
                  <c:v>628</c:v>
                </c:pt>
                <c:pt idx="31">
                  <c:v>258</c:v>
                </c:pt>
                <c:pt idx="32">
                  <c:v>377</c:v>
                </c:pt>
                <c:pt idx="33">
                  <c:v>665</c:v>
                </c:pt>
                <c:pt idx="34">
                  <c:v>675</c:v>
                </c:pt>
                <c:pt idx="35">
                  <c:v>651</c:v>
                </c:pt>
                <c:pt idx="36">
                  <c:v>629</c:v>
                </c:pt>
                <c:pt idx="37">
                  <c:v>365</c:v>
                </c:pt>
                <c:pt idx="38">
                  <c:v>240</c:v>
                </c:pt>
                <c:pt idx="39">
                  <c:v>360</c:v>
                </c:pt>
                <c:pt idx="40">
                  <c:v>426</c:v>
                </c:pt>
                <c:pt idx="41">
                  <c:v>213</c:v>
                </c:pt>
                <c:pt idx="42">
                  <c:v>622</c:v>
                </c:pt>
                <c:pt idx="43">
                  <c:v>324</c:v>
                </c:pt>
                <c:pt idx="44">
                  <c:v>310</c:v>
                </c:pt>
                <c:pt idx="45">
                  <c:v>91</c:v>
                </c:pt>
                <c:pt idx="46">
                  <c:v>286</c:v>
                </c:pt>
                <c:pt idx="47">
                  <c:v>156</c:v>
                </c:pt>
                <c:pt idx="48">
                  <c:v>292</c:v>
                </c:pt>
                <c:pt idx="49">
                  <c:v>356</c:v>
                </c:pt>
                <c:pt idx="50">
                  <c:v>282</c:v>
                </c:pt>
                <c:pt idx="51">
                  <c:v>158</c:v>
                </c:pt>
                <c:pt idx="52">
                  <c:v>55</c:v>
                </c:pt>
                <c:pt idx="53">
                  <c:v>228</c:v>
                </c:pt>
                <c:pt idx="54">
                  <c:v>219</c:v>
                </c:pt>
                <c:pt idx="55">
                  <c:v>182</c:v>
                </c:pt>
                <c:pt idx="56">
                  <c:v>182</c:v>
                </c:pt>
                <c:pt idx="57">
                  <c:v>217</c:v>
                </c:pt>
                <c:pt idx="58">
                  <c:v>152</c:v>
                </c:pt>
                <c:pt idx="59">
                  <c:v>42</c:v>
                </c:pt>
                <c:pt idx="60">
                  <c:v>196</c:v>
                </c:pt>
                <c:pt idx="61">
                  <c:v>234</c:v>
                </c:pt>
                <c:pt idx="62">
                  <c:v>162</c:v>
                </c:pt>
                <c:pt idx="63">
                  <c:v>281</c:v>
                </c:pt>
                <c:pt idx="64">
                  <c:v>260</c:v>
                </c:pt>
                <c:pt idx="65">
                  <c:v>143</c:v>
                </c:pt>
                <c:pt idx="66">
                  <c:v>42</c:v>
                </c:pt>
                <c:pt idx="67">
                  <c:v>245</c:v>
                </c:pt>
                <c:pt idx="68">
                  <c:v>301</c:v>
                </c:pt>
                <c:pt idx="69">
                  <c:v>302</c:v>
                </c:pt>
                <c:pt idx="70">
                  <c:v>294</c:v>
                </c:pt>
                <c:pt idx="71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102</c:v>
                </c:pt>
                <c:pt idx="1">
                  <c:v>141</c:v>
                </c:pt>
                <c:pt idx="2">
                  <c:v>166</c:v>
                </c:pt>
                <c:pt idx="3">
                  <c:v>119</c:v>
                </c:pt>
                <c:pt idx="4">
                  <c:v>87</c:v>
                </c:pt>
                <c:pt idx="5">
                  <c:v>260</c:v>
                </c:pt>
                <c:pt idx="6">
                  <c:v>201</c:v>
                </c:pt>
                <c:pt idx="7">
                  <c:v>196</c:v>
                </c:pt>
                <c:pt idx="8">
                  <c:v>341</c:v>
                </c:pt>
                <c:pt idx="9">
                  <c:v>227</c:v>
                </c:pt>
                <c:pt idx="10">
                  <c:v>177</c:v>
                </c:pt>
                <c:pt idx="11">
                  <c:v>171</c:v>
                </c:pt>
                <c:pt idx="12">
                  <c:v>407</c:v>
                </c:pt>
                <c:pt idx="13">
                  <c:v>395</c:v>
                </c:pt>
                <c:pt idx="14">
                  <c:v>479</c:v>
                </c:pt>
                <c:pt idx="15">
                  <c:v>397</c:v>
                </c:pt>
                <c:pt idx="16">
                  <c:v>407</c:v>
                </c:pt>
                <c:pt idx="17">
                  <c:v>197</c:v>
                </c:pt>
                <c:pt idx="18">
                  <c:v>396</c:v>
                </c:pt>
                <c:pt idx="19">
                  <c:v>498</c:v>
                </c:pt>
                <c:pt idx="20">
                  <c:v>489</c:v>
                </c:pt>
                <c:pt idx="21">
                  <c:v>644</c:v>
                </c:pt>
                <c:pt idx="22">
                  <c:v>777</c:v>
                </c:pt>
                <c:pt idx="23">
                  <c:v>428</c:v>
                </c:pt>
                <c:pt idx="24">
                  <c:v>383</c:v>
                </c:pt>
                <c:pt idx="25">
                  <c:v>417</c:v>
                </c:pt>
                <c:pt idx="26">
                  <c:v>725</c:v>
                </c:pt>
                <c:pt idx="27">
                  <c:v>417</c:v>
                </c:pt>
                <c:pt idx="28">
                  <c:v>570</c:v>
                </c:pt>
                <c:pt idx="29">
                  <c:v>679</c:v>
                </c:pt>
                <c:pt idx="30">
                  <c:v>628</c:v>
                </c:pt>
                <c:pt idx="31">
                  <c:v>258</c:v>
                </c:pt>
                <c:pt idx="32">
                  <c:v>377</c:v>
                </c:pt>
                <c:pt idx="33">
                  <c:v>665</c:v>
                </c:pt>
                <c:pt idx="34">
                  <c:v>675</c:v>
                </c:pt>
                <c:pt idx="35">
                  <c:v>651</c:v>
                </c:pt>
                <c:pt idx="36">
                  <c:v>629</c:v>
                </c:pt>
                <c:pt idx="37">
                  <c:v>365</c:v>
                </c:pt>
                <c:pt idx="38">
                  <c:v>240</c:v>
                </c:pt>
                <c:pt idx="39">
                  <c:v>360</c:v>
                </c:pt>
                <c:pt idx="40">
                  <c:v>426</c:v>
                </c:pt>
                <c:pt idx="41">
                  <c:v>213</c:v>
                </c:pt>
                <c:pt idx="42">
                  <c:v>622</c:v>
                </c:pt>
                <c:pt idx="43">
                  <c:v>324</c:v>
                </c:pt>
                <c:pt idx="44">
                  <c:v>310</c:v>
                </c:pt>
                <c:pt idx="45">
                  <c:v>91</c:v>
                </c:pt>
                <c:pt idx="46">
                  <c:v>286</c:v>
                </c:pt>
                <c:pt idx="47">
                  <c:v>156</c:v>
                </c:pt>
                <c:pt idx="48">
                  <c:v>292</c:v>
                </c:pt>
                <c:pt idx="49">
                  <c:v>356</c:v>
                </c:pt>
                <c:pt idx="50">
                  <c:v>282</c:v>
                </c:pt>
                <c:pt idx="51">
                  <c:v>158</c:v>
                </c:pt>
                <c:pt idx="52">
                  <c:v>55</c:v>
                </c:pt>
                <c:pt idx="53">
                  <c:v>228</c:v>
                </c:pt>
                <c:pt idx="54">
                  <c:v>219</c:v>
                </c:pt>
                <c:pt idx="55">
                  <c:v>182</c:v>
                </c:pt>
                <c:pt idx="56">
                  <c:v>182</c:v>
                </c:pt>
                <c:pt idx="57">
                  <c:v>217</c:v>
                </c:pt>
                <c:pt idx="58">
                  <c:v>152</c:v>
                </c:pt>
                <c:pt idx="59">
                  <c:v>42</c:v>
                </c:pt>
                <c:pt idx="60">
                  <c:v>196</c:v>
                </c:pt>
                <c:pt idx="61">
                  <c:v>234</c:v>
                </c:pt>
                <c:pt idx="62">
                  <c:v>162</c:v>
                </c:pt>
                <c:pt idx="63">
                  <c:v>281</c:v>
                </c:pt>
                <c:pt idx="64">
                  <c:v>260</c:v>
                </c:pt>
                <c:pt idx="65">
                  <c:v>143</c:v>
                </c:pt>
                <c:pt idx="66">
                  <c:v>42</c:v>
                </c:pt>
                <c:pt idx="67">
                  <c:v>245</c:v>
                </c:pt>
                <c:pt idx="68">
                  <c:v>301</c:v>
                </c:pt>
                <c:pt idx="69">
                  <c:v>302</c:v>
                </c:pt>
                <c:pt idx="70">
                  <c:v>294</c:v>
                </c:pt>
                <c:pt idx="71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B3-46FE-95C9-5271AA6E2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187</c:v>
                </c:pt>
                <c:pt idx="58">
                  <c:v>181</c:v>
                </c:pt>
                <c:pt idx="59">
                  <c:v>173</c:v>
                </c:pt>
                <c:pt idx="60">
                  <c:v>168</c:v>
                </c:pt>
                <c:pt idx="61">
                  <c:v>163</c:v>
                </c:pt>
                <c:pt idx="62">
                  <c:v>160</c:v>
                </c:pt>
                <c:pt idx="63">
                  <c:v>157</c:v>
                </c:pt>
                <c:pt idx="64">
                  <c:v>152</c:v>
                </c:pt>
                <c:pt idx="65">
                  <c:v>147</c:v>
                </c:pt>
                <c:pt idx="66">
                  <c:v>143</c:v>
                </c:pt>
                <c:pt idx="67">
                  <c:v>139</c:v>
                </c:pt>
                <c:pt idx="68">
                  <c:v>136</c:v>
                </c:pt>
                <c:pt idx="69">
                  <c:v>132</c:v>
                </c:pt>
                <c:pt idx="70">
                  <c:v>129</c:v>
                </c:pt>
                <c:pt idx="71">
                  <c:v>125</c:v>
                </c:pt>
                <c:pt idx="72">
                  <c:v>122</c:v>
                </c:pt>
                <c:pt idx="73">
                  <c:v>119</c:v>
                </c:pt>
                <c:pt idx="74">
                  <c:v>116</c:v>
                </c:pt>
                <c:pt idx="75">
                  <c:v>113</c:v>
                </c:pt>
                <c:pt idx="76">
                  <c:v>110</c:v>
                </c:pt>
                <c:pt idx="77">
                  <c:v>107</c:v>
                </c:pt>
                <c:pt idx="78">
                  <c:v>104</c:v>
                </c:pt>
                <c:pt idx="79">
                  <c:v>101</c:v>
                </c:pt>
                <c:pt idx="80">
                  <c:v>98</c:v>
                </c:pt>
                <c:pt idx="81">
                  <c:v>96</c:v>
                </c:pt>
                <c:pt idx="82">
                  <c:v>93</c:v>
                </c:pt>
                <c:pt idx="83">
                  <c:v>91</c:v>
                </c:pt>
                <c:pt idx="84">
                  <c:v>89</c:v>
                </c:pt>
                <c:pt idx="85">
                  <c:v>86</c:v>
                </c:pt>
                <c:pt idx="86">
                  <c:v>84</c:v>
                </c:pt>
                <c:pt idx="87">
                  <c:v>82</c:v>
                </c:pt>
                <c:pt idx="88">
                  <c:v>80</c:v>
                </c:pt>
                <c:pt idx="89">
                  <c:v>78</c:v>
                </c:pt>
                <c:pt idx="90">
                  <c:v>76</c:v>
                </c:pt>
                <c:pt idx="91">
                  <c:v>74</c:v>
                </c:pt>
                <c:pt idx="92">
                  <c:v>72</c:v>
                </c:pt>
                <c:pt idx="93">
                  <c:v>71</c:v>
                </c:pt>
                <c:pt idx="94">
                  <c:v>69</c:v>
                </c:pt>
                <c:pt idx="95">
                  <c:v>67</c:v>
                </c:pt>
                <c:pt idx="96">
                  <c:v>65</c:v>
                </c:pt>
                <c:pt idx="97">
                  <c:v>64</c:v>
                </c:pt>
                <c:pt idx="98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B3-46FE-95C9-5271AA6E2078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209</c:v>
                </c:pt>
                <c:pt idx="58">
                  <c:v>206</c:v>
                </c:pt>
                <c:pt idx="59">
                  <c:v>200</c:v>
                </c:pt>
                <c:pt idx="60">
                  <c:v>199</c:v>
                </c:pt>
                <c:pt idx="61">
                  <c:v>200</c:v>
                </c:pt>
                <c:pt idx="62">
                  <c:v>203</c:v>
                </c:pt>
                <c:pt idx="63">
                  <c:v>206</c:v>
                </c:pt>
                <c:pt idx="64">
                  <c:v>205</c:v>
                </c:pt>
                <c:pt idx="65">
                  <c:v>202</c:v>
                </c:pt>
                <c:pt idx="66">
                  <c:v>202</c:v>
                </c:pt>
                <c:pt idx="67">
                  <c:v>203</c:v>
                </c:pt>
                <c:pt idx="68">
                  <c:v>205</c:v>
                </c:pt>
                <c:pt idx="69">
                  <c:v>205</c:v>
                </c:pt>
                <c:pt idx="70">
                  <c:v>205</c:v>
                </c:pt>
                <c:pt idx="71">
                  <c:v>205</c:v>
                </c:pt>
                <c:pt idx="72">
                  <c:v>205</c:v>
                </c:pt>
                <c:pt idx="73">
                  <c:v>205</c:v>
                </c:pt>
                <c:pt idx="74">
                  <c:v>206</c:v>
                </c:pt>
                <c:pt idx="75">
                  <c:v>207</c:v>
                </c:pt>
                <c:pt idx="76">
                  <c:v>207</c:v>
                </c:pt>
                <c:pt idx="77">
                  <c:v>207</c:v>
                </c:pt>
                <c:pt idx="78">
                  <c:v>207</c:v>
                </c:pt>
                <c:pt idx="79">
                  <c:v>207</c:v>
                </c:pt>
                <c:pt idx="80">
                  <c:v>208</c:v>
                </c:pt>
                <c:pt idx="81">
                  <c:v>208</c:v>
                </c:pt>
                <c:pt idx="82">
                  <c:v>208</c:v>
                </c:pt>
                <c:pt idx="83">
                  <c:v>208</c:v>
                </c:pt>
                <c:pt idx="84">
                  <c:v>209</c:v>
                </c:pt>
                <c:pt idx="85">
                  <c:v>209</c:v>
                </c:pt>
                <c:pt idx="86">
                  <c:v>209</c:v>
                </c:pt>
                <c:pt idx="87">
                  <c:v>210</c:v>
                </c:pt>
                <c:pt idx="88">
                  <c:v>210</c:v>
                </c:pt>
                <c:pt idx="89">
                  <c:v>210</c:v>
                </c:pt>
                <c:pt idx="90">
                  <c:v>210</c:v>
                </c:pt>
                <c:pt idx="91">
                  <c:v>211</c:v>
                </c:pt>
                <c:pt idx="92">
                  <c:v>211</c:v>
                </c:pt>
                <c:pt idx="93">
                  <c:v>211</c:v>
                </c:pt>
                <c:pt idx="94">
                  <c:v>212</c:v>
                </c:pt>
                <c:pt idx="95">
                  <c:v>212</c:v>
                </c:pt>
                <c:pt idx="96">
                  <c:v>212</c:v>
                </c:pt>
                <c:pt idx="97">
                  <c:v>213</c:v>
                </c:pt>
                <c:pt idx="98">
                  <c:v>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B3-46FE-95C9-5271AA6E2078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238</c:v>
                </c:pt>
                <c:pt idx="58">
                  <c:v>240</c:v>
                </c:pt>
                <c:pt idx="59">
                  <c:v>236</c:v>
                </c:pt>
                <c:pt idx="60">
                  <c:v>241</c:v>
                </c:pt>
                <c:pt idx="61">
                  <c:v>253</c:v>
                </c:pt>
                <c:pt idx="62">
                  <c:v>267</c:v>
                </c:pt>
                <c:pt idx="63">
                  <c:v>282</c:v>
                </c:pt>
                <c:pt idx="64">
                  <c:v>287</c:v>
                </c:pt>
                <c:pt idx="65">
                  <c:v>292</c:v>
                </c:pt>
                <c:pt idx="66">
                  <c:v>300</c:v>
                </c:pt>
                <c:pt idx="67">
                  <c:v>314</c:v>
                </c:pt>
                <c:pt idx="68">
                  <c:v>328</c:v>
                </c:pt>
                <c:pt idx="69">
                  <c:v>340</c:v>
                </c:pt>
                <c:pt idx="70">
                  <c:v>350</c:v>
                </c:pt>
                <c:pt idx="71">
                  <c:v>360</c:v>
                </c:pt>
                <c:pt idx="72">
                  <c:v>372</c:v>
                </c:pt>
                <c:pt idx="73">
                  <c:v>386</c:v>
                </c:pt>
                <c:pt idx="74">
                  <c:v>401</c:v>
                </c:pt>
                <c:pt idx="75">
                  <c:v>415</c:v>
                </c:pt>
                <c:pt idx="76">
                  <c:v>428</c:v>
                </c:pt>
                <c:pt idx="77">
                  <c:v>442</c:v>
                </c:pt>
                <c:pt idx="78">
                  <c:v>457</c:v>
                </c:pt>
                <c:pt idx="79">
                  <c:v>474</c:v>
                </c:pt>
                <c:pt idx="80">
                  <c:v>491</c:v>
                </c:pt>
                <c:pt idx="81">
                  <c:v>507</c:v>
                </c:pt>
                <c:pt idx="82">
                  <c:v>524</c:v>
                </c:pt>
                <c:pt idx="83">
                  <c:v>542</c:v>
                </c:pt>
                <c:pt idx="84">
                  <c:v>561</c:v>
                </c:pt>
                <c:pt idx="85">
                  <c:v>580</c:v>
                </c:pt>
                <c:pt idx="86">
                  <c:v>600</c:v>
                </c:pt>
                <c:pt idx="87">
                  <c:v>621</c:v>
                </c:pt>
                <c:pt idx="88">
                  <c:v>642</c:v>
                </c:pt>
                <c:pt idx="89">
                  <c:v>664</c:v>
                </c:pt>
                <c:pt idx="90">
                  <c:v>687</c:v>
                </c:pt>
                <c:pt idx="91">
                  <c:v>710</c:v>
                </c:pt>
                <c:pt idx="92">
                  <c:v>735</c:v>
                </c:pt>
                <c:pt idx="93">
                  <c:v>760</c:v>
                </c:pt>
                <c:pt idx="94">
                  <c:v>786</c:v>
                </c:pt>
                <c:pt idx="95">
                  <c:v>812</c:v>
                </c:pt>
                <c:pt idx="96">
                  <c:v>840</c:v>
                </c:pt>
                <c:pt idx="97">
                  <c:v>869</c:v>
                </c:pt>
                <c:pt idx="98">
                  <c:v>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B3-46FE-95C9-5271AA6E2078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238</c:v>
                </c:pt>
                <c:pt idx="58">
                  <c:v>240</c:v>
                </c:pt>
                <c:pt idx="59">
                  <c:v>236</c:v>
                </c:pt>
                <c:pt idx="60">
                  <c:v>241</c:v>
                </c:pt>
                <c:pt idx="61">
                  <c:v>253</c:v>
                </c:pt>
                <c:pt idx="62">
                  <c:v>267</c:v>
                </c:pt>
                <c:pt idx="63">
                  <c:v>282</c:v>
                </c:pt>
                <c:pt idx="64">
                  <c:v>287</c:v>
                </c:pt>
                <c:pt idx="65">
                  <c:v>292</c:v>
                </c:pt>
                <c:pt idx="66">
                  <c:v>300</c:v>
                </c:pt>
                <c:pt idx="67">
                  <c:v>314</c:v>
                </c:pt>
                <c:pt idx="68">
                  <c:v>328</c:v>
                </c:pt>
                <c:pt idx="69">
                  <c:v>340</c:v>
                </c:pt>
                <c:pt idx="70">
                  <c:v>350</c:v>
                </c:pt>
                <c:pt idx="71">
                  <c:v>373</c:v>
                </c:pt>
                <c:pt idx="72">
                  <c:v>393</c:v>
                </c:pt>
                <c:pt idx="73">
                  <c:v>413</c:v>
                </c:pt>
                <c:pt idx="74">
                  <c:v>431</c:v>
                </c:pt>
                <c:pt idx="75">
                  <c:v>452</c:v>
                </c:pt>
                <c:pt idx="76">
                  <c:v>474</c:v>
                </c:pt>
                <c:pt idx="77">
                  <c:v>498</c:v>
                </c:pt>
                <c:pt idx="78">
                  <c:v>525</c:v>
                </c:pt>
                <c:pt idx="79">
                  <c:v>550</c:v>
                </c:pt>
                <c:pt idx="80">
                  <c:v>577</c:v>
                </c:pt>
                <c:pt idx="81">
                  <c:v>604</c:v>
                </c:pt>
                <c:pt idx="82">
                  <c:v>635</c:v>
                </c:pt>
                <c:pt idx="83">
                  <c:v>667</c:v>
                </c:pt>
                <c:pt idx="84">
                  <c:v>700</c:v>
                </c:pt>
                <c:pt idx="85">
                  <c:v>735</c:v>
                </c:pt>
                <c:pt idx="86">
                  <c:v>771</c:v>
                </c:pt>
                <c:pt idx="87">
                  <c:v>808</c:v>
                </c:pt>
                <c:pt idx="88">
                  <c:v>849</c:v>
                </c:pt>
                <c:pt idx="89">
                  <c:v>891</c:v>
                </c:pt>
                <c:pt idx="90">
                  <c:v>935</c:v>
                </c:pt>
                <c:pt idx="91">
                  <c:v>981</c:v>
                </c:pt>
                <c:pt idx="92">
                  <c:v>1029</c:v>
                </c:pt>
                <c:pt idx="93">
                  <c:v>1080</c:v>
                </c:pt>
                <c:pt idx="94">
                  <c:v>1134</c:v>
                </c:pt>
                <c:pt idx="95">
                  <c:v>1190</c:v>
                </c:pt>
                <c:pt idx="96">
                  <c:v>1248</c:v>
                </c:pt>
                <c:pt idx="97">
                  <c:v>1310</c:v>
                </c:pt>
                <c:pt idx="98">
                  <c:v>1374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B3-46FE-95C9-5271AA6E2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99</c:v>
                </c:pt>
                <c:pt idx="1">
                  <c:v>122</c:v>
                </c:pt>
                <c:pt idx="2">
                  <c:v>28</c:v>
                </c:pt>
                <c:pt idx="3">
                  <c:v>27</c:v>
                </c:pt>
                <c:pt idx="4">
                  <c:v>293</c:v>
                </c:pt>
                <c:pt idx="5">
                  <c:v>216</c:v>
                </c:pt>
                <c:pt idx="6">
                  <c:v>172</c:v>
                </c:pt>
                <c:pt idx="7">
                  <c:v>213</c:v>
                </c:pt>
                <c:pt idx="8">
                  <c:v>306</c:v>
                </c:pt>
                <c:pt idx="9">
                  <c:v>297</c:v>
                </c:pt>
                <c:pt idx="10">
                  <c:v>131</c:v>
                </c:pt>
                <c:pt idx="11">
                  <c:v>203</c:v>
                </c:pt>
                <c:pt idx="12">
                  <c:v>453</c:v>
                </c:pt>
                <c:pt idx="13">
                  <c:v>483</c:v>
                </c:pt>
                <c:pt idx="14">
                  <c:v>443</c:v>
                </c:pt>
                <c:pt idx="15">
                  <c:v>690</c:v>
                </c:pt>
                <c:pt idx="16">
                  <c:v>656</c:v>
                </c:pt>
                <c:pt idx="17">
                  <c:v>240</c:v>
                </c:pt>
                <c:pt idx="18">
                  <c:v>499</c:v>
                </c:pt>
                <c:pt idx="19">
                  <c:v>594</c:v>
                </c:pt>
                <c:pt idx="20">
                  <c:v>1034</c:v>
                </c:pt>
                <c:pt idx="21">
                  <c:v>716</c:v>
                </c:pt>
                <c:pt idx="22">
                  <c:v>928</c:v>
                </c:pt>
                <c:pt idx="23">
                  <c:v>1003</c:v>
                </c:pt>
                <c:pt idx="24">
                  <c:v>814</c:v>
                </c:pt>
                <c:pt idx="25">
                  <c:v>587</c:v>
                </c:pt>
                <c:pt idx="26">
                  <c:v>792</c:v>
                </c:pt>
                <c:pt idx="27">
                  <c:v>635</c:v>
                </c:pt>
                <c:pt idx="28">
                  <c:v>1086</c:v>
                </c:pt>
                <c:pt idx="29">
                  <c:v>711</c:v>
                </c:pt>
                <c:pt idx="30">
                  <c:v>721</c:v>
                </c:pt>
                <c:pt idx="31">
                  <c:v>611</c:v>
                </c:pt>
                <c:pt idx="32">
                  <c:v>650</c:v>
                </c:pt>
                <c:pt idx="33">
                  <c:v>621</c:v>
                </c:pt>
                <c:pt idx="34">
                  <c:v>1046</c:v>
                </c:pt>
                <c:pt idx="35">
                  <c:v>717</c:v>
                </c:pt>
                <c:pt idx="36">
                  <c:v>591</c:v>
                </c:pt>
                <c:pt idx="37">
                  <c:v>443</c:v>
                </c:pt>
                <c:pt idx="38">
                  <c:v>265</c:v>
                </c:pt>
                <c:pt idx="39">
                  <c:v>401</c:v>
                </c:pt>
                <c:pt idx="40">
                  <c:v>479</c:v>
                </c:pt>
                <c:pt idx="41">
                  <c:v>571</c:v>
                </c:pt>
                <c:pt idx="42">
                  <c:v>400</c:v>
                </c:pt>
                <c:pt idx="43">
                  <c:v>339</c:v>
                </c:pt>
                <c:pt idx="44">
                  <c:v>312</c:v>
                </c:pt>
                <c:pt idx="45">
                  <c:v>92</c:v>
                </c:pt>
                <c:pt idx="46">
                  <c:v>296</c:v>
                </c:pt>
                <c:pt idx="47">
                  <c:v>302</c:v>
                </c:pt>
                <c:pt idx="48">
                  <c:v>265</c:v>
                </c:pt>
                <c:pt idx="49">
                  <c:v>263</c:v>
                </c:pt>
                <c:pt idx="50">
                  <c:v>275</c:v>
                </c:pt>
                <c:pt idx="51">
                  <c:v>228</c:v>
                </c:pt>
                <c:pt idx="52">
                  <c:v>91</c:v>
                </c:pt>
                <c:pt idx="53">
                  <c:v>356</c:v>
                </c:pt>
                <c:pt idx="54">
                  <c:v>328</c:v>
                </c:pt>
                <c:pt idx="55">
                  <c:v>281</c:v>
                </c:pt>
                <c:pt idx="56">
                  <c:v>266</c:v>
                </c:pt>
                <c:pt idx="57">
                  <c:v>225</c:v>
                </c:pt>
                <c:pt idx="58">
                  <c:v>154</c:v>
                </c:pt>
                <c:pt idx="59">
                  <c:v>109</c:v>
                </c:pt>
                <c:pt idx="60">
                  <c:v>204</c:v>
                </c:pt>
                <c:pt idx="61">
                  <c:v>239</c:v>
                </c:pt>
                <c:pt idx="62">
                  <c:v>236</c:v>
                </c:pt>
                <c:pt idx="63">
                  <c:v>215</c:v>
                </c:pt>
                <c:pt idx="64">
                  <c:v>225</c:v>
                </c:pt>
                <c:pt idx="65">
                  <c:v>221</c:v>
                </c:pt>
                <c:pt idx="66">
                  <c:v>91</c:v>
                </c:pt>
                <c:pt idx="67">
                  <c:v>166</c:v>
                </c:pt>
                <c:pt idx="68">
                  <c:v>361</c:v>
                </c:pt>
                <c:pt idx="69">
                  <c:v>349</c:v>
                </c:pt>
                <c:pt idx="70">
                  <c:v>382</c:v>
                </c:pt>
                <c:pt idx="71">
                  <c:v>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99</c:v>
                </c:pt>
                <c:pt idx="1">
                  <c:v>122</c:v>
                </c:pt>
                <c:pt idx="2">
                  <c:v>28</c:v>
                </c:pt>
                <c:pt idx="3">
                  <c:v>27</c:v>
                </c:pt>
                <c:pt idx="4">
                  <c:v>293</c:v>
                </c:pt>
                <c:pt idx="5">
                  <c:v>216</c:v>
                </c:pt>
                <c:pt idx="6">
                  <c:v>172</c:v>
                </c:pt>
                <c:pt idx="7">
                  <c:v>213</c:v>
                </c:pt>
                <c:pt idx="8">
                  <c:v>306</c:v>
                </c:pt>
                <c:pt idx="9">
                  <c:v>297</c:v>
                </c:pt>
                <c:pt idx="10">
                  <c:v>131</c:v>
                </c:pt>
                <c:pt idx="11">
                  <c:v>203</c:v>
                </c:pt>
                <c:pt idx="12">
                  <c:v>453</c:v>
                </c:pt>
                <c:pt idx="13">
                  <c:v>483</c:v>
                </c:pt>
                <c:pt idx="14">
                  <c:v>443</c:v>
                </c:pt>
                <c:pt idx="15">
                  <c:v>690</c:v>
                </c:pt>
                <c:pt idx="16">
                  <c:v>656</c:v>
                </c:pt>
                <c:pt idx="17">
                  <c:v>240</c:v>
                </c:pt>
                <c:pt idx="18">
                  <c:v>499</c:v>
                </c:pt>
                <c:pt idx="19">
                  <c:v>594</c:v>
                </c:pt>
                <c:pt idx="20">
                  <c:v>1034</c:v>
                </c:pt>
                <c:pt idx="21">
                  <c:v>716</c:v>
                </c:pt>
                <c:pt idx="22">
                  <c:v>928</c:v>
                </c:pt>
                <c:pt idx="23">
                  <c:v>1003</c:v>
                </c:pt>
                <c:pt idx="24">
                  <c:v>814</c:v>
                </c:pt>
                <c:pt idx="25">
                  <c:v>587</c:v>
                </c:pt>
                <c:pt idx="26">
                  <c:v>792</c:v>
                </c:pt>
                <c:pt idx="27">
                  <c:v>635</c:v>
                </c:pt>
                <c:pt idx="28">
                  <c:v>1086</c:v>
                </c:pt>
                <c:pt idx="29">
                  <c:v>711</c:v>
                </c:pt>
                <c:pt idx="30">
                  <c:v>721</c:v>
                </c:pt>
                <c:pt idx="31">
                  <c:v>611</c:v>
                </c:pt>
                <c:pt idx="32">
                  <c:v>650</c:v>
                </c:pt>
                <c:pt idx="33">
                  <c:v>621</c:v>
                </c:pt>
                <c:pt idx="34">
                  <c:v>1046</c:v>
                </c:pt>
                <c:pt idx="35">
                  <c:v>717</c:v>
                </c:pt>
                <c:pt idx="36">
                  <c:v>591</c:v>
                </c:pt>
                <c:pt idx="37">
                  <c:v>443</c:v>
                </c:pt>
                <c:pt idx="38">
                  <c:v>265</c:v>
                </c:pt>
                <c:pt idx="39">
                  <c:v>401</c:v>
                </c:pt>
                <c:pt idx="40">
                  <c:v>479</c:v>
                </c:pt>
                <c:pt idx="41">
                  <c:v>571</c:v>
                </c:pt>
                <c:pt idx="42">
                  <c:v>400</c:v>
                </c:pt>
                <c:pt idx="43">
                  <c:v>339</c:v>
                </c:pt>
                <c:pt idx="44">
                  <c:v>312</c:v>
                </c:pt>
                <c:pt idx="45">
                  <c:v>92</c:v>
                </c:pt>
                <c:pt idx="46">
                  <c:v>296</c:v>
                </c:pt>
                <c:pt idx="47">
                  <c:v>302</c:v>
                </c:pt>
                <c:pt idx="48">
                  <c:v>265</c:v>
                </c:pt>
                <c:pt idx="49">
                  <c:v>263</c:v>
                </c:pt>
                <c:pt idx="50">
                  <c:v>275</c:v>
                </c:pt>
                <c:pt idx="51">
                  <c:v>228</c:v>
                </c:pt>
                <c:pt idx="52">
                  <c:v>91</c:v>
                </c:pt>
                <c:pt idx="53">
                  <c:v>356</c:v>
                </c:pt>
                <c:pt idx="54">
                  <c:v>328</c:v>
                </c:pt>
                <c:pt idx="55">
                  <c:v>281</c:v>
                </c:pt>
                <c:pt idx="56">
                  <c:v>266</c:v>
                </c:pt>
                <c:pt idx="57">
                  <c:v>225</c:v>
                </c:pt>
                <c:pt idx="58">
                  <c:v>154</c:v>
                </c:pt>
                <c:pt idx="59">
                  <c:v>109</c:v>
                </c:pt>
                <c:pt idx="60">
                  <c:v>204</c:v>
                </c:pt>
                <c:pt idx="61">
                  <c:v>239</c:v>
                </c:pt>
                <c:pt idx="62">
                  <c:v>236</c:v>
                </c:pt>
                <c:pt idx="63">
                  <c:v>215</c:v>
                </c:pt>
                <c:pt idx="64">
                  <c:v>225</c:v>
                </c:pt>
                <c:pt idx="65">
                  <c:v>221</c:v>
                </c:pt>
                <c:pt idx="66">
                  <c:v>91</c:v>
                </c:pt>
                <c:pt idx="67">
                  <c:v>166</c:v>
                </c:pt>
                <c:pt idx="68">
                  <c:v>361</c:v>
                </c:pt>
                <c:pt idx="69">
                  <c:v>349</c:v>
                </c:pt>
                <c:pt idx="70">
                  <c:v>382</c:v>
                </c:pt>
                <c:pt idx="71">
                  <c:v>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A-41B2-975E-833ABAB9F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261</c:v>
                </c:pt>
                <c:pt idx="58">
                  <c:v>253</c:v>
                </c:pt>
                <c:pt idx="59">
                  <c:v>242</c:v>
                </c:pt>
                <c:pt idx="60">
                  <c:v>234</c:v>
                </c:pt>
                <c:pt idx="61">
                  <c:v>228</c:v>
                </c:pt>
                <c:pt idx="62">
                  <c:v>223</c:v>
                </c:pt>
                <c:pt idx="63">
                  <c:v>219</c:v>
                </c:pt>
                <c:pt idx="64">
                  <c:v>212</c:v>
                </c:pt>
                <c:pt idx="65">
                  <c:v>206</c:v>
                </c:pt>
                <c:pt idx="66">
                  <c:v>199</c:v>
                </c:pt>
                <c:pt idx="67">
                  <c:v>195</c:v>
                </c:pt>
                <c:pt idx="68">
                  <c:v>190</c:v>
                </c:pt>
                <c:pt idx="69">
                  <c:v>185</c:v>
                </c:pt>
                <c:pt idx="70">
                  <c:v>180</c:v>
                </c:pt>
                <c:pt idx="71">
                  <c:v>175</c:v>
                </c:pt>
                <c:pt idx="72">
                  <c:v>170</c:v>
                </c:pt>
                <c:pt idx="73">
                  <c:v>166</c:v>
                </c:pt>
                <c:pt idx="74">
                  <c:v>161</c:v>
                </c:pt>
                <c:pt idx="75">
                  <c:v>157</c:v>
                </c:pt>
                <c:pt idx="76">
                  <c:v>153</c:v>
                </c:pt>
                <c:pt idx="77">
                  <c:v>149</c:v>
                </c:pt>
                <c:pt idx="78">
                  <c:v>145</c:v>
                </c:pt>
                <c:pt idx="79">
                  <c:v>141</c:v>
                </c:pt>
                <c:pt idx="80">
                  <c:v>138</c:v>
                </c:pt>
                <c:pt idx="81">
                  <c:v>134</c:v>
                </c:pt>
                <c:pt idx="82">
                  <c:v>131</c:v>
                </c:pt>
                <c:pt idx="83">
                  <c:v>127</c:v>
                </c:pt>
                <c:pt idx="84">
                  <c:v>124</c:v>
                </c:pt>
                <c:pt idx="85">
                  <c:v>121</c:v>
                </c:pt>
                <c:pt idx="86">
                  <c:v>118</c:v>
                </c:pt>
                <c:pt idx="87">
                  <c:v>115</c:v>
                </c:pt>
                <c:pt idx="88">
                  <c:v>112</c:v>
                </c:pt>
                <c:pt idx="89">
                  <c:v>109</c:v>
                </c:pt>
                <c:pt idx="90">
                  <c:v>106</c:v>
                </c:pt>
                <c:pt idx="91">
                  <c:v>104</c:v>
                </c:pt>
                <c:pt idx="92">
                  <c:v>101</c:v>
                </c:pt>
                <c:pt idx="93">
                  <c:v>99</c:v>
                </c:pt>
                <c:pt idx="94">
                  <c:v>96</c:v>
                </c:pt>
                <c:pt idx="95">
                  <c:v>94</c:v>
                </c:pt>
                <c:pt idx="96">
                  <c:v>91</c:v>
                </c:pt>
                <c:pt idx="97">
                  <c:v>89</c:v>
                </c:pt>
                <c:pt idx="98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EA-41B2-975E-833ABAB9F82B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292</c:v>
                </c:pt>
                <c:pt idx="58">
                  <c:v>288</c:v>
                </c:pt>
                <c:pt idx="59">
                  <c:v>279</c:v>
                </c:pt>
                <c:pt idx="60">
                  <c:v>277</c:v>
                </c:pt>
                <c:pt idx="61">
                  <c:v>279</c:v>
                </c:pt>
                <c:pt idx="62">
                  <c:v>283</c:v>
                </c:pt>
                <c:pt idx="63">
                  <c:v>288</c:v>
                </c:pt>
                <c:pt idx="64">
                  <c:v>286</c:v>
                </c:pt>
                <c:pt idx="65">
                  <c:v>283</c:v>
                </c:pt>
                <c:pt idx="66">
                  <c:v>282</c:v>
                </c:pt>
                <c:pt idx="67">
                  <c:v>284</c:v>
                </c:pt>
                <c:pt idx="68">
                  <c:v>286</c:v>
                </c:pt>
                <c:pt idx="69">
                  <c:v>287</c:v>
                </c:pt>
                <c:pt idx="70">
                  <c:v>287</c:v>
                </c:pt>
                <c:pt idx="71">
                  <c:v>286</c:v>
                </c:pt>
                <c:pt idx="72">
                  <c:v>286</c:v>
                </c:pt>
                <c:pt idx="73">
                  <c:v>287</c:v>
                </c:pt>
                <c:pt idx="74">
                  <c:v>288</c:v>
                </c:pt>
                <c:pt idx="75">
                  <c:v>289</c:v>
                </c:pt>
                <c:pt idx="76">
                  <c:v>289</c:v>
                </c:pt>
                <c:pt idx="77">
                  <c:v>289</c:v>
                </c:pt>
                <c:pt idx="78">
                  <c:v>289</c:v>
                </c:pt>
                <c:pt idx="79">
                  <c:v>290</c:v>
                </c:pt>
                <c:pt idx="80">
                  <c:v>290</c:v>
                </c:pt>
                <c:pt idx="81">
                  <c:v>291</c:v>
                </c:pt>
                <c:pt idx="82">
                  <c:v>291</c:v>
                </c:pt>
                <c:pt idx="83">
                  <c:v>291</c:v>
                </c:pt>
                <c:pt idx="84">
                  <c:v>292</c:v>
                </c:pt>
                <c:pt idx="85">
                  <c:v>292</c:v>
                </c:pt>
                <c:pt idx="86">
                  <c:v>293</c:v>
                </c:pt>
                <c:pt idx="87">
                  <c:v>293</c:v>
                </c:pt>
                <c:pt idx="88">
                  <c:v>293</c:v>
                </c:pt>
                <c:pt idx="89">
                  <c:v>294</c:v>
                </c:pt>
                <c:pt idx="90">
                  <c:v>294</c:v>
                </c:pt>
                <c:pt idx="91">
                  <c:v>295</c:v>
                </c:pt>
                <c:pt idx="92">
                  <c:v>295</c:v>
                </c:pt>
                <c:pt idx="93">
                  <c:v>295</c:v>
                </c:pt>
                <c:pt idx="94">
                  <c:v>296</c:v>
                </c:pt>
                <c:pt idx="95">
                  <c:v>296</c:v>
                </c:pt>
                <c:pt idx="96">
                  <c:v>297</c:v>
                </c:pt>
                <c:pt idx="97">
                  <c:v>297</c:v>
                </c:pt>
                <c:pt idx="98">
                  <c:v>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EA-41B2-975E-833ABAB9F82B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333</c:v>
                </c:pt>
                <c:pt idx="58">
                  <c:v>335</c:v>
                </c:pt>
                <c:pt idx="59">
                  <c:v>329</c:v>
                </c:pt>
                <c:pt idx="60">
                  <c:v>337</c:v>
                </c:pt>
                <c:pt idx="61">
                  <c:v>353</c:v>
                </c:pt>
                <c:pt idx="62">
                  <c:v>373</c:v>
                </c:pt>
                <c:pt idx="63">
                  <c:v>394</c:v>
                </c:pt>
                <c:pt idx="64">
                  <c:v>402</c:v>
                </c:pt>
                <c:pt idx="65">
                  <c:v>408</c:v>
                </c:pt>
                <c:pt idx="66">
                  <c:v>420</c:v>
                </c:pt>
                <c:pt idx="67">
                  <c:v>439</c:v>
                </c:pt>
                <c:pt idx="68">
                  <c:v>458</c:v>
                </c:pt>
                <c:pt idx="69">
                  <c:v>475</c:v>
                </c:pt>
                <c:pt idx="70">
                  <c:v>489</c:v>
                </c:pt>
                <c:pt idx="71">
                  <c:v>503</c:v>
                </c:pt>
                <c:pt idx="72">
                  <c:v>520</c:v>
                </c:pt>
                <c:pt idx="73">
                  <c:v>540</c:v>
                </c:pt>
                <c:pt idx="74">
                  <c:v>561</c:v>
                </c:pt>
                <c:pt idx="75">
                  <c:v>580</c:v>
                </c:pt>
                <c:pt idx="76">
                  <c:v>598</c:v>
                </c:pt>
                <c:pt idx="77">
                  <c:v>618</c:v>
                </c:pt>
                <c:pt idx="78">
                  <c:v>639</c:v>
                </c:pt>
                <c:pt idx="79">
                  <c:v>662</c:v>
                </c:pt>
                <c:pt idx="80">
                  <c:v>686</c:v>
                </c:pt>
                <c:pt idx="81">
                  <c:v>709</c:v>
                </c:pt>
                <c:pt idx="82">
                  <c:v>733</c:v>
                </c:pt>
                <c:pt idx="83">
                  <c:v>757</c:v>
                </c:pt>
                <c:pt idx="84">
                  <c:v>784</c:v>
                </c:pt>
                <c:pt idx="85">
                  <c:v>811</c:v>
                </c:pt>
                <c:pt idx="86">
                  <c:v>839</c:v>
                </c:pt>
                <c:pt idx="87">
                  <c:v>868</c:v>
                </c:pt>
                <c:pt idx="88">
                  <c:v>897</c:v>
                </c:pt>
                <c:pt idx="89">
                  <c:v>928</c:v>
                </c:pt>
                <c:pt idx="90">
                  <c:v>959</c:v>
                </c:pt>
                <c:pt idx="91">
                  <c:v>993</c:v>
                </c:pt>
                <c:pt idx="92">
                  <c:v>1027</c:v>
                </c:pt>
                <c:pt idx="93">
                  <c:v>1062</c:v>
                </c:pt>
                <c:pt idx="94">
                  <c:v>1098</c:v>
                </c:pt>
                <c:pt idx="95">
                  <c:v>1135</c:v>
                </c:pt>
                <c:pt idx="96">
                  <c:v>1174</c:v>
                </c:pt>
                <c:pt idx="97">
                  <c:v>1214</c:v>
                </c:pt>
                <c:pt idx="98">
                  <c:v>1256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EA-41B2-975E-833ABAB9F82B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333</c:v>
                </c:pt>
                <c:pt idx="58">
                  <c:v>335</c:v>
                </c:pt>
                <c:pt idx="59">
                  <c:v>329</c:v>
                </c:pt>
                <c:pt idx="60">
                  <c:v>337</c:v>
                </c:pt>
                <c:pt idx="61">
                  <c:v>353</c:v>
                </c:pt>
                <c:pt idx="62">
                  <c:v>373</c:v>
                </c:pt>
                <c:pt idx="63">
                  <c:v>394</c:v>
                </c:pt>
                <c:pt idx="64">
                  <c:v>402</c:v>
                </c:pt>
                <c:pt idx="65">
                  <c:v>408</c:v>
                </c:pt>
                <c:pt idx="66">
                  <c:v>420</c:v>
                </c:pt>
                <c:pt idx="67">
                  <c:v>439</c:v>
                </c:pt>
                <c:pt idx="68">
                  <c:v>458</c:v>
                </c:pt>
                <c:pt idx="69">
                  <c:v>475</c:v>
                </c:pt>
                <c:pt idx="70">
                  <c:v>489</c:v>
                </c:pt>
                <c:pt idx="71">
                  <c:v>521</c:v>
                </c:pt>
                <c:pt idx="72">
                  <c:v>550</c:v>
                </c:pt>
                <c:pt idx="73">
                  <c:v>577</c:v>
                </c:pt>
                <c:pt idx="74">
                  <c:v>603</c:v>
                </c:pt>
                <c:pt idx="75">
                  <c:v>631</c:v>
                </c:pt>
                <c:pt idx="76">
                  <c:v>662</c:v>
                </c:pt>
                <c:pt idx="77">
                  <c:v>696</c:v>
                </c:pt>
                <c:pt idx="78">
                  <c:v>733</c:v>
                </c:pt>
                <c:pt idx="79">
                  <c:v>769</c:v>
                </c:pt>
                <c:pt idx="80">
                  <c:v>806</c:v>
                </c:pt>
                <c:pt idx="81">
                  <c:v>845</c:v>
                </c:pt>
                <c:pt idx="82">
                  <c:v>887</c:v>
                </c:pt>
                <c:pt idx="83">
                  <c:v>932</c:v>
                </c:pt>
                <c:pt idx="84">
                  <c:v>979</c:v>
                </c:pt>
                <c:pt idx="85">
                  <c:v>1027</c:v>
                </c:pt>
                <c:pt idx="86">
                  <c:v>1077</c:v>
                </c:pt>
                <c:pt idx="87">
                  <c:v>1130</c:v>
                </c:pt>
                <c:pt idx="88">
                  <c:v>1186</c:v>
                </c:pt>
                <c:pt idx="89">
                  <c:v>1245</c:v>
                </c:pt>
                <c:pt idx="90">
                  <c:v>1307</c:v>
                </c:pt>
                <c:pt idx="91">
                  <c:v>1371</c:v>
                </c:pt>
                <c:pt idx="92">
                  <c:v>1438</c:v>
                </c:pt>
                <c:pt idx="93">
                  <c:v>1509</c:v>
                </c:pt>
                <c:pt idx="94">
                  <c:v>1584</c:v>
                </c:pt>
                <c:pt idx="95">
                  <c:v>1662</c:v>
                </c:pt>
                <c:pt idx="96">
                  <c:v>1745</c:v>
                </c:pt>
                <c:pt idx="97">
                  <c:v>1830</c:v>
                </c:pt>
                <c:pt idx="98">
                  <c:v>1921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EA-41B2-975E-833ABAB9F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143</c:v>
                </c:pt>
                <c:pt idx="1">
                  <c:v>164</c:v>
                </c:pt>
                <c:pt idx="2">
                  <c:v>62</c:v>
                </c:pt>
                <c:pt idx="3">
                  <c:v>36</c:v>
                </c:pt>
                <c:pt idx="4">
                  <c:v>158</c:v>
                </c:pt>
                <c:pt idx="5">
                  <c:v>104</c:v>
                </c:pt>
                <c:pt idx="6">
                  <c:v>189</c:v>
                </c:pt>
                <c:pt idx="7">
                  <c:v>283</c:v>
                </c:pt>
                <c:pt idx="8">
                  <c:v>362</c:v>
                </c:pt>
                <c:pt idx="9">
                  <c:v>152</c:v>
                </c:pt>
                <c:pt idx="10">
                  <c:v>96</c:v>
                </c:pt>
                <c:pt idx="11">
                  <c:v>195</c:v>
                </c:pt>
                <c:pt idx="12">
                  <c:v>476</c:v>
                </c:pt>
                <c:pt idx="13">
                  <c:v>392</c:v>
                </c:pt>
                <c:pt idx="14">
                  <c:v>421</c:v>
                </c:pt>
                <c:pt idx="15">
                  <c:v>526</c:v>
                </c:pt>
                <c:pt idx="16">
                  <c:v>313</c:v>
                </c:pt>
                <c:pt idx="17">
                  <c:v>102</c:v>
                </c:pt>
                <c:pt idx="18">
                  <c:v>423</c:v>
                </c:pt>
                <c:pt idx="19">
                  <c:v>547</c:v>
                </c:pt>
                <c:pt idx="20">
                  <c:v>773</c:v>
                </c:pt>
                <c:pt idx="21">
                  <c:v>764</c:v>
                </c:pt>
                <c:pt idx="22">
                  <c:v>679</c:v>
                </c:pt>
                <c:pt idx="23">
                  <c:v>536</c:v>
                </c:pt>
                <c:pt idx="24">
                  <c:v>235</c:v>
                </c:pt>
                <c:pt idx="25">
                  <c:v>588</c:v>
                </c:pt>
                <c:pt idx="26">
                  <c:v>821</c:v>
                </c:pt>
                <c:pt idx="27">
                  <c:v>660</c:v>
                </c:pt>
                <c:pt idx="28">
                  <c:v>820</c:v>
                </c:pt>
                <c:pt idx="29">
                  <c:v>880</c:v>
                </c:pt>
                <c:pt idx="30">
                  <c:v>681</c:v>
                </c:pt>
                <c:pt idx="31">
                  <c:v>350</c:v>
                </c:pt>
                <c:pt idx="32">
                  <c:v>433</c:v>
                </c:pt>
                <c:pt idx="33">
                  <c:v>678</c:v>
                </c:pt>
                <c:pt idx="34">
                  <c:v>986</c:v>
                </c:pt>
                <c:pt idx="35">
                  <c:v>797</c:v>
                </c:pt>
                <c:pt idx="36">
                  <c:v>721</c:v>
                </c:pt>
                <c:pt idx="37">
                  <c:v>357</c:v>
                </c:pt>
                <c:pt idx="38">
                  <c:v>99</c:v>
                </c:pt>
                <c:pt idx="39">
                  <c:v>349</c:v>
                </c:pt>
                <c:pt idx="40">
                  <c:v>574</c:v>
                </c:pt>
                <c:pt idx="41">
                  <c:v>598</c:v>
                </c:pt>
                <c:pt idx="42">
                  <c:v>498</c:v>
                </c:pt>
                <c:pt idx="43">
                  <c:v>576</c:v>
                </c:pt>
                <c:pt idx="44">
                  <c:v>214</c:v>
                </c:pt>
                <c:pt idx="45">
                  <c:v>70</c:v>
                </c:pt>
                <c:pt idx="46">
                  <c:v>414</c:v>
                </c:pt>
                <c:pt idx="47">
                  <c:v>299</c:v>
                </c:pt>
                <c:pt idx="48">
                  <c:v>439</c:v>
                </c:pt>
                <c:pt idx="49">
                  <c:v>506</c:v>
                </c:pt>
                <c:pt idx="50">
                  <c:v>319</c:v>
                </c:pt>
                <c:pt idx="51">
                  <c:v>143</c:v>
                </c:pt>
                <c:pt idx="52">
                  <c:v>60</c:v>
                </c:pt>
                <c:pt idx="53">
                  <c:v>368</c:v>
                </c:pt>
                <c:pt idx="54">
                  <c:v>345</c:v>
                </c:pt>
                <c:pt idx="55">
                  <c:v>367</c:v>
                </c:pt>
                <c:pt idx="56">
                  <c:v>235</c:v>
                </c:pt>
                <c:pt idx="57">
                  <c:v>270</c:v>
                </c:pt>
                <c:pt idx="58">
                  <c:v>101</c:v>
                </c:pt>
                <c:pt idx="59">
                  <c:v>25</c:v>
                </c:pt>
                <c:pt idx="60">
                  <c:v>280</c:v>
                </c:pt>
                <c:pt idx="61">
                  <c:v>288</c:v>
                </c:pt>
                <c:pt idx="62">
                  <c:v>179</c:v>
                </c:pt>
                <c:pt idx="63">
                  <c:v>220</c:v>
                </c:pt>
                <c:pt idx="64">
                  <c:v>293</c:v>
                </c:pt>
                <c:pt idx="65">
                  <c:v>118</c:v>
                </c:pt>
                <c:pt idx="66">
                  <c:v>48</c:v>
                </c:pt>
                <c:pt idx="67">
                  <c:v>238</c:v>
                </c:pt>
                <c:pt idx="68">
                  <c:v>344</c:v>
                </c:pt>
                <c:pt idx="69">
                  <c:v>354</c:v>
                </c:pt>
                <c:pt idx="70">
                  <c:v>423</c:v>
                </c:pt>
                <c:pt idx="71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143</c:v>
                </c:pt>
                <c:pt idx="1">
                  <c:v>164</c:v>
                </c:pt>
                <c:pt idx="2">
                  <c:v>62</c:v>
                </c:pt>
                <c:pt idx="3">
                  <c:v>36</c:v>
                </c:pt>
                <c:pt idx="4">
                  <c:v>158</c:v>
                </c:pt>
                <c:pt idx="5">
                  <c:v>104</c:v>
                </c:pt>
                <c:pt idx="6">
                  <c:v>189</c:v>
                </c:pt>
                <c:pt idx="7">
                  <c:v>283</c:v>
                </c:pt>
                <c:pt idx="8">
                  <c:v>362</c:v>
                </c:pt>
                <c:pt idx="9">
                  <c:v>152</c:v>
                </c:pt>
                <c:pt idx="10">
                  <c:v>96</c:v>
                </c:pt>
                <c:pt idx="11">
                  <c:v>195</c:v>
                </c:pt>
                <c:pt idx="12">
                  <c:v>476</c:v>
                </c:pt>
                <c:pt idx="13">
                  <c:v>392</c:v>
                </c:pt>
                <c:pt idx="14">
                  <c:v>421</c:v>
                </c:pt>
                <c:pt idx="15">
                  <c:v>526</c:v>
                </c:pt>
                <c:pt idx="16">
                  <c:v>313</c:v>
                </c:pt>
                <c:pt idx="17">
                  <c:v>102</c:v>
                </c:pt>
                <c:pt idx="18">
                  <c:v>423</c:v>
                </c:pt>
                <c:pt idx="19">
                  <c:v>547</c:v>
                </c:pt>
                <c:pt idx="20">
                  <c:v>773</c:v>
                </c:pt>
                <c:pt idx="21">
                  <c:v>764</c:v>
                </c:pt>
                <c:pt idx="22">
                  <c:v>679</c:v>
                </c:pt>
                <c:pt idx="23">
                  <c:v>536</c:v>
                </c:pt>
                <c:pt idx="24">
                  <c:v>235</c:v>
                </c:pt>
                <c:pt idx="25">
                  <c:v>588</c:v>
                </c:pt>
                <c:pt idx="26">
                  <c:v>821</c:v>
                </c:pt>
                <c:pt idx="27">
                  <c:v>660</c:v>
                </c:pt>
                <c:pt idx="28">
                  <c:v>820</c:v>
                </c:pt>
                <c:pt idx="29">
                  <c:v>880</c:v>
                </c:pt>
                <c:pt idx="30">
                  <c:v>681</c:v>
                </c:pt>
                <c:pt idx="31">
                  <c:v>350</c:v>
                </c:pt>
                <c:pt idx="32">
                  <c:v>433</c:v>
                </c:pt>
                <c:pt idx="33">
                  <c:v>678</c:v>
                </c:pt>
                <c:pt idx="34">
                  <c:v>986</c:v>
                </c:pt>
                <c:pt idx="35">
                  <c:v>797</c:v>
                </c:pt>
                <c:pt idx="36">
                  <c:v>721</c:v>
                </c:pt>
                <c:pt idx="37">
                  <c:v>357</c:v>
                </c:pt>
                <c:pt idx="38">
                  <c:v>99</c:v>
                </c:pt>
                <c:pt idx="39">
                  <c:v>349</c:v>
                </c:pt>
                <c:pt idx="40">
                  <c:v>574</c:v>
                </c:pt>
                <c:pt idx="41">
                  <c:v>598</c:v>
                </c:pt>
                <c:pt idx="42">
                  <c:v>498</c:v>
                </c:pt>
                <c:pt idx="43">
                  <c:v>576</c:v>
                </c:pt>
                <c:pt idx="44">
                  <c:v>214</c:v>
                </c:pt>
                <c:pt idx="45">
                  <c:v>70</c:v>
                </c:pt>
                <c:pt idx="46">
                  <c:v>414</c:v>
                </c:pt>
                <c:pt idx="47">
                  <c:v>299</c:v>
                </c:pt>
                <c:pt idx="48">
                  <c:v>439</c:v>
                </c:pt>
                <c:pt idx="49">
                  <c:v>506</c:v>
                </c:pt>
                <c:pt idx="50">
                  <c:v>319</c:v>
                </c:pt>
                <c:pt idx="51">
                  <c:v>143</c:v>
                </c:pt>
                <c:pt idx="52">
                  <c:v>60</c:v>
                </c:pt>
                <c:pt idx="53">
                  <c:v>368</c:v>
                </c:pt>
                <c:pt idx="54">
                  <c:v>345</c:v>
                </c:pt>
                <c:pt idx="55">
                  <c:v>367</c:v>
                </c:pt>
                <c:pt idx="56">
                  <c:v>235</c:v>
                </c:pt>
                <c:pt idx="57">
                  <c:v>270</c:v>
                </c:pt>
                <c:pt idx="58">
                  <c:v>101</c:v>
                </c:pt>
                <c:pt idx="59">
                  <c:v>25</c:v>
                </c:pt>
                <c:pt idx="60">
                  <c:v>280</c:v>
                </c:pt>
                <c:pt idx="61">
                  <c:v>288</c:v>
                </c:pt>
                <c:pt idx="62">
                  <c:v>179</c:v>
                </c:pt>
                <c:pt idx="63">
                  <c:v>220</c:v>
                </c:pt>
                <c:pt idx="64">
                  <c:v>293</c:v>
                </c:pt>
                <c:pt idx="65">
                  <c:v>118</c:v>
                </c:pt>
                <c:pt idx="66">
                  <c:v>48</c:v>
                </c:pt>
                <c:pt idx="67">
                  <c:v>238</c:v>
                </c:pt>
                <c:pt idx="68">
                  <c:v>344</c:v>
                </c:pt>
                <c:pt idx="69">
                  <c:v>354</c:v>
                </c:pt>
                <c:pt idx="70">
                  <c:v>423</c:v>
                </c:pt>
                <c:pt idx="71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2-4D32-B15D-F6F7FC115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263</c:v>
                </c:pt>
                <c:pt idx="58">
                  <c:v>254</c:v>
                </c:pt>
                <c:pt idx="59">
                  <c:v>244</c:v>
                </c:pt>
                <c:pt idx="60">
                  <c:v>236</c:v>
                </c:pt>
                <c:pt idx="61">
                  <c:v>230</c:v>
                </c:pt>
                <c:pt idx="62">
                  <c:v>225</c:v>
                </c:pt>
                <c:pt idx="63">
                  <c:v>220</c:v>
                </c:pt>
                <c:pt idx="64">
                  <c:v>214</c:v>
                </c:pt>
                <c:pt idx="65">
                  <c:v>207</c:v>
                </c:pt>
                <c:pt idx="66">
                  <c:v>201</c:v>
                </c:pt>
                <c:pt idx="67">
                  <c:v>196</c:v>
                </c:pt>
                <c:pt idx="68">
                  <c:v>191</c:v>
                </c:pt>
                <c:pt idx="69">
                  <c:v>186</c:v>
                </c:pt>
                <c:pt idx="70">
                  <c:v>181</c:v>
                </c:pt>
                <c:pt idx="71">
                  <c:v>176</c:v>
                </c:pt>
                <c:pt idx="72">
                  <c:v>171</c:v>
                </c:pt>
                <c:pt idx="73">
                  <c:v>167</c:v>
                </c:pt>
                <c:pt idx="74">
                  <c:v>163</c:v>
                </c:pt>
                <c:pt idx="75">
                  <c:v>158</c:v>
                </c:pt>
                <c:pt idx="76">
                  <c:v>154</c:v>
                </c:pt>
                <c:pt idx="77">
                  <c:v>150</c:v>
                </c:pt>
                <c:pt idx="78">
                  <c:v>146</c:v>
                </c:pt>
                <c:pt idx="79">
                  <c:v>142</c:v>
                </c:pt>
                <c:pt idx="80">
                  <c:v>139</c:v>
                </c:pt>
                <c:pt idx="81">
                  <c:v>135</c:v>
                </c:pt>
                <c:pt idx="82">
                  <c:v>131</c:v>
                </c:pt>
                <c:pt idx="83">
                  <c:v>128</c:v>
                </c:pt>
                <c:pt idx="84">
                  <c:v>125</c:v>
                </c:pt>
                <c:pt idx="85">
                  <c:v>122</c:v>
                </c:pt>
                <c:pt idx="86">
                  <c:v>118</c:v>
                </c:pt>
                <c:pt idx="87">
                  <c:v>115</c:v>
                </c:pt>
                <c:pt idx="88">
                  <c:v>113</c:v>
                </c:pt>
                <c:pt idx="89">
                  <c:v>110</c:v>
                </c:pt>
                <c:pt idx="90">
                  <c:v>107</c:v>
                </c:pt>
                <c:pt idx="91">
                  <c:v>104</c:v>
                </c:pt>
                <c:pt idx="92">
                  <c:v>102</c:v>
                </c:pt>
                <c:pt idx="93">
                  <c:v>99</c:v>
                </c:pt>
                <c:pt idx="94">
                  <c:v>97</c:v>
                </c:pt>
                <c:pt idx="95">
                  <c:v>94</c:v>
                </c:pt>
                <c:pt idx="96">
                  <c:v>92</c:v>
                </c:pt>
                <c:pt idx="97">
                  <c:v>90</c:v>
                </c:pt>
                <c:pt idx="98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C2-4D32-B15D-F6F7FC11585E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294</c:v>
                </c:pt>
                <c:pt idx="58">
                  <c:v>290</c:v>
                </c:pt>
                <c:pt idx="59">
                  <c:v>281</c:v>
                </c:pt>
                <c:pt idx="60">
                  <c:v>279</c:v>
                </c:pt>
                <c:pt idx="61">
                  <c:v>281</c:v>
                </c:pt>
                <c:pt idx="62">
                  <c:v>285</c:v>
                </c:pt>
                <c:pt idx="63">
                  <c:v>290</c:v>
                </c:pt>
                <c:pt idx="64">
                  <c:v>288</c:v>
                </c:pt>
                <c:pt idx="65">
                  <c:v>285</c:v>
                </c:pt>
                <c:pt idx="66">
                  <c:v>284</c:v>
                </c:pt>
                <c:pt idx="67">
                  <c:v>286</c:v>
                </c:pt>
                <c:pt idx="68">
                  <c:v>288</c:v>
                </c:pt>
                <c:pt idx="69">
                  <c:v>289</c:v>
                </c:pt>
                <c:pt idx="70">
                  <c:v>289</c:v>
                </c:pt>
                <c:pt idx="71">
                  <c:v>288</c:v>
                </c:pt>
                <c:pt idx="72">
                  <c:v>288</c:v>
                </c:pt>
                <c:pt idx="73">
                  <c:v>289</c:v>
                </c:pt>
                <c:pt idx="74">
                  <c:v>290</c:v>
                </c:pt>
                <c:pt idx="75">
                  <c:v>291</c:v>
                </c:pt>
                <c:pt idx="76">
                  <c:v>291</c:v>
                </c:pt>
                <c:pt idx="77">
                  <c:v>291</c:v>
                </c:pt>
                <c:pt idx="78">
                  <c:v>291</c:v>
                </c:pt>
                <c:pt idx="79">
                  <c:v>292</c:v>
                </c:pt>
                <c:pt idx="80">
                  <c:v>292</c:v>
                </c:pt>
                <c:pt idx="81">
                  <c:v>293</c:v>
                </c:pt>
                <c:pt idx="82">
                  <c:v>293</c:v>
                </c:pt>
                <c:pt idx="83">
                  <c:v>293</c:v>
                </c:pt>
                <c:pt idx="84">
                  <c:v>294</c:v>
                </c:pt>
                <c:pt idx="85">
                  <c:v>294</c:v>
                </c:pt>
                <c:pt idx="86">
                  <c:v>295</c:v>
                </c:pt>
                <c:pt idx="87">
                  <c:v>295</c:v>
                </c:pt>
                <c:pt idx="88">
                  <c:v>295</c:v>
                </c:pt>
                <c:pt idx="89">
                  <c:v>296</c:v>
                </c:pt>
                <c:pt idx="90">
                  <c:v>296</c:v>
                </c:pt>
                <c:pt idx="91">
                  <c:v>296</c:v>
                </c:pt>
                <c:pt idx="92">
                  <c:v>297</c:v>
                </c:pt>
                <c:pt idx="93">
                  <c:v>297</c:v>
                </c:pt>
                <c:pt idx="94">
                  <c:v>298</c:v>
                </c:pt>
                <c:pt idx="95">
                  <c:v>298</c:v>
                </c:pt>
                <c:pt idx="96">
                  <c:v>298</c:v>
                </c:pt>
                <c:pt idx="97">
                  <c:v>299</c:v>
                </c:pt>
                <c:pt idx="98">
                  <c:v>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C2-4D32-B15D-F6F7FC11585E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335</c:v>
                </c:pt>
                <c:pt idx="58">
                  <c:v>338</c:v>
                </c:pt>
                <c:pt idx="59">
                  <c:v>331</c:v>
                </c:pt>
                <c:pt idx="60">
                  <c:v>340</c:v>
                </c:pt>
                <c:pt idx="61">
                  <c:v>356</c:v>
                </c:pt>
                <c:pt idx="62">
                  <c:v>375</c:v>
                </c:pt>
                <c:pt idx="63">
                  <c:v>396</c:v>
                </c:pt>
                <c:pt idx="64">
                  <c:v>404</c:v>
                </c:pt>
                <c:pt idx="65">
                  <c:v>411</c:v>
                </c:pt>
                <c:pt idx="66">
                  <c:v>422</c:v>
                </c:pt>
                <c:pt idx="67">
                  <c:v>442</c:v>
                </c:pt>
                <c:pt idx="68">
                  <c:v>461</c:v>
                </c:pt>
                <c:pt idx="69">
                  <c:v>478</c:v>
                </c:pt>
                <c:pt idx="70">
                  <c:v>492</c:v>
                </c:pt>
                <c:pt idx="71">
                  <c:v>506</c:v>
                </c:pt>
                <c:pt idx="72">
                  <c:v>523</c:v>
                </c:pt>
                <c:pt idx="73">
                  <c:v>543</c:v>
                </c:pt>
                <c:pt idx="74">
                  <c:v>564</c:v>
                </c:pt>
                <c:pt idx="75">
                  <c:v>584</c:v>
                </c:pt>
                <c:pt idx="76">
                  <c:v>602</c:v>
                </c:pt>
                <c:pt idx="77">
                  <c:v>622</c:v>
                </c:pt>
                <c:pt idx="78">
                  <c:v>643</c:v>
                </c:pt>
                <c:pt idx="79">
                  <c:v>667</c:v>
                </c:pt>
                <c:pt idx="80">
                  <c:v>690</c:v>
                </c:pt>
                <c:pt idx="81">
                  <c:v>714</c:v>
                </c:pt>
                <c:pt idx="82">
                  <c:v>737</c:v>
                </c:pt>
                <c:pt idx="83">
                  <c:v>762</c:v>
                </c:pt>
                <c:pt idx="84">
                  <c:v>789</c:v>
                </c:pt>
                <c:pt idx="85">
                  <c:v>816</c:v>
                </c:pt>
                <c:pt idx="86">
                  <c:v>845</c:v>
                </c:pt>
                <c:pt idx="87">
                  <c:v>873</c:v>
                </c:pt>
                <c:pt idx="88">
                  <c:v>903</c:v>
                </c:pt>
                <c:pt idx="89">
                  <c:v>934</c:v>
                </c:pt>
                <c:pt idx="90">
                  <c:v>966</c:v>
                </c:pt>
                <c:pt idx="91">
                  <c:v>999</c:v>
                </c:pt>
                <c:pt idx="92">
                  <c:v>1033</c:v>
                </c:pt>
                <c:pt idx="93">
                  <c:v>1069</c:v>
                </c:pt>
                <c:pt idx="94">
                  <c:v>1105</c:v>
                </c:pt>
                <c:pt idx="95">
                  <c:v>1143</c:v>
                </c:pt>
                <c:pt idx="96">
                  <c:v>1182</c:v>
                </c:pt>
                <c:pt idx="97">
                  <c:v>1222</c:v>
                </c:pt>
                <c:pt idx="98">
                  <c:v>1264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C2-4D32-B15D-F6F7FC11585E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335</c:v>
                </c:pt>
                <c:pt idx="58">
                  <c:v>338</c:v>
                </c:pt>
                <c:pt idx="59">
                  <c:v>331</c:v>
                </c:pt>
                <c:pt idx="60">
                  <c:v>340</c:v>
                </c:pt>
                <c:pt idx="61">
                  <c:v>356</c:v>
                </c:pt>
                <c:pt idx="62">
                  <c:v>375</c:v>
                </c:pt>
                <c:pt idx="63">
                  <c:v>396</c:v>
                </c:pt>
                <c:pt idx="64">
                  <c:v>404</c:v>
                </c:pt>
                <c:pt idx="65">
                  <c:v>411</c:v>
                </c:pt>
                <c:pt idx="66">
                  <c:v>422</c:v>
                </c:pt>
                <c:pt idx="67">
                  <c:v>442</c:v>
                </c:pt>
                <c:pt idx="68">
                  <c:v>461</c:v>
                </c:pt>
                <c:pt idx="69">
                  <c:v>478</c:v>
                </c:pt>
                <c:pt idx="70">
                  <c:v>492</c:v>
                </c:pt>
                <c:pt idx="71">
                  <c:v>525</c:v>
                </c:pt>
                <c:pt idx="72">
                  <c:v>553</c:v>
                </c:pt>
                <c:pt idx="73">
                  <c:v>581</c:v>
                </c:pt>
                <c:pt idx="74">
                  <c:v>607</c:v>
                </c:pt>
                <c:pt idx="75">
                  <c:v>636</c:v>
                </c:pt>
                <c:pt idx="76">
                  <c:v>666</c:v>
                </c:pt>
                <c:pt idx="77">
                  <c:v>700</c:v>
                </c:pt>
                <c:pt idx="78">
                  <c:v>738</c:v>
                </c:pt>
                <c:pt idx="79">
                  <c:v>774</c:v>
                </c:pt>
                <c:pt idx="80">
                  <c:v>811</c:v>
                </c:pt>
                <c:pt idx="81">
                  <c:v>850</c:v>
                </c:pt>
                <c:pt idx="82">
                  <c:v>893</c:v>
                </c:pt>
                <c:pt idx="83">
                  <c:v>938</c:v>
                </c:pt>
                <c:pt idx="84">
                  <c:v>985</c:v>
                </c:pt>
                <c:pt idx="85">
                  <c:v>1034</c:v>
                </c:pt>
                <c:pt idx="86">
                  <c:v>1084</c:v>
                </c:pt>
                <c:pt idx="87">
                  <c:v>1137</c:v>
                </c:pt>
                <c:pt idx="88">
                  <c:v>1194</c:v>
                </c:pt>
                <c:pt idx="89">
                  <c:v>1253</c:v>
                </c:pt>
                <c:pt idx="90">
                  <c:v>1315</c:v>
                </c:pt>
                <c:pt idx="91">
                  <c:v>1380</c:v>
                </c:pt>
                <c:pt idx="92">
                  <c:v>1448</c:v>
                </c:pt>
                <c:pt idx="93">
                  <c:v>1519</c:v>
                </c:pt>
                <c:pt idx="94">
                  <c:v>1594</c:v>
                </c:pt>
                <c:pt idx="95">
                  <c:v>1673</c:v>
                </c:pt>
                <c:pt idx="96">
                  <c:v>1756</c:v>
                </c:pt>
                <c:pt idx="97">
                  <c:v>1842</c:v>
                </c:pt>
                <c:pt idx="98">
                  <c:v>1933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C2-4D32-B15D-F6F7FC115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655</c:v>
                </c:pt>
                <c:pt idx="1">
                  <c:v>506</c:v>
                </c:pt>
                <c:pt idx="2">
                  <c:v>459</c:v>
                </c:pt>
                <c:pt idx="3">
                  <c:v>491</c:v>
                </c:pt>
                <c:pt idx="4">
                  <c:v>457</c:v>
                </c:pt>
                <c:pt idx="5">
                  <c:v>809</c:v>
                </c:pt>
                <c:pt idx="6">
                  <c:v>831</c:v>
                </c:pt>
                <c:pt idx="7">
                  <c:v>707</c:v>
                </c:pt>
                <c:pt idx="8">
                  <c:v>1325</c:v>
                </c:pt>
                <c:pt idx="9">
                  <c:v>650</c:v>
                </c:pt>
                <c:pt idx="10">
                  <c:v>417</c:v>
                </c:pt>
                <c:pt idx="11">
                  <c:v>629</c:v>
                </c:pt>
                <c:pt idx="12">
                  <c:v>1139</c:v>
                </c:pt>
                <c:pt idx="13">
                  <c:v>1272</c:v>
                </c:pt>
                <c:pt idx="14">
                  <c:v>1143</c:v>
                </c:pt>
                <c:pt idx="15">
                  <c:v>1305</c:v>
                </c:pt>
                <c:pt idx="16">
                  <c:v>1126</c:v>
                </c:pt>
                <c:pt idx="17">
                  <c:v>648</c:v>
                </c:pt>
                <c:pt idx="18">
                  <c:v>1015</c:v>
                </c:pt>
                <c:pt idx="19">
                  <c:v>1532</c:v>
                </c:pt>
                <c:pt idx="20">
                  <c:v>1641</c:v>
                </c:pt>
                <c:pt idx="21">
                  <c:v>1704</c:v>
                </c:pt>
                <c:pt idx="22">
                  <c:v>1486</c:v>
                </c:pt>
                <c:pt idx="23">
                  <c:v>1275</c:v>
                </c:pt>
                <c:pt idx="24">
                  <c:v>732</c:v>
                </c:pt>
                <c:pt idx="25">
                  <c:v>1246</c:v>
                </c:pt>
                <c:pt idx="26">
                  <c:v>1483</c:v>
                </c:pt>
                <c:pt idx="27">
                  <c:v>1079</c:v>
                </c:pt>
                <c:pt idx="28">
                  <c:v>1333</c:v>
                </c:pt>
                <c:pt idx="29">
                  <c:v>1166</c:v>
                </c:pt>
                <c:pt idx="30">
                  <c:v>939</c:v>
                </c:pt>
                <c:pt idx="31">
                  <c:v>438</c:v>
                </c:pt>
                <c:pt idx="32">
                  <c:v>716</c:v>
                </c:pt>
                <c:pt idx="33">
                  <c:v>868</c:v>
                </c:pt>
                <c:pt idx="34">
                  <c:v>902</c:v>
                </c:pt>
                <c:pt idx="35">
                  <c:v>873</c:v>
                </c:pt>
                <c:pt idx="36">
                  <c:v>729</c:v>
                </c:pt>
                <c:pt idx="37">
                  <c:v>407</c:v>
                </c:pt>
                <c:pt idx="38">
                  <c:v>201</c:v>
                </c:pt>
                <c:pt idx="39">
                  <c:v>396</c:v>
                </c:pt>
                <c:pt idx="40">
                  <c:v>591</c:v>
                </c:pt>
                <c:pt idx="41">
                  <c:v>761</c:v>
                </c:pt>
                <c:pt idx="42">
                  <c:v>480</c:v>
                </c:pt>
                <c:pt idx="43">
                  <c:v>488</c:v>
                </c:pt>
                <c:pt idx="44">
                  <c:v>260</c:v>
                </c:pt>
                <c:pt idx="45">
                  <c:v>135</c:v>
                </c:pt>
                <c:pt idx="46">
                  <c:v>368</c:v>
                </c:pt>
                <c:pt idx="47">
                  <c:v>350</c:v>
                </c:pt>
                <c:pt idx="48">
                  <c:v>372</c:v>
                </c:pt>
                <c:pt idx="49">
                  <c:v>502</c:v>
                </c:pt>
                <c:pt idx="50">
                  <c:v>501</c:v>
                </c:pt>
                <c:pt idx="51">
                  <c:v>241</c:v>
                </c:pt>
                <c:pt idx="52">
                  <c:v>106</c:v>
                </c:pt>
                <c:pt idx="53">
                  <c:v>321</c:v>
                </c:pt>
                <c:pt idx="54">
                  <c:v>453</c:v>
                </c:pt>
                <c:pt idx="55">
                  <c:v>369</c:v>
                </c:pt>
                <c:pt idx="56">
                  <c:v>299</c:v>
                </c:pt>
                <c:pt idx="57">
                  <c:v>369</c:v>
                </c:pt>
                <c:pt idx="58">
                  <c:v>246</c:v>
                </c:pt>
                <c:pt idx="59">
                  <c:v>140</c:v>
                </c:pt>
                <c:pt idx="60">
                  <c:v>304</c:v>
                </c:pt>
                <c:pt idx="61">
                  <c:v>400</c:v>
                </c:pt>
                <c:pt idx="62">
                  <c:v>398</c:v>
                </c:pt>
                <c:pt idx="63">
                  <c:v>498</c:v>
                </c:pt>
                <c:pt idx="64">
                  <c:v>411</c:v>
                </c:pt>
                <c:pt idx="65">
                  <c:v>355</c:v>
                </c:pt>
                <c:pt idx="66">
                  <c:v>144</c:v>
                </c:pt>
                <c:pt idx="67">
                  <c:v>332</c:v>
                </c:pt>
                <c:pt idx="68">
                  <c:v>549</c:v>
                </c:pt>
                <c:pt idx="69">
                  <c:v>522</c:v>
                </c:pt>
                <c:pt idx="70">
                  <c:v>567</c:v>
                </c:pt>
                <c:pt idx="71">
                  <c:v>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174</c:v>
                </c:pt>
                <c:pt idx="1">
                  <c:v>179</c:v>
                </c:pt>
                <c:pt idx="2">
                  <c:v>100</c:v>
                </c:pt>
                <c:pt idx="3">
                  <c:v>84</c:v>
                </c:pt>
                <c:pt idx="4">
                  <c:v>132</c:v>
                </c:pt>
                <c:pt idx="5">
                  <c:v>190</c:v>
                </c:pt>
                <c:pt idx="6">
                  <c:v>230</c:v>
                </c:pt>
                <c:pt idx="7">
                  <c:v>321</c:v>
                </c:pt>
                <c:pt idx="8">
                  <c:v>455</c:v>
                </c:pt>
                <c:pt idx="9">
                  <c:v>207</c:v>
                </c:pt>
                <c:pt idx="10">
                  <c:v>158</c:v>
                </c:pt>
                <c:pt idx="11">
                  <c:v>418</c:v>
                </c:pt>
                <c:pt idx="12">
                  <c:v>375</c:v>
                </c:pt>
                <c:pt idx="13">
                  <c:v>518</c:v>
                </c:pt>
                <c:pt idx="14">
                  <c:v>189</c:v>
                </c:pt>
                <c:pt idx="15">
                  <c:v>618</c:v>
                </c:pt>
                <c:pt idx="16">
                  <c:v>583</c:v>
                </c:pt>
                <c:pt idx="17">
                  <c:v>297</c:v>
                </c:pt>
                <c:pt idx="18">
                  <c:v>354</c:v>
                </c:pt>
                <c:pt idx="19">
                  <c:v>506</c:v>
                </c:pt>
                <c:pt idx="20">
                  <c:v>670</c:v>
                </c:pt>
                <c:pt idx="21">
                  <c:v>736</c:v>
                </c:pt>
                <c:pt idx="22">
                  <c:v>600</c:v>
                </c:pt>
                <c:pt idx="23">
                  <c:v>318</c:v>
                </c:pt>
                <c:pt idx="24">
                  <c:v>387</c:v>
                </c:pt>
                <c:pt idx="25">
                  <c:v>698</c:v>
                </c:pt>
                <c:pt idx="26">
                  <c:v>733</c:v>
                </c:pt>
                <c:pt idx="27">
                  <c:v>741</c:v>
                </c:pt>
                <c:pt idx="28">
                  <c:v>598</c:v>
                </c:pt>
                <c:pt idx="29">
                  <c:v>809</c:v>
                </c:pt>
                <c:pt idx="30">
                  <c:v>454</c:v>
                </c:pt>
                <c:pt idx="31">
                  <c:v>368</c:v>
                </c:pt>
                <c:pt idx="32">
                  <c:v>846</c:v>
                </c:pt>
                <c:pt idx="33">
                  <c:v>627</c:v>
                </c:pt>
                <c:pt idx="34">
                  <c:v>866</c:v>
                </c:pt>
                <c:pt idx="35">
                  <c:v>1044</c:v>
                </c:pt>
                <c:pt idx="36">
                  <c:v>740</c:v>
                </c:pt>
                <c:pt idx="37">
                  <c:v>690</c:v>
                </c:pt>
                <c:pt idx="38">
                  <c:v>173</c:v>
                </c:pt>
                <c:pt idx="39">
                  <c:v>617</c:v>
                </c:pt>
                <c:pt idx="40">
                  <c:v>772</c:v>
                </c:pt>
                <c:pt idx="41">
                  <c:v>627</c:v>
                </c:pt>
                <c:pt idx="42">
                  <c:v>636</c:v>
                </c:pt>
                <c:pt idx="43">
                  <c:v>761</c:v>
                </c:pt>
                <c:pt idx="44">
                  <c:v>308</c:v>
                </c:pt>
                <c:pt idx="45">
                  <c:v>82</c:v>
                </c:pt>
                <c:pt idx="46">
                  <c:v>447</c:v>
                </c:pt>
                <c:pt idx="47">
                  <c:v>326</c:v>
                </c:pt>
                <c:pt idx="48">
                  <c:v>431</c:v>
                </c:pt>
                <c:pt idx="49">
                  <c:v>507</c:v>
                </c:pt>
                <c:pt idx="50">
                  <c:v>443</c:v>
                </c:pt>
                <c:pt idx="51">
                  <c:v>237</c:v>
                </c:pt>
                <c:pt idx="52">
                  <c:v>116</c:v>
                </c:pt>
                <c:pt idx="53">
                  <c:v>208</c:v>
                </c:pt>
                <c:pt idx="54">
                  <c:v>537</c:v>
                </c:pt>
                <c:pt idx="55">
                  <c:v>197</c:v>
                </c:pt>
                <c:pt idx="56">
                  <c:v>377</c:v>
                </c:pt>
                <c:pt idx="57">
                  <c:v>330</c:v>
                </c:pt>
                <c:pt idx="58">
                  <c:v>245</c:v>
                </c:pt>
                <c:pt idx="59">
                  <c:v>77</c:v>
                </c:pt>
                <c:pt idx="60">
                  <c:v>253</c:v>
                </c:pt>
                <c:pt idx="61">
                  <c:v>203</c:v>
                </c:pt>
                <c:pt idx="62">
                  <c:v>321</c:v>
                </c:pt>
                <c:pt idx="63">
                  <c:v>249</c:v>
                </c:pt>
                <c:pt idx="64">
                  <c:v>334</c:v>
                </c:pt>
                <c:pt idx="65">
                  <c:v>160</c:v>
                </c:pt>
                <c:pt idx="66">
                  <c:v>107</c:v>
                </c:pt>
                <c:pt idx="67">
                  <c:v>157</c:v>
                </c:pt>
                <c:pt idx="68">
                  <c:v>321</c:v>
                </c:pt>
                <c:pt idx="69">
                  <c:v>358</c:v>
                </c:pt>
                <c:pt idx="70">
                  <c:v>215</c:v>
                </c:pt>
                <c:pt idx="71">
                  <c:v>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174</c:v>
                </c:pt>
                <c:pt idx="1">
                  <c:v>179</c:v>
                </c:pt>
                <c:pt idx="2">
                  <c:v>100</c:v>
                </c:pt>
                <c:pt idx="3">
                  <c:v>84</c:v>
                </c:pt>
                <c:pt idx="4">
                  <c:v>132</c:v>
                </c:pt>
                <c:pt idx="5">
                  <c:v>190</c:v>
                </c:pt>
                <c:pt idx="6">
                  <c:v>230</c:v>
                </c:pt>
                <c:pt idx="7">
                  <c:v>321</c:v>
                </c:pt>
                <c:pt idx="8">
                  <c:v>455</c:v>
                </c:pt>
                <c:pt idx="9">
                  <c:v>207</c:v>
                </c:pt>
                <c:pt idx="10">
                  <c:v>158</c:v>
                </c:pt>
                <c:pt idx="11">
                  <c:v>418</c:v>
                </c:pt>
                <c:pt idx="12">
                  <c:v>375</c:v>
                </c:pt>
                <c:pt idx="13">
                  <c:v>518</c:v>
                </c:pt>
                <c:pt idx="14">
                  <c:v>189</c:v>
                </c:pt>
                <c:pt idx="15">
                  <c:v>618</c:v>
                </c:pt>
                <c:pt idx="16">
                  <c:v>583</c:v>
                </c:pt>
                <c:pt idx="17">
                  <c:v>297</c:v>
                </c:pt>
                <c:pt idx="18">
                  <c:v>354</c:v>
                </c:pt>
                <c:pt idx="19">
                  <c:v>506</c:v>
                </c:pt>
                <c:pt idx="20">
                  <c:v>670</c:v>
                </c:pt>
                <c:pt idx="21">
                  <c:v>736</c:v>
                </c:pt>
                <c:pt idx="22">
                  <c:v>600</c:v>
                </c:pt>
                <c:pt idx="23">
                  <c:v>318</c:v>
                </c:pt>
                <c:pt idx="24">
                  <c:v>387</c:v>
                </c:pt>
                <c:pt idx="25">
                  <c:v>698</c:v>
                </c:pt>
                <c:pt idx="26">
                  <c:v>733</c:v>
                </c:pt>
                <c:pt idx="27">
                  <c:v>741</c:v>
                </c:pt>
                <c:pt idx="28">
                  <c:v>598</c:v>
                </c:pt>
                <c:pt idx="29">
                  <c:v>809</c:v>
                </c:pt>
                <c:pt idx="30">
                  <c:v>454</c:v>
                </c:pt>
                <c:pt idx="31">
                  <c:v>368</c:v>
                </c:pt>
                <c:pt idx="32">
                  <c:v>846</c:v>
                </c:pt>
                <c:pt idx="33">
                  <c:v>627</c:v>
                </c:pt>
                <c:pt idx="34">
                  <c:v>866</c:v>
                </c:pt>
                <c:pt idx="35">
                  <c:v>1044</c:v>
                </c:pt>
                <c:pt idx="36">
                  <c:v>740</c:v>
                </c:pt>
                <c:pt idx="37">
                  <c:v>690</c:v>
                </c:pt>
                <c:pt idx="38">
                  <c:v>173</c:v>
                </c:pt>
                <c:pt idx="39">
                  <c:v>617</c:v>
                </c:pt>
                <c:pt idx="40">
                  <c:v>772</c:v>
                </c:pt>
                <c:pt idx="41">
                  <c:v>627</c:v>
                </c:pt>
                <c:pt idx="42">
                  <c:v>636</c:v>
                </c:pt>
                <c:pt idx="43">
                  <c:v>761</c:v>
                </c:pt>
                <c:pt idx="44">
                  <c:v>308</c:v>
                </c:pt>
                <c:pt idx="45">
                  <c:v>82</c:v>
                </c:pt>
                <c:pt idx="46">
                  <c:v>447</c:v>
                </c:pt>
                <c:pt idx="47">
                  <c:v>326</c:v>
                </c:pt>
                <c:pt idx="48">
                  <c:v>431</c:v>
                </c:pt>
                <c:pt idx="49">
                  <c:v>507</c:v>
                </c:pt>
                <c:pt idx="50">
                  <c:v>443</c:v>
                </c:pt>
                <c:pt idx="51">
                  <c:v>237</c:v>
                </c:pt>
                <c:pt idx="52">
                  <c:v>116</c:v>
                </c:pt>
                <c:pt idx="53">
                  <c:v>208</c:v>
                </c:pt>
                <c:pt idx="54">
                  <c:v>537</c:v>
                </c:pt>
                <c:pt idx="55">
                  <c:v>197</c:v>
                </c:pt>
                <c:pt idx="56">
                  <c:v>377</c:v>
                </c:pt>
                <c:pt idx="57">
                  <c:v>330</c:v>
                </c:pt>
                <c:pt idx="58">
                  <c:v>245</c:v>
                </c:pt>
                <c:pt idx="59">
                  <c:v>77</c:v>
                </c:pt>
                <c:pt idx="60">
                  <c:v>253</c:v>
                </c:pt>
                <c:pt idx="61">
                  <c:v>203</c:v>
                </c:pt>
                <c:pt idx="62">
                  <c:v>321</c:v>
                </c:pt>
                <c:pt idx="63">
                  <c:v>249</c:v>
                </c:pt>
                <c:pt idx="64">
                  <c:v>334</c:v>
                </c:pt>
                <c:pt idx="65">
                  <c:v>160</c:v>
                </c:pt>
                <c:pt idx="66">
                  <c:v>107</c:v>
                </c:pt>
                <c:pt idx="67">
                  <c:v>157</c:v>
                </c:pt>
                <c:pt idx="68">
                  <c:v>321</c:v>
                </c:pt>
                <c:pt idx="69">
                  <c:v>358</c:v>
                </c:pt>
                <c:pt idx="70">
                  <c:v>215</c:v>
                </c:pt>
                <c:pt idx="71">
                  <c:v>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7-4660-9215-734B7CA70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303</c:v>
                </c:pt>
                <c:pt idx="58">
                  <c:v>293</c:v>
                </c:pt>
                <c:pt idx="59">
                  <c:v>281</c:v>
                </c:pt>
                <c:pt idx="60">
                  <c:v>272</c:v>
                </c:pt>
                <c:pt idx="61">
                  <c:v>265</c:v>
                </c:pt>
                <c:pt idx="62">
                  <c:v>259</c:v>
                </c:pt>
                <c:pt idx="63">
                  <c:v>254</c:v>
                </c:pt>
                <c:pt idx="64">
                  <c:v>246</c:v>
                </c:pt>
                <c:pt idx="65">
                  <c:v>238</c:v>
                </c:pt>
                <c:pt idx="66">
                  <c:v>231</c:v>
                </c:pt>
                <c:pt idx="67">
                  <c:v>225</c:v>
                </c:pt>
                <c:pt idx="68">
                  <c:v>220</c:v>
                </c:pt>
                <c:pt idx="69">
                  <c:v>215</c:v>
                </c:pt>
                <c:pt idx="70">
                  <c:v>209</c:v>
                </c:pt>
                <c:pt idx="71">
                  <c:v>202</c:v>
                </c:pt>
                <c:pt idx="72">
                  <c:v>197</c:v>
                </c:pt>
                <c:pt idx="73">
                  <c:v>192</c:v>
                </c:pt>
                <c:pt idx="74">
                  <c:v>187</c:v>
                </c:pt>
                <c:pt idx="75">
                  <c:v>182</c:v>
                </c:pt>
                <c:pt idx="76">
                  <c:v>177</c:v>
                </c:pt>
                <c:pt idx="77">
                  <c:v>173</c:v>
                </c:pt>
                <c:pt idx="78">
                  <c:v>168</c:v>
                </c:pt>
                <c:pt idx="79">
                  <c:v>164</c:v>
                </c:pt>
                <c:pt idx="80">
                  <c:v>160</c:v>
                </c:pt>
                <c:pt idx="81">
                  <c:v>155</c:v>
                </c:pt>
                <c:pt idx="82">
                  <c:v>151</c:v>
                </c:pt>
                <c:pt idx="83">
                  <c:v>147</c:v>
                </c:pt>
                <c:pt idx="84">
                  <c:v>144</c:v>
                </c:pt>
                <c:pt idx="85">
                  <c:v>140</c:v>
                </c:pt>
                <c:pt idx="86">
                  <c:v>136</c:v>
                </c:pt>
                <c:pt idx="87">
                  <c:v>133</c:v>
                </c:pt>
                <c:pt idx="88">
                  <c:v>130</c:v>
                </c:pt>
                <c:pt idx="89">
                  <c:v>126</c:v>
                </c:pt>
                <c:pt idx="90">
                  <c:v>123</c:v>
                </c:pt>
                <c:pt idx="91">
                  <c:v>120</c:v>
                </c:pt>
                <c:pt idx="92">
                  <c:v>117</c:v>
                </c:pt>
                <c:pt idx="93">
                  <c:v>114</c:v>
                </c:pt>
                <c:pt idx="94">
                  <c:v>111</c:v>
                </c:pt>
                <c:pt idx="95">
                  <c:v>109</c:v>
                </c:pt>
                <c:pt idx="96">
                  <c:v>106</c:v>
                </c:pt>
                <c:pt idx="97">
                  <c:v>103</c:v>
                </c:pt>
                <c:pt idx="98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77-4660-9215-734B7CA703A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338</c:v>
                </c:pt>
                <c:pt idx="58">
                  <c:v>334</c:v>
                </c:pt>
                <c:pt idx="59">
                  <c:v>324</c:v>
                </c:pt>
                <c:pt idx="60">
                  <c:v>322</c:v>
                </c:pt>
                <c:pt idx="61">
                  <c:v>324</c:v>
                </c:pt>
                <c:pt idx="62">
                  <c:v>328</c:v>
                </c:pt>
                <c:pt idx="63">
                  <c:v>333</c:v>
                </c:pt>
                <c:pt idx="64">
                  <c:v>331</c:v>
                </c:pt>
                <c:pt idx="65">
                  <c:v>328</c:v>
                </c:pt>
                <c:pt idx="66">
                  <c:v>327</c:v>
                </c:pt>
                <c:pt idx="67">
                  <c:v>329</c:v>
                </c:pt>
                <c:pt idx="68">
                  <c:v>332</c:v>
                </c:pt>
                <c:pt idx="69">
                  <c:v>333</c:v>
                </c:pt>
                <c:pt idx="70">
                  <c:v>332</c:v>
                </c:pt>
                <c:pt idx="71">
                  <c:v>331</c:v>
                </c:pt>
                <c:pt idx="72">
                  <c:v>331</c:v>
                </c:pt>
                <c:pt idx="73">
                  <c:v>333</c:v>
                </c:pt>
                <c:pt idx="74">
                  <c:v>334</c:v>
                </c:pt>
                <c:pt idx="75">
                  <c:v>335</c:v>
                </c:pt>
                <c:pt idx="76">
                  <c:v>335</c:v>
                </c:pt>
                <c:pt idx="77">
                  <c:v>334</c:v>
                </c:pt>
                <c:pt idx="78">
                  <c:v>335</c:v>
                </c:pt>
                <c:pt idx="79">
                  <c:v>336</c:v>
                </c:pt>
                <c:pt idx="80">
                  <c:v>336</c:v>
                </c:pt>
                <c:pt idx="81">
                  <c:v>337</c:v>
                </c:pt>
                <c:pt idx="82">
                  <c:v>337</c:v>
                </c:pt>
                <c:pt idx="83">
                  <c:v>337</c:v>
                </c:pt>
                <c:pt idx="84">
                  <c:v>338</c:v>
                </c:pt>
                <c:pt idx="85">
                  <c:v>339</c:v>
                </c:pt>
                <c:pt idx="86">
                  <c:v>339</c:v>
                </c:pt>
                <c:pt idx="87">
                  <c:v>340</c:v>
                </c:pt>
                <c:pt idx="88">
                  <c:v>340</c:v>
                </c:pt>
                <c:pt idx="89">
                  <c:v>340</c:v>
                </c:pt>
                <c:pt idx="90">
                  <c:v>341</c:v>
                </c:pt>
                <c:pt idx="91">
                  <c:v>341</c:v>
                </c:pt>
                <c:pt idx="92">
                  <c:v>342</c:v>
                </c:pt>
                <c:pt idx="93">
                  <c:v>342</c:v>
                </c:pt>
                <c:pt idx="94">
                  <c:v>343</c:v>
                </c:pt>
                <c:pt idx="95">
                  <c:v>343</c:v>
                </c:pt>
                <c:pt idx="96">
                  <c:v>344</c:v>
                </c:pt>
                <c:pt idx="97">
                  <c:v>344</c:v>
                </c:pt>
                <c:pt idx="98">
                  <c:v>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77-4660-9215-734B7CA703A6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386</c:v>
                </c:pt>
                <c:pt idx="58">
                  <c:v>389</c:v>
                </c:pt>
                <c:pt idx="59">
                  <c:v>382</c:v>
                </c:pt>
                <c:pt idx="60">
                  <c:v>391</c:v>
                </c:pt>
                <c:pt idx="61">
                  <c:v>409</c:v>
                </c:pt>
                <c:pt idx="62">
                  <c:v>432</c:v>
                </c:pt>
                <c:pt idx="63">
                  <c:v>456</c:v>
                </c:pt>
                <c:pt idx="64">
                  <c:v>465</c:v>
                </c:pt>
                <c:pt idx="65">
                  <c:v>473</c:v>
                </c:pt>
                <c:pt idx="66">
                  <c:v>486</c:v>
                </c:pt>
                <c:pt idx="67">
                  <c:v>509</c:v>
                </c:pt>
                <c:pt idx="68">
                  <c:v>531</c:v>
                </c:pt>
                <c:pt idx="69">
                  <c:v>550</c:v>
                </c:pt>
                <c:pt idx="70">
                  <c:v>567</c:v>
                </c:pt>
                <c:pt idx="71">
                  <c:v>583</c:v>
                </c:pt>
                <c:pt idx="72">
                  <c:v>602</c:v>
                </c:pt>
                <c:pt idx="73">
                  <c:v>626</c:v>
                </c:pt>
                <c:pt idx="74">
                  <c:v>650</c:v>
                </c:pt>
                <c:pt idx="75">
                  <c:v>672</c:v>
                </c:pt>
                <c:pt idx="76">
                  <c:v>693</c:v>
                </c:pt>
                <c:pt idx="77">
                  <c:v>716</c:v>
                </c:pt>
                <c:pt idx="78">
                  <c:v>741</c:v>
                </c:pt>
                <c:pt idx="79">
                  <c:v>767</c:v>
                </c:pt>
                <c:pt idx="80">
                  <c:v>795</c:v>
                </c:pt>
                <c:pt idx="81">
                  <c:v>822</c:v>
                </c:pt>
                <c:pt idx="82">
                  <c:v>849</c:v>
                </c:pt>
                <c:pt idx="83">
                  <c:v>878</c:v>
                </c:pt>
                <c:pt idx="84">
                  <c:v>908</c:v>
                </c:pt>
                <c:pt idx="85">
                  <c:v>940</c:v>
                </c:pt>
                <c:pt idx="86">
                  <c:v>972</c:v>
                </c:pt>
                <c:pt idx="87">
                  <c:v>1005</c:v>
                </c:pt>
                <c:pt idx="88">
                  <c:v>1039</c:v>
                </c:pt>
                <c:pt idx="89">
                  <c:v>1075</c:v>
                </c:pt>
                <c:pt idx="90">
                  <c:v>1112</c:v>
                </c:pt>
                <c:pt idx="91">
                  <c:v>1150</c:v>
                </c:pt>
                <c:pt idx="92">
                  <c:v>1190</c:v>
                </c:pt>
                <c:pt idx="93">
                  <c:v>1230</c:v>
                </c:pt>
                <c:pt idx="94">
                  <c:v>1272</c:v>
                </c:pt>
                <c:pt idx="95">
                  <c:v>1316</c:v>
                </c:pt>
                <c:pt idx="96">
                  <c:v>1361</c:v>
                </c:pt>
                <c:pt idx="97">
                  <c:v>1407</c:v>
                </c:pt>
                <c:pt idx="98">
                  <c:v>1455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77-4660-9215-734B7CA703A6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386</c:v>
                </c:pt>
                <c:pt idx="58">
                  <c:v>389</c:v>
                </c:pt>
                <c:pt idx="59">
                  <c:v>382</c:v>
                </c:pt>
                <c:pt idx="60">
                  <c:v>391</c:v>
                </c:pt>
                <c:pt idx="61">
                  <c:v>409</c:v>
                </c:pt>
                <c:pt idx="62">
                  <c:v>432</c:v>
                </c:pt>
                <c:pt idx="63">
                  <c:v>456</c:v>
                </c:pt>
                <c:pt idx="64">
                  <c:v>465</c:v>
                </c:pt>
                <c:pt idx="65">
                  <c:v>473</c:v>
                </c:pt>
                <c:pt idx="66">
                  <c:v>486</c:v>
                </c:pt>
                <c:pt idx="67">
                  <c:v>509</c:v>
                </c:pt>
                <c:pt idx="68">
                  <c:v>531</c:v>
                </c:pt>
                <c:pt idx="69">
                  <c:v>550</c:v>
                </c:pt>
                <c:pt idx="70">
                  <c:v>567</c:v>
                </c:pt>
                <c:pt idx="71">
                  <c:v>604</c:v>
                </c:pt>
                <c:pt idx="72">
                  <c:v>637</c:v>
                </c:pt>
                <c:pt idx="73">
                  <c:v>669</c:v>
                </c:pt>
                <c:pt idx="74">
                  <c:v>699</c:v>
                </c:pt>
                <c:pt idx="75">
                  <c:v>732</c:v>
                </c:pt>
                <c:pt idx="76">
                  <c:v>767</c:v>
                </c:pt>
                <c:pt idx="77">
                  <c:v>806</c:v>
                </c:pt>
                <c:pt idx="78">
                  <c:v>850</c:v>
                </c:pt>
                <c:pt idx="79">
                  <c:v>891</c:v>
                </c:pt>
                <c:pt idx="80">
                  <c:v>934</c:v>
                </c:pt>
                <c:pt idx="81">
                  <c:v>979</c:v>
                </c:pt>
                <c:pt idx="82">
                  <c:v>1028</c:v>
                </c:pt>
                <c:pt idx="83">
                  <c:v>1080</c:v>
                </c:pt>
                <c:pt idx="84">
                  <c:v>1134</c:v>
                </c:pt>
                <c:pt idx="85">
                  <c:v>1190</c:v>
                </c:pt>
                <c:pt idx="86">
                  <c:v>1248</c:v>
                </c:pt>
                <c:pt idx="87">
                  <c:v>1309</c:v>
                </c:pt>
                <c:pt idx="88">
                  <c:v>1374</c:v>
                </c:pt>
                <c:pt idx="89">
                  <c:v>1443</c:v>
                </c:pt>
                <c:pt idx="90">
                  <c:v>1514</c:v>
                </c:pt>
                <c:pt idx="91">
                  <c:v>1589</c:v>
                </c:pt>
                <c:pt idx="92">
                  <c:v>1667</c:v>
                </c:pt>
                <c:pt idx="93">
                  <c:v>1749</c:v>
                </c:pt>
                <c:pt idx="94">
                  <c:v>1836</c:v>
                </c:pt>
                <c:pt idx="95">
                  <c:v>1927</c:v>
                </c:pt>
                <c:pt idx="96">
                  <c:v>2022</c:v>
                </c:pt>
                <c:pt idx="97">
                  <c:v>2121</c:v>
                </c:pt>
                <c:pt idx="98">
                  <c:v>2226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77-4660-9215-734B7CA70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382</c:v>
                </c:pt>
                <c:pt idx="1">
                  <c:v>428</c:v>
                </c:pt>
                <c:pt idx="2">
                  <c:v>225</c:v>
                </c:pt>
                <c:pt idx="3">
                  <c:v>148</c:v>
                </c:pt>
                <c:pt idx="4">
                  <c:v>225</c:v>
                </c:pt>
                <c:pt idx="5">
                  <c:v>554</c:v>
                </c:pt>
                <c:pt idx="6">
                  <c:v>563</c:v>
                </c:pt>
                <c:pt idx="7">
                  <c:v>492</c:v>
                </c:pt>
                <c:pt idx="8">
                  <c:v>947</c:v>
                </c:pt>
                <c:pt idx="9">
                  <c:v>433</c:v>
                </c:pt>
                <c:pt idx="10">
                  <c:v>253</c:v>
                </c:pt>
                <c:pt idx="11">
                  <c:v>282</c:v>
                </c:pt>
                <c:pt idx="12">
                  <c:v>1040</c:v>
                </c:pt>
                <c:pt idx="13">
                  <c:v>874</c:v>
                </c:pt>
                <c:pt idx="14">
                  <c:v>1007</c:v>
                </c:pt>
                <c:pt idx="15">
                  <c:v>1116</c:v>
                </c:pt>
                <c:pt idx="16">
                  <c:v>835</c:v>
                </c:pt>
                <c:pt idx="17">
                  <c:v>218</c:v>
                </c:pt>
                <c:pt idx="18">
                  <c:v>585</c:v>
                </c:pt>
                <c:pt idx="19">
                  <c:v>1343</c:v>
                </c:pt>
                <c:pt idx="20">
                  <c:v>1409</c:v>
                </c:pt>
                <c:pt idx="21">
                  <c:v>1126</c:v>
                </c:pt>
                <c:pt idx="22">
                  <c:v>1961</c:v>
                </c:pt>
                <c:pt idx="23">
                  <c:v>1119</c:v>
                </c:pt>
                <c:pt idx="24">
                  <c:v>385</c:v>
                </c:pt>
                <c:pt idx="25">
                  <c:v>761</c:v>
                </c:pt>
                <c:pt idx="26">
                  <c:v>1834</c:v>
                </c:pt>
                <c:pt idx="27">
                  <c:v>1294</c:v>
                </c:pt>
                <c:pt idx="28">
                  <c:v>1228</c:v>
                </c:pt>
                <c:pt idx="29">
                  <c:v>1323</c:v>
                </c:pt>
                <c:pt idx="30">
                  <c:v>746</c:v>
                </c:pt>
                <c:pt idx="31">
                  <c:v>405</c:v>
                </c:pt>
                <c:pt idx="32">
                  <c:v>645</c:v>
                </c:pt>
                <c:pt idx="33">
                  <c:v>1330</c:v>
                </c:pt>
                <c:pt idx="34">
                  <c:v>2289</c:v>
                </c:pt>
                <c:pt idx="35">
                  <c:v>1378</c:v>
                </c:pt>
                <c:pt idx="36">
                  <c:v>1158</c:v>
                </c:pt>
                <c:pt idx="37">
                  <c:v>798</c:v>
                </c:pt>
                <c:pt idx="38">
                  <c:v>209</c:v>
                </c:pt>
                <c:pt idx="39">
                  <c:v>592</c:v>
                </c:pt>
                <c:pt idx="40">
                  <c:v>1055</c:v>
                </c:pt>
                <c:pt idx="41">
                  <c:v>792</c:v>
                </c:pt>
                <c:pt idx="42">
                  <c:v>750</c:v>
                </c:pt>
                <c:pt idx="43">
                  <c:v>802</c:v>
                </c:pt>
                <c:pt idx="44">
                  <c:v>342</c:v>
                </c:pt>
                <c:pt idx="45">
                  <c:v>174</c:v>
                </c:pt>
                <c:pt idx="46">
                  <c:v>503</c:v>
                </c:pt>
                <c:pt idx="47">
                  <c:v>500</c:v>
                </c:pt>
                <c:pt idx="48">
                  <c:v>444</c:v>
                </c:pt>
                <c:pt idx="49">
                  <c:v>688</c:v>
                </c:pt>
                <c:pt idx="50">
                  <c:v>576</c:v>
                </c:pt>
                <c:pt idx="51">
                  <c:v>342</c:v>
                </c:pt>
                <c:pt idx="52">
                  <c:v>130</c:v>
                </c:pt>
                <c:pt idx="53">
                  <c:v>420</c:v>
                </c:pt>
                <c:pt idx="54">
                  <c:v>634</c:v>
                </c:pt>
                <c:pt idx="55">
                  <c:v>470</c:v>
                </c:pt>
                <c:pt idx="56">
                  <c:v>364</c:v>
                </c:pt>
                <c:pt idx="57">
                  <c:v>491</c:v>
                </c:pt>
                <c:pt idx="58">
                  <c:v>239</c:v>
                </c:pt>
                <c:pt idx="59">
                  <c:v>135</c:v>
                </c:pt>
                <c:pt idx="60">
                  <c:v>370</c:v>
                </c:pt>
                <c:pt idx="61">
                  <c:v>578</c:v>
                </c:pt>
                <c:pt idx="62">
                  <c:v>441</c:v>
                </c:pt>
                <c:pt idx="63">
                  <c:v>458</c:v>
                </c:pt>
                <c:pt idx="64">
                  <c:v>424</c:v>
                </c:pt>
                <c:pt idx="65">
                  <c:v>238</c:v>
                </c:pt>
                <c:pt idx="66">
                  <c:v>98</c:v>
                </c:pt>
                <c:pt idx="67">
                  <c:v>510</c:v>
                </c:pt>
                <c:pt idx="68">
                  <c:v>454</c:v>
                </c:pt>
                <c:pt idx="69">
                  <c:v>772</c:v>
                </c:pt>
                <c:pt idx="70">
                  <c:v>575</c:v>
                </c:pt>
                <c:pt idx="71">
                  <c:v>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382</c:v>
                </c:pt>
                <c:pt idx="1">
                  <c:v>428</c:v>
                </c:pt>
                <c:pt idx="2">
                  <c:v>225</c:v>
                </c:pt>
                <c:pt idx="3">
                  <c:v>148</c:v>
                </c:pt>
                <c:pt idx="4">
                  <c:v>225</c:v>
                </c:pt>
                <c:pt idx="5">
                  <c:v>554</c:v>
                </c:pt>
                <c:pt idx="6">
                  <c:v>563</c:v>
                </c:pt>
                <c:pt idx="7">
                  <c:v>492</c:v>
                </c:pt>
                <c:pt idx="8">
                  <c:v>947</c:v>
                </c:pt>
                <c:pt idx="9">
                  <c:v>433</c:v>
                </c:pt>
                <c:pt idx="10">
                  <c:v>253</c:v>
                </c:pt>
                <c:pt idx="11">
                  <c:v>282</c:v>
                </c:pt>
                <c:pt idx="12">
                  <c:v>1040</c:v>
                </c:pt>
                <c:pt idx="13">
                  <c:v>874</c:v>
                </c:pt>
                <c:pt idx="14">
                  <c:v>1007</c:v>
                </c:pt>
                <c:pt idx="15">
                  <c:v>1116</c:v>
                </c:pt>
                <c:pt idx="16">
                  <c:v>835</c:v>
                </c:pt>
                <c:pt idx="17">
                  <c:v>218</c:v>
                </c:pt>
                <c:pt idx="18">
                  <c:v>585</c:v>
                </c:pt>
                <c:pt idx="19">
                  <c:v>1343</c:v>
                </c:pt>
                <c:pt idx="20">
                  <c:v>1409</c:v>
                </c:pt>
                <c:pt idx="21">
                  <c:v>1126</c:v>
                </c:pt>
                <c:pt idx="22">
                  <c:v>1961</c:v>
                </c:pt>
                <c:pt idx="23">
                  <c:v>1119</c:v>
                </c:pt>
                <c:pt idx="24">
                  <c:v>385</c:v>
                </c:pt>
                <c:pt idx="25">
                  <c:v>761</c:v>
                </c:pt>
                <c:pt idx="26">
                  <c:v>1834</c:v>
                </c:pt>
                <c:pt idx="27">
                  <c:v>1294</c:v>
                </c:pt>
                <c:pt idx="28">
                  <c:v>1228</c:v>
                </c:pt>
                <c:pt idx="29">
                  <c:v>1323</c:v>
                </c:pt>
                <c:pt idx="30">
                  <c:v>746</c:v>
                </c:pt>
                <c:pt idx="31">
                  <c:v>405</c:v>
                </c:pt>
                <c:pt idx="32">
                  <c:v>645</c:v>
                </c:pt>
                <c:pt idx="33">
                  <c:v>1330</c:v>
                </c:pt>
                <c:pt idx="34">
                  <c:v>2289</c:v>
                </c:pt>
                <c:pt idx="35">
                  <c:v>1378</c:v>
                </c:pt>
                <c:pt idx="36">
                  <c:v>1158</c:v>
                </c:pt>
                <c:pt idx="37">
                  <c:v>798</c:v>
                </c:pt>
                <c:pt idx="38">
                  <c:v>209</c:v>
                </c:pt>
                <c:pt idx="39">
                  <c:v>592</c:v>
                </c:pt>
                <c:pt idx="40">
                  <c:v>1055</c:v>
                </c:pt>
                <c:pt idx="41">
                  <c:v>792</c:v>
                </c:pt>
                <c:pt idx="42">
                  <c:v>750</c:v>
                </c:pt>
                <c:pt idx="43">
                  <c:v>802</c:v>
                </c:pt>
                <c:pt idx="44">
                  <c:v>342</c:v>
                </c:pt>
                <c:pt idx="45">
                  <c:v>174</c:v>
                </c:pt>
                <c:pt idx="46">
                  <c:v>503</c:v>
                </c:pt>
                <c:pt idx="47">
                  <c:v>500</c:v>
                </c:pt>
                <c:pt idx="48">
                  <c:v>444</c:v>
                </c:pt>
                <c:pt idx="49">
                  <c:v>688</c:v>
                </c:pt>
                <c:pt idx="50">
                  <c:v>576</c:v>
                </c:pt>
                <c:pt idx="51">
                  <c:v>342</c:v>
                </c:pt>
                <c:pt idx="52">
                  <c:v>130</c:v>
                </c:pt>
                <c:pt idx="53">
                  <c:v>420</c:v>
                </c:pt>
                <c:pt idx="54">
                  <c:v>634</c:v>
                </c:pt>
                <c:pt idx="55">
                  <c:v>470</c:v>
                </c:pt>
                <c:pt idx="56">
                  <c:v>364</c:v>
                </c:pt>
                <c:pt idx="57">
                  <c:v>491</c:v>
                </c:pt>
                <c:pt idx="58">
                  <c:v>239</c:v>
                </c:pt>
                <c:pt idx="59">
                  <c:v>135</c:v>
                </c:pt>
                <c:pt idx="60">
                  <c:v>370</c:v>
                </c:pt>
                <c:pt idx="61">
                  <c:v>578</c:v>
                </c:pt>
                <c:pt idx="62">
                  <c:v>441</c:v>
                </c:pt>
                <c:pt idx="63">
                  <c:v>458</c:v>
                </c:pt>
                <c:pt idx="64">
                  <c:v>424</c:v>
                </c:pt>
                <c:pt idx="65">
                  <c:v>238</c:v>
                </c:pt>
                <c:pt idx="66">
                  <c:v>98</c:v>
                </c:pt>
                <c:pt idx="67">
                  <c:v>510</c:v>
                </c:pt>
                <c:pt idx="68">
                  <c:v>454</c:v>
                </c:pt>
                <c:pt idx="69">
                  <c:v>772</c:v>
                </c:pt>
                <c:pt idx="70">
                  <c:v>575</c:v>
                </c:pt>
                <c:pt idx="71">
                  <c:v>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5-47B1-A0E5-00068F027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421</c:v>
                </c:pt>
                <c:pt idx="58">
                  <c:v>406</c:v>
                </c:pt>
                <c:pt idx="59">
                  <c:v>390</c:v>
                </c:pt>
                <c:pt idx="60">
                  <c:v>377</c:v>
                </c:pt>
                <c:pt idx="61">
                  <c:v>368</c:v>
                </c:pt>
                <c:pt idx="62">
                  <c:v>360</c:v>
                </c:pt>
                <c:pt idx="63">
                  <c:v>352</c:v>
                </c:pt>
                <c:pt idx="64">
                  <c:v>342</c:v>
                </c:pt>
                <c:pt idx="65">
                  <c:v>331</c:v>
                </c:pt>
                <c:pt idx="66">
                  <c:v>321</c:v>
                </c:pt>
                <c:pt idx="67">
                  <c:v>313</c:v>
                </c:pt>
                <c:pt idx="68">
                  <c:v>305</c:v>
                </c:pt>
                <c:pt idx="69">
                  <c:v>298</c:v>
                </c:pt>
                <c:pt idx="70">
                  <c:v>289</c:v>
                </c:pt>
                <c:pt idx="71">
                  <c:v>281</c:v>
                </c:pt>
                <c:pt idx="72">
                  <c:v>273</c:v>
                </c:pt>
                <c:pt idx="73">
                  <c:v>266</c:v>
                </c:pt>
                <c:pt idx="74">
                  <c:v>260</c:v>
                </c:pt>
                <c:pt idx="75">
                  <c:v>253</c:v>
                </c:pt>
                <c:pt idx="76">
                  <c:v>246</c:v>
                </c:pt>
                <c:pt idx="77">
                  <c:v>240</c:v>
                </c:pt>
                <c:pt idx="78">
                  <c:v>233</c:v>
                </c:pt>
                <c:pt idx="79">
                  <c:v>227</c:v>
                </c:pt>
                <c:pt idx="80">
                  <c:v>221</c:v>
                </c:pt>
                <c:pt idx="81">
                  <c:v>216</c:v>
                </c:pt>
                <c:pt idx="82">
                  <c:v>210</c:v>
                </c:pt>
                <c:pt idx="83">
                  <c:v>205</c:v>
                </c:pt>
                <c:pt idx="84">
                  <c:v>199</c:v>
                </c:pt>
                <c:pt idx="85">
                  <c:v>194</c:v>
                </c:pt>
                <c:pt idx="86">
                  <c:v>189</c:v>
                </c:pt>
                <c:pt idx="87">
                  <c:v>185</c:v>
                </c:pt>
                <c:pt idx="88">
                  <c:v>180</c:v>
                </c:pt>
                <c:pt idx="89">
                  <c:v>175</c:v>
                </c:pt>
                <c:pt idx="90">
                  <c:v>171</c:v>
                </c:pt>
                <c:pt idx="91">
                  <c:v>167</c:v>
                </c:pt>
                <c:pt idx="92">
                  <c:v>162</c:v>
                </c:pt>
                <c:pt idx="93">
                  <c:v>159</c:v>
                </c:pt>
                <c:pt idx="94">
                  <c:v>155</c:v>
                </c:pt>
                <c:pt idx="95">
                  <c:v>151</c:v>
                </c:pt>
                <c:pt idx="96">
                  <c:v>147</c:v>
                </c:pt>
                <c:pt idx="97">
                  <c:v>144</c:v>
                </c:pt>
                <c:pt idx="98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45-47B1-A0E5-00068F027002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470</c:v>
                </c:pt>
                <c:pt idx="58">
                  <c:v>464</c:v>
                </c:pt>
                <c:pt idx="59">
                  <c:v>450</c:v>
                </c:pt>
                <c:pt idx="60">
                  <c:v>446</c:v>
                </c:pt>
                <c:pt idx="61">
                  <c:v>449</c:v>
                </c:pt>
                <c:pt idx="62">
                  <c:v>456</c:v>
                </c:pt>
                <c:pt idx="63">
                  <c:v>463</c:v>
                </c:pt>
                <c:pt idx="64">
                  <c:v>460</c:v>
                </c:pt>
                <c:pt idx="65">
                  <c:v>455</c:v>
                </c:pt>
                <c:pt idx="66">
                  <c:v>453</c:v>
                </c:pt>
                <c:pt idx="67">
                  <c:v>457</c:v>
                </c:pt>
                <c:pt idx="68">
                  <c:v>460</c:v>
                </c:pt>
                <c:pt idx="69">
                  <c:v>462</c:v>
                </c:pt>
                <c:pt idx="70">
                  <c:v>461</c:v>
                </c:pt>
                <c:pt idx="71">
                  <c:v>460</c:v>
                </c:pt>
                <c:pt idx="72">
                  <c:v>460</c:v>
                </c:pt>
                <c:pt idx="73">
                  <c:v>462</c:v>
                </c:pt>
                <c:pt idx="74">
                  <c:v>464</c:v>
                </c:pt>
                <c:pt idx="75">
                  <c:v>464</c:v>
                </c:pt>
                <c:pt idx="76">
                  <c:v>464</c:v>
                </c:pt>
                <c:pt idx="77">
                  <c:v>464</c:v>
                </c:pt>
                <c:pt idx="78">
                  <c:v>465</c:v>
                </c:pt>
                <c:pt idx="79">
                  <c:v>466</c:v>
                </c:pt>
                <c:pt idx="80">
                  <c:v>467</c:v>
                </c:pt>
                <c:pt idx="81">
                  <c:v>468</c:v>
                </c:pt>
                <c:pt idx="82">
                  <c:v>468</c:v>
                </c:pt>
                <c:pt idx="83">
                  <c:v>468</c:v>
                </c:pt>
                <c:pt idx="84">
                  <c:v>469</c:v>
                </c:pt>
                <c:pt idx="85">
                  <c:v>470</c:v>
                </c:pt>
                <c:pt idx="86">
                  <c:v>471</c:v>
                </c:pt>
                <c:pt idx="87">
                  <c:v>471</c:v>
                </c:pt>
                <c:pt idx="88">
                  <c:v>472</c:v>
                </c:pt>
                <c:pt idx="89">
                  <c:v>472</c:v>
                </c:pt>
                <c:pt idx="90">
                  <c:v>473</c:v>
                </c:pt>
                <c:pt idx="91">
                  <c:v>474</c:v>
                </c:pt>
                <c:pt idx="92">
                  <c:v>475</c:v>
                </c:pt>
                <c:pt idx="93">
                  <c:v>475</c:v>
                </c:pt>
                <c:pt idx="94">
                  <c:v>476</c:v>
                </c:pt>
                <c:pt idx="95">
                  <c:v>476</c:v>
                </c:pt>
                <c:pt idx="96">
                  <c:v>477</c:v>
                </c:pt>
                <c:pt idx="97">
                  <c:v>478</c:v>
                </c:pt>
                <c:pt idx="98">
                  <c:v>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45-47B1-A0E5-00068F027002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535</c:v>
                </c:pt>
                <c:pt idx="58">
                  <c:v>540</c:v>
                </c:pt>
                <c:pt idx="59">
                  <c:v>530</c:v>
                </c:pt>
                <c:pt idx="60">
                  <c:v>543</c:v>
                </c:pt>
                <c:pt idx="61">
                  <c:v>568</c:v>
                </c:pt>
                <c:pt idx="62">
                  <c:v>600</c:v>
                </c:pt>
                <c:pt idx="63">
                  <c:v>633</c:v>
                </c:pt>
                <c:pt idx="64">
                  <c:v>646</c:v>
                </c:pt>
                <c:pt idx="65">
                  <c:v>657</c:v>
                </c:pt>
                <c:pt idx="66">
                  <c:v>675</c:v>
                </c:pt>
                <c:pt idx="67">
                  <c:v>706</c:v>
                </c:pt>
                <c:pt idx="68">
                  <c:v>737</c:v>
                </c:pt>
                <c:pt idx="69">
                  <c:v>764</c:v>
                </c:pt>
                <c:pt idx="70">
                  <c:v>787</c:v>
                </c:pt>
                <c:pt idx="71">
                  <c:v>809</c:v>
                </c:pt>
                <c:pt idx="72">
                  <c:v>836</c:v>
                </c:pt>
                <c:pt idx="73">
                  <c:v>868</c:v>
                </c:pt>
                <c:pt idx="74">
                  <c:v>902</c:v>
                </c:pt>
                <c:pt idx="75">
                  <c:v>933</c:v>
                </c:pt>
                <c:pt idx="76">
                  <c:v>962</c:v>
                </c:pt>
                <c:pt idx="77">
                  <c:v>994</c:v>
                </c:pt>
                <c:pt idx="78">
                  <c:v>1028</c:v>
                </c:pt>
                <c:pt idx="79">
                  <c:v>1065</c:v>
                </c:pt>
                <c:pt idx="80">
                  <c:v>1103</c:v>
                </c:pt>
                <c:pt idx="81">
                  <c:v>1141</c:v>
                </c:pt>
                <c:pt idx="82">
                  <c:v>1179</c:v>
                </c:pt>
                <c:pt idx="83">
                  <c:v>1218</c:v>
                </c:pt>
                <c:pt idx="84">
                  <c:v>1261</c:v>
                </c:pt>
                <c:pt idx="85">
                  <c:v>1305</c:v>
                </c:pt>
                <c:pt idx="86">
                  <c:v>1350</c:v>
                </c:pt>
                <c:pt idx="87">
                  <c:v>1396</c:v>
                </c:pt>
                <c:pt idx="88">
                  <c:v>1443</c:v>
                </c:pt>
                <c:pt idx="89">
                  <c:v>1492</c:v>
                </c:pt>
                <c:pt idx="90">
                  <c:v>1544</c:v>
                </c:pt>
                <c:pt idx="91">
                  <c:v>1597</c:v>
                </c:pt>
                <c:pt idx="92">
                  <c:v>1652</c:v>
                </c:pt>
                <c:pt idx="93">
                  <c:v>1708</c:v>
                </c:pt>
                <c:pt idx="94">
                  <c:v>1766</c:v>
                </c:pt>
                <c:pt idx="95">
                  <c:v>1826</c:v>
                </c:pt>
                <c:pt idx="96">
                  <c:v>1889</c:v>
                </c:pt>
                <c:pt idx="97">
                  <c:v>1954</c:v>
                </c:pt>
                <c:pt idx="98">
                  <c:v>2020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45-47B1-A0E5-00068F027002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535</c:v>
                </c:pt>
                <c:pt idx="58">
                  <c:v>540</c:v>
                </c:pt>
                <c:pt idx="59">
                  <c:v>530</c:v>
                </c:pt>
                <c:pt idx="60">
                  <c:v>543</c:v>
                </c:pt>
                <c:pt idx="61">
                  <c:v>568</c:v>
                </c:pt>
                <c:pt idx="62">
                  <c:v>600</c:v>
                </c:pt>
                <c:pt idx="63">
                  <c:v>633</c:v>
                </c:pt>
                <c:pt idx="64">
                  <c:v>646</c:v>
                </c:pt>
                <c:pt idx="65">
                  <c:v>657</c:v>
                </c:pt>
                <c:pt idx="66">
                  <c:v>675</c:v>
                </c:pt>
                <c:pt idx="67">
                  <c:v>706</c:v>
                </c:pt>
                <c:pt idx="68">
                  <c:v>737</c:v>
                </c:pt>
                <c:pt idx="69">
                  <c:v>764</c:v>
                </c:pt>
                <c:pt idx="70">
                  <c:v>787</c:v>
                </c:pt>
                <c:pt idx="71">
                  <c:v>838</c:v>
                </c:pt>
                <c:pt idx="72">
                  <c:v>884</c:v>
                </c:pt>
                <c:pt idx="73">
                  <c:v>928</c:v>
                </c:pt>
                <c:pt idx="74">
                  <c:v>970</c:v>
                </c:pt>
                <c:pt idx="75">
                  <c:v>1016</c:v>
                </c:pt>
                <c:pt idx="76">
                  <c:v>1065</c:v>
                </c:pt>
                <c:pt idx="77">
                  <c:v>1119</c:v>
                </c:pt>
                <c:pt idx="78">
                  <c:v>1179</c:v>
                </c:pt>
                <c:pt idx="79">
                  <c:v>1237</c:v>
                </c:pt>
                <c:pt idx="80">
                  <c:v>1296</c:v>
                </c:pt>
                <c:pt idx="81">
                  <c:v>1359</c:v>
                </c:pt>
                <c:pt idx="82">
                  <c:v>1427</c:v>
                </c:pt>
                <c:pt idx="83">
                  <c:v>1499</c:v>
                </c:pt>
                <c:pt idx="84">
                  <c:v>1574</c:v>
                </c:pt>
                <c:pt idx="85">
                  <c:v>1652</c:v>
                </c:pt>
                <c:pt idx="86">
                  <c:v>1732</c:v>
                </c:pt>
                <c:pt idx="87">
                  <c:v>1817</c:v>
                </c:pt>
                <c:pt idx="88">
                  <c:v>1908</c:v>
                </c:pt>
                <c:pt idx="89">
                  <c:v>2003</c:v>
                </c:pt>
                <c:pt idx="90">
                  <c:v>2102</c:v>
                </c:pt>
                <c:pt idx="91">
                  <c:v>2206</c:v>
                </c:pt>
                <c:pt idx="92">
                  <c:v>2314</c:v>
                </c:pt>
                <c:pt idx="93">
                  <c:v>2428</c:v>
                </c:pt>
                <c:pt idx="94">
                  <c:v>2548</c:v>
                </c:pt>
                <c:pt idx="95">
                  <c:v>2675</c:v>
                </c:pt>
                <c:pt idx="96">
                  <c:v>2807</c:v>
                </c:pt>
                <c:pt idx="97">
                  <c:v>2945</c:v>
                </c:pt>
                <c:pt idx="98">
                  <c:v>3090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45-47B1-A0E5-00068F027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234</c:v>
                </c:pt>
                <c:pt idx="1">
                  <c:v>298</c:v>
                </c:pt>
                <c:pt idx="2">
                  <c:v>74</c:v>
                </c:pt>
                <c:pt idx="3">
                  <c:v>17</c:v>
                </c:pt>
                <c:pt idx="4">
                  <c:v>276</c:v>
                </c:pt>
                <c:pt idx="5">
                  <c:v>249</c:v>
                </c:pt>
                <c:pt idx="6">
                  <c:v>300</c:v>
                </c:pt>
                <c:pt idx="7">
                  <c:v>366</c:v>
                </c:pt>
                <c:pt idx="8">
                  <c:v>677</c:v>
                </c:pt>
                <c:pt idx="9">
                  <c:v>194</c:v>
                </c:pt>
                <c:pt idx="10">
                  <c:v>82</c:v>
                </c:pt>
                <c:pt idx="11">
                  <c:v>380</c:v>
                </c:pt>
                <c:pt idx="12">
                  <c:v>313</c:v>
                </c:pt>
                <c:pt idx="13">
                  <c:v>634</c:v>
                </c:pt>
                <c:pt idx="14">
                  <c:v>870</c:v>
                </c:pt>
                <c:pt idx="15">
                  <c:v>819</c:v>
                </c:pt>
                <c:pt idx="16">
                  <c:v>562</c:v>
                </c:pt>
                <c:pt idx="17">
                  <c:v>227</c:v>
                </c:pt>
                <c:pt idx="18">
                  <c:v>676</c:v>
                </c:pt>
                <c:pt idx="19">
                  <c:v>882</c:v>
                </c:pt>
                <c:pt idx="20">
                  <c:v>1299</c:v>
                </c:pt>
                <c:pt idx="21">
                  <c:v>889</c:v>
                </c:pt>
                <c:pt idx="22">
                  <c:v>950</c:v>
                </c:pt>
                <c:pt idx="23">
                  <c:v>558</c:v>
                </c:pt>
                <c:pt idx="24">
                  <c:v>523</c:v>
                </c:pt>
                <c:pt idx="25">
                  <c:v>478</c:v>
                </c:pt>
                <c:pt idx="26">
                  <c:v>1515</c:v>
                </c:pt>
                <c:pt idx="27">
                  <c:v>787</c:v>
                </c:pt>
                <c:pt idx="28">
                  <c:v>769</c:v>
                </c:pt>
                <c:pt idx="29">
                  <c:v>947</c:v>
                </c:pt>
                <c:pt idx="30">
                  <c:v>507</c:v>
                </c:pt>
                <c:pt idx="31">
                  <c:v>495</c:v>
                </c:pt>
                <c:pt idx="32">
                  <c:v>685</c:v>
                </c:pt>
                <c:pt idx="33">
                  <c:v>836</c:v>
                </c:pt>
                <c:pt idx="34">
                  <c:v>893</c:v>
                </c:pt>
                <c:pt idx="35">
                  <c:v>770</c:v>
                </c:pt>
                <c:pt idx="36">
                  <c:v>796</c:v>
                </c:pt>
                <c:pt idx="37">
                  <c:v>394</c:v>
                </c:pt>
                <c:pt idx="38">
                  <c:v>341</c:v>
                </c:pt>
                <c:pt idx="39">
                  <c:v>553</c:v>
                </c:pt>
                <c:pt idx="40">
                  <c:v>329</c:v>
                </c:pt>
                <c:pt idx="41">
                  <c:v>803</c:v>
                </c:pt>
                <c:pt idx="42">
                  <c:v>416</c:v>
                </c:pt>
                <c:pt idx="43">
                  <c:v>414</c:v>
                </c:pt>
                <c:pt idx="44">
                  <c:v>209</c:v>
                </c:pt>
                <c:pt idx="45">
                  <c:v>60</c:v>
                </c:pt>
                <c:pt idx="46">
                  <c:v>470</c:v>
                </c:pt>
                <c:pt idx="47">
                  <c:v>169</c:v>
                </c:pt>
                <c:pt idx="48">
                  <c:v>358</c:v>
                </c:pt>
                <c:pt idx="49">
                  <c:v>354</c:v>
                </c:pt>
                <c:pt idx="50">
                  <c:v>357</c:v>
                </c:pt>
                <c:pt idx="51">
                  <c:v>191</c:v>
                </c:pt>
                <c:pt idx="52">
                  <c:v>42</c:v>
                </c:pt>
                <c:pt idx="53">
                  <c:v>264</c:v>
                </c:pt>
                <c:pt idx="54">
                  <c:v>216</c:v>
                </c:pt>
                <c:pt idx="55">
                  <c:v>374</c:v>
                </c:pt>
                <c:pt idx="56">
                  <c:v>191</c:v>
                </c:pt>
                <c:pt idx="57">
                  <c:v>263</c:v>
                </c:pt>
                <c:pt idx="58">
                  <c:v>195</c:v>
                </c:pt>
                <c:pt idx="59">
                  <c:v>14</c:v>
                </c:pt>
                <c:pt idx="60">
                  <c:v>298</c:v>
                </c:pt>
                <c:pt idx="61">
                  <c:v>358</c:v>
                </c:pt>
                <c:pt idx="62">
                  <c:v>256</c:v>
                </c:pt>
                <c:pt idx="63">
                  <c:v>237</c:v>
                </c:pt>
                <c:pt idx="64">
                  <c:v>339</c:v>
                </c:pt>
                <c:pt idx="65">
                  <c:v>147</c:v>
                </c:pt>
                <c:pt idx="66">
                  <c:v>25</c:v>
                </c:pt>
                <c:pt idx="67">
                  <c:v>320</c:v>
                </c:pt>
                <c:pt idx="68">
                  <c:v>339</c:v>
                </c:pt>
                <c:pt idx="69">
                  <c:v>562</c:v>
                </c:pt>
                <c:pt idx="70">
                  <c:v>254</c:v>
                </c:pt>
                <c:pt idx="71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234</c:v>
                </c:pt>
                <c:pt idx="1">
                  <c:v>298</c:v>
                </c:pt>
                <c:pt idx="2">
                  <c:v>74</c:v>
                </c:pt>
                <c:pt idx="3">
                  <c:v>17</c:v>
                </c:pt>
                <c:pt idx="4">
                  <c:v>276</c:v>
                </c:pt>
                <c:pt idx="5">
                  <c:v>249</c:v>
                </c:pt>
                <c:pt idx="6">
                  <c:v>300</c:v>
                </c:pt>
                <c:pt idx="7">
                  <c:v>366</c:v>
                </c:pt>
                <c:pt idx="8">
                  <c:v>677</c:v>
                </c:pt>
                <c:pt idx="9">
                  <c:v>194</c:v>
                </c:pt>
                <c:pt idx="10">
                  <c:v>82</c:v>
                </c:pt>
                <c:pt idx="11">
                  <c:v>380</c:v>
                </c:pt>
                <c:pt idx="12">
                  <c:v>313</c:v>
                </c:pt>
                <c:pt idx="13">
                  <c:v>634</c:v>
                </c:pt>
                <c:pt idx="14">
                  <c:v>870</c:v>
                </c:pt>
                <c:pt idx="15">
                  <c:v>819</c:v>
                </c:pt>
                <c:pt idx="16">
                  <c:v>562</c:v>
                </c:pt>
                <c:pt idx="17">
                  <c:v>227</c:v>
                </c:pt>
                <c:pt idx="18">
                  <c:v>676</c:v>
                </c:pt>
                <c:pt idx="19">
                  <c:v>882</c:v>
                </c:pt>
                <c:pt idx="20">
                  <c:v>1299</c:v>
                </c:pt>
                <c:pt idx="21">
                  <c:v>889</c:v>
                </c:pt>
                <c:pt idx="22">
                  <c:v>950</c:v>
                </c:pt>
                <c:pt idx="23">
                  <c:v>558</c:v>
                </c:pt>
                <c:pt idx="24">
                  <c:v>523</c:v>
                </c:pt>
                <c:pt idx="25">
                  <c:v>478</c:v>
                </c:pt>
                <c:pt idx="26">
                  <c:v>1515</c:v>
                </c:pt>
                <c:pt idx="27">
                  <c:v>787</c:v>
                </c:pt>
                <c:pt idx="28">
                  <c:v>769</c:v>
                </c:pt>
                <c:pt idx="29">
                  <c:v>947</c:v>
                </c:pt>
                <c:pt idx="30">
                  <c:v>507</c:v>
                </c:pt>
                <c:pt idx="31">
                  <c:v>495</c:v>
                </c:pt>
                <c:pt idx="32">
                  <c:v>685</c:v>
                </c:pt>
                <c:pt idx="33">
                  <c:v>836</c:v>
                </c:pt>
                <c:pt idx="34">
                  <c:v>893</c:v>
                </c:pt>
                <c:pt idx="35">
                  <c:v>770</c:v>
                </c:pt>
                <c:pt idx="36">
                  <c:v>796</c:v>
                </c:pt>
                <c:pt idx="37">
                  <c:v>394</c:v>
                </c:pt>
                <c:pt idx="38">
                  <c:v>341</c:v>
                </c:pt>
                <c:pt idx="39">
                  <c:v>553</c:v>
                </c:pt>
                <c:pt idx="40">
                  <c:v>329</c:v>
                </c:pt>
                <c:pt idx="41">
                  <c:v>803</c:v>
                </c:pt>
                <c:pt idx="42">
                  <c:v>416</c:v>
                </c:pt>
                <c:pt idx="43">
                  <c:v>414</c:v>
                </c:pt>
                <c:pt idx="44">
                  <c:v>209</c:v>
                </c:pt>
                <c:pt idx="45">
                  <c:v>60</c:v>
                </c:pt>
                <c:pt idx="46">
                  <c:v>470</c:v>
                </c:pt>
                <c:pt idx="47">
                  <c:v>169</c:v>
                </c:pt>
                <c:pt idx="48">
                  <c:v>358</c:v>
                </c:pt>
                <c:pt idx="49">
                  <c:v>354</c:v>
                </c:pt>
                <c:pt idx="50">
                  <c:v>357</c:v>
                </c:pt>
                <c:pt idx="51">
                  <c:v>191</c:v>
                </c:pt>
                <c:pt idx="52">
                  <c:v>42</c:v>
                </c:pt>
                <c:pt idx="53">
                  <c:v>264</c:v>
                </c:pt>
                <c:pt idx="54">
                  <c:v>216</c:v>
                </c:pt>
                <c:pt idx="55">
                  <c:v>374</c:v>
                </c:pt>
                <c:pt idx="56">
                  <c:v>191</c:v>
                </c:pt>
                <c:pt idx="57">
                  <c:v>263</c:v>
                </c:pt>
                <c:pt idx="58">
                  <c:v>195</c:v>
                </c:pt>
                <c:pt idx="59">
                  <c:v>14</c:v>
                </c:pt>
                <c:pt idx="60">
                  <c:v>298</c:v>
                </c:pt>
                <c:pt idx="61">
                  <c:v>358</c:v>
                </c:pt>
                <c:pt idx="62">
                  <c:v>256</c:v>
                </c:pt>
                <c:pt idx="63">
                  <c:v>237</c:v>
                </c:pt>
                <c:pt idx="64">
                  <c:v>339</c:v>
                </c:pt>
                <c:pt idx="65">
                  <c:v>147</c:v>
                </c:pt>
                <c:pt idx="66">
                  <c:v>25</c:v>
                </c:pt>
                <c:pt idx="67">
                  <c:v>320</c:v>
                </c:pt>
                <c:pt idx="68">
                  <c:v>339</c:v>
                </c:pt>
                <c:pt idx="69">
                  <c:v>562</c:v>
                </c:pt>
                <c:pt idx="70">
                  <c:v>254</c:v>
                </c:pt>
                <c:pt idx="71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8-41E2-8F4B-54053A427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234</c:v>
                </c:pt>
                <c:pt idx="58">
                  <c:v>226</c:v>
                </c:pt>
                <c:pt idx="59">
                  <c:v>217</c:v>
                </c:pt>
                <c:pt idx="60">
                  <c:v>210</c:v>
                </c:pt>
                <c:pt idx="61">
                  <c:v>205</c:v>
                </c:pt>
                <c:pt idx="62">
                  <c:v>200</c:v>
                </c:pt>
                <c:pt idx="63">
                  <c:v>196</c:v>
                </c:pt>
                <c:pt idx="64">
                  <c:v>190</c:v>
                </c:pt>
                <c:pt idx="65">
                  <c:v>184</c:v>
                </c:pt>
                <c:pt idx="66">
                  <c:v>179</c:v>
                </c:pt>
                <c:pt idx="67">
                  <c:v>174</c:v>
                </c:pt>
                <c:pt idx="68">
                  <c:v>170</c:v>
                </c:pt>
                <c:pt idx="69">
                  <c:v>166</c:v>
                </c:pt>
                <c:pt idx="70">
                  <c:v>161</c:v>
                </c:pt>
                <c:pt idx="71">
                  <c:v>157</c:v>
                </c:pt>
                <c:pt idx="72">
                  <c:v>152</c:v>
                </c:pt>
                <c:pt idx="73">
                  <c:v>148</c:v>
                </c:pt>
                <c:pt idx="74">
                  <c:v>145</c:v>
                </c:pt>
                <c:pt idx="75">
                  <c:v>141</c:v>
                </c:pt>
                <c:pt idx="76">
                  <c:v>137</c:v>
                </c:pt>
                <c:pt idx="77">
                  <c:v>133</c:v>
                </c:pt>
                <c:pt idx="78">
                  <c:v>130</c:v>
                </c:pt>
                <c:pt idx="79">
                  <c:v>127</c:v>
                </c:pt>
                <c:pt idx="80">
                  <c:v>123</c:v>
                </c:pt>
                <c:pt idx="81">
                  <c:v>120</c:v>
                </c:pt>
                <c:pt idx="82">
                  <c:v>117</c:v>
                </c:pt>
                <c:pt idx="83">
                  <c:v>114</c:v>
                </c:pt>
                <c:pt idx="84">
                  <c:v>111</c:v>
                </c:pt>
                <c:pt idx="85">
                  <c:v>108</c:v>
                </c:pt>
                <c:pt idx="86">
                  <c:v>105</c:v>
                </c:pt>
                <c:pt idx="87">
                  <c:v>103</c:v>
                </c:pt>
                <c:pt idx="88">
                  <c:v>100</c:v>
                </c:pt>
                <c:pt idx="89">
                  <c:v>98</c:v>
                </c:pt>
                <c:pt idx="90">
                  <c:v>95</c:v>
                </c:pt>
                <c:pt idx="91">
                  <c:v>93</c:v>
                </c:pt>
                <c:pt idx="92">
                  <c:v>90</c:v>
                </c:pt>
                <c:pt idx="93">
                  <c:v>88</c:v>
                </c:pt>
                <c:pt idx="94">
                  <c:v>86</c:v>
                </c:pt>
                <c:pt idx="95">
                  <c:v>84</c:v>
                </c:pt>
                <c:pt idx="96">
                  <c:v>82</c:v>
                </c:pt>
                <c:pt idx="97">
                  <c:v>80</c:v>
                </c:pt>
                <c:pt idx="98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F8-41E2-8F4B-54053A427498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262</c:v>
                </c:pt>
                <c:pt idx="58">
                  <c:v>258</c:v>
                </c:pt>
                <c:pt idx="59">
                  <c:v>250</c:v>
                </c:pt>
                <c:pt idx="60">
                  <c:v>249</c:v>
                </c:pt>
                <c:pt idx="61">
                  <c:v>250</c:v>
                </c:pt>
                <c:pt idx="62">
                  <c:v>254</c:v>
                </c:pt>
                <c:pt idx="63">
                  <c:v>258</c:v>
                </c:pt>
                <c:pt idx="64">
                  <c:v>256</c:v>
                </c:pt>
                <c:pt idx="65">
                  <c:v>253</c:v>
                </c:pt>
                <c:pt idx="66">
                  <c:v>253</c:v>
                </c:pt>
                <c:pt idx="67">
                  <c:v>254</c:v>
                </c:pt>
                <c:pt idx="68">
                  <c:v>256</c:v>
                </c:pt>
                <c:pt idx="69">
                  <c:v>257</c:v>
                </c:pt>
                <c:pt idx="70">
                  <c:v>257</c:v>
                </c:pt>
                <c:pt idx="71">
                  <c:v>256</c:v>
                </c:pt>
                <c:pt idx="72">
                  <c:v>256</c:v>
                </c:pt>
                <c:pt idx="73">
                  <c:v>257</c:v>
                </c:pt>
                <c:pt idx="74">
                  <c:v>258</c:v>
                </c:pt>
                <c:pt idx="75">
                  <c:v>259</c:v>
                </c:pt>
                <c:pt idx="76">
                  <c:v>259</c:v>
                </c:pt>
                <c:pt idx="77">
                  <c:v>259</c:v>
                </c:pt>
                <c:pt idx="78">
                  <c:v>259</c:v>
                </c:pt>
                <c:pt idx="79">
                  <c:v>260</c:v>
                </c:pt>
                <c:pt idx="80">
                  <c:v>260</c:v>
                </c:pt>
                <c:pt idx="81">
                  <c:v>260</c:v>
                </c:pt>
                <c:pt idx="82">
                  <c:v>261</c:v>
                </c:pt>
                <c:pt idx="83">
                  <c:v>261</c:v>
                </c:pt>
                <c:pt idx="84">
                  <c:v>261</c:v>
                </c:pt>
                <c:pt idx="85">
                  <c:v>262</c:v>
                </c:pt>
                <c:pt idx="86">
                  <c:v>262</c:v>
                </c:pt>
                <c:pt idx="87">
                  <c:v>263</c:v>
                </c:pt>
                <c:pt idx="88">
                  <c:v>263</c:v>
                </c:pt>
                <c:pt idx="89">
                  <c:v>263</c:v>
                </c:pt>
                <c:pt idx="90">
                  <c:v>264</c:v>
                </c:pt>
                <c:pt idx="91">
                  <c:v>264</c:v>
                </c:pt>
                <c:pt idx="92">
                  <c:v>264</c:v>
                </c:pt>
                <c:pt idx="93">
                  <c:v>265</c:v>
                </c:pt>
                <c:pt idx="94">
                  <c:v>265</c:v>
                </c:pt>
                <c:pt idx="95">
                  <c:v>265</c:v>
                </c:pt>
                <c:pt idx="96">
                  <c:v>266</c:v>
                </c:pt>
                <c:pt idx="97">
                  <c:v>266</c:v>
                </c:pt>
                <c:pt idx="98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F8-41E2-8F4B-54053A427498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298</c:v>
                </c:pt>
                <c:pt idx="58">
                  <c:v>301</c:v>
                </c:pt>
                <c:pt idx="59">
                  <c:v>295</c:v>
                </c:pt>
                <c:pt idx="60">
                  <c:v>302</c:v>
                </c:pt>
                <c:pt idx="61">
                  <c:v>316</c:v>
                </c:pt>
                <c:pt idx="62">
                  <c:v>334</c:v>
                </c:pt>
                <c:pt idx="63">
                  <c:v>353</c:v>
                </c:pt>
                <c:pt idx="64">
                  <c:v>360</c:v>
                </c:pt>
                <c:pt idx="65">
                  <c:v>366</c:v>
                </c:pt>
                <c:pt idx="66">
                  <c:v>376</c:v>
                </c:pt>
                <c:pt idx="67">
                  <c:v>393</c:v>
                </c:pt>
                <c:pt idx="68">
                  <c:v>411</c:v>
                </c:pt>
                <c:pt idx="69">
                  <c:v>425</c:v>
                </c:pt>
                <c:pt idx="70">
                  <c:v>438</c:v>
                </c:pt>
                <c:pt idx="71">
                  <c:v>450</c:v>
                </c:pt>
                <c:pt idx="72">
                  <c:v>466</c:v>
                </c:pt>
                <c:pt idx="73">
                  <c:v>484</c:v>
                </c:pt>
                <c:pt idx="74">
                  <c:v>502</c:v>
                </c:pt>
                <c:pt idx="75">
                  <c:v>519</c:v>
                </c:pt>
                <c:pt idx="76">
                  <c:v>536</c:v>
                </c:pt>
                <c:pt idx="77">
                  <c:v>553</c:v>
                </c:pt>
                <c:pt idx="78">
                  <c:v>573</c:v>
                </c:pt>
                <c:pt idx="79">
                  <c:v>593</c:v>
                </c:pt>
                <c:pt idx="80">
                  <c:v>614</c:v>
                </c:pt>
                <c:pt idx="81">
                  <c:v>635</c:v>
                </c:pt>
                <c:pt idx="82">
                  <c:v>656</c:v>
                </c:pt>
                <c:pt idx="83">
                  <c:v>678</c:v>
                </c:pt>
                <c:pt idx="84">
                  <c:v>702</c:v>
                </c:pt>
                <c:pt idx="85">
                  <c:v>727</c:v>
                </c:pt>
                <c:pt idx="86">
                  <c:v>752</c:v>
                </c:pt>
                <c:pt idx="87">
                  <c:v>777</c:v>
                </c:pt>
                <c:pt idx="88">
                  <c:v>804</c:v>
                </c:pt>
                <c:pt idx="89">
                  <c:v>831</c:v>
                </c:pt>
                <c:pt idx="90">
                  <c:v>860</c:v>
                </c:pt>
                <c:pt idx="91">
                  <c:v>889</c:v>
                </c:pt>
                <c:pt idx="92">
                  <c:v>920</c:v>
                </c:pt>
                <c:pt idx="93">
                  <c:v>951</c:v>
                </c:pt>
                <c:pt idx="94">
                  <c:v>983</c:v>
                </c:pt>
                <c:pt idx="95">
                  <c:v>1017</c:v>
                </c:pt>
                <c:pt idx="96">
                  <c:v>1052</c:v>
                </c:pt>
                <c:pt idx="97">
                  <c:v>1088</c:v>
                </c:pt>
                <c:pt idx="98">
                  <c:v>1125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F8-41E2-8F4B-54053A427498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298</c:v>
                </c:pt>
                <c:pt idx="58">
                  <c:v>301</c:v>
                </c:pt>
                <c:pt idx="59">
                  <c:v>295</c:v>
                </c:pt>
                <c:pt idx="60">
                  <c:v>302</c:v>
                </c:pt>
                <c:pt idx="61">
                  <c:v>316</c:v>
                </c:pt>
                <c:pt idx="62">
                  <c:v>334</c:v>
                </c:pt>
                <c:pt idx="63">
                  <c:v>353</c:v>
                </c:pt>
                <c:pt idx="64">
                  <c:v>360</c:v>
                </c:pt>
                <c:pt idx="65">
                  <c:v>366</c:v>
                </c:pt>
                <c:pt idx="66">
                  <c:v>376</c:v>
                </c:pt>
                <c:pt idx="67">
                  <c:v>393</c:v>
                </c:pt>
                <c:pt idx="68">
                  <c:v>411</c:v>
                </c:pt>
                <c:pt idx="69">
                  <c:v>425</c:v>
                </c:pt>
                <c:pt idx="70">
                  <c:v>438</c:v>
                </c:pt>
                <c:pt idx="71">
                  <c:v>467</c:v>
                </c:pt>
                <c:pt idx="72">
                  <c:v>492</c:v>
                </c:pt>
                <c:pt idx="73">
                  <c:v>517</c:v>
                </c:pt>
                <c:pt idx="74">
                  <c:v>540</c:v>
                </c:pt>
                <c:pt idx="75">
                  <c:v>566</c:v>
                </c:pt>
                <c:pt idx="76">
                  <c:v>593</c:v>
                </c:pt>
                <c:pt idx="77">
                  <c:v>623</c:v>
                </c:pt>
                <c:pt idx="78">
                  <c:v>657</c:v>
                </c:pt>
                <c:pt idx="79">
                  <c:v>689</c:v>
                </c:pt>
                <c:pt idx="80">
                  <c:v>722</c:v>
                </c:pt>
                <c:pt idx="81">
                  <c:v>757</c:v>
                </c:pt>
                <c:pt idx="82">
                  <c:v>795</c:v>
                </c:pt>
                <c:pt idx="83">
                  <c:v>835</c:v>
                </c:pt>
                <c:pt idx="84">
                  <c:v>877</c:v>
                </c:pt>
                <c:pt idx="85">
                  <c:v>920</c:v>
                </c:pt>
                <c:pt idx="86">
                  <c:v>965</c:v>
                </c:pt>
                <c:pt idx="87">
                  <c:v>1012</c:v>
                </c:pt>
                <c:pt idx="88">
                  <c:v>1062</c:v>
                </c:pt>
                <c:pt idx="89">
                  <c:v>1115</c:v>
                </c:pt>
                <c:pt idx="90">
                  <c:v>1171</c:v>
                </c:pt>
                <c:pt idx="91">
                  <c:v>1228</c:v>
                </c:pt>
                <c:pt idx="92">
                  <c:v>1289</c:v>
                </c:pt>
                <c:pt idx="93">
                  <c:v>1352</c:v>
                </c:pt>
                <c:pt idx="94">
                  <c:v>1419</c:v>
                </c:pt>
                <c:pt idx="95">
                  <c:v>1489</c:v>
                </c:pt>
                <c:pt idx="96">
                  <c:v>1563</c:v>
                </c:pt>
                <c:pt idx="97">
                  <c:v>1640</c:v>
                </c:pt>
                <c:pt idx="98">
                  <c:v>1721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F8-41E2-8F4B-54053A427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230</c:v>
                </c:pt>
                <c:pt idx="1">
                  <c:v>318</c:v>
                </c:pt>
                <c:pt idx="2">
                  <c:v>204</c:v>
                </c:pt>
                <c:pt idx="3">
                  <c:v>98</c:v>
                </c:pt>
                <c:pt idx="4">
                  <c:v>232</c:v>
                </c:pt>
                <c:pt idx="5">
                  <c:v>271</c:v>
                </c:pt>
                <c:pt idx="6">
                  <c:v>370</c:v>
                </c:pt>
                <c:pt idx="7">
                  <c:v>429</c:v>
                </c:pt>
                <c:pt idx="8">
                  <c:v>669</c:v>
                </c:pt>
                <c:pt idx="9">
                  <c:v>289</c:v>
                </c:pt>
                <c:pt idx="10">
                  <c:v>345</c:v>
                </c:pt>
                <c:pt idx="11">
                  <c:v>282</c:v>
                </c:pt>
                <c:pt idx="12">
                  <c:v>509</c:v>
                </c:pt>
                <c:pt idx="13">
                  <c:v>784</c:v>
                </c:pt>
                <c:pt idx="14">
                  <c:v>806</c:v>
                </c:pt>
                <c:pt idx="15">
                  <c:v>825</c:v>
                </c:pt>
                <c:pt idx="16">
                  <c:v>712</c:v>
                </c:pt>
                <c:pt idx="17">
                  <c:v>433</c:v>
                </c:pt>
                <c:pt idx="18">
                  <c:v>601</c:v>
                </c:pt>
                <c:pt idx="19">
                  <c:v>856</c:v>
                </c:pt>
                <c:pt idx="20">
                  <c:v>1183</c:v>
                </c:pt>
                <c:pt idx="21">
                  <c:v>1001</c:v>
                </c:pt>
                <c:pt idx="22">
                  <c:v>1199</c:v>
                </c:pt>
                <c:pt idx="23">
                  <c:v>1113</c:v>
                </c:pt>
                <c:pt idx="24">
                  <c:v>593</c:v>
                </c:pt>
                <c:pt idx="25">
                  <c:v>637</c:v>
                </c:pt>
                <c:pt idx="26">
                  <c:v>1159</c:v>
                </c:pt>
                <c:pt idx="27">
                  <c:v>1005</c:v>
                </c:pt>
                <c:pt idx="28">
                  <c:v>799</c:v>
                </c:pt>
                <c:pt idx="29">
                  <c:v>1024</c:v>
                </c:pt>
                <c:pt idx="30">
                  <c:v>908</c:v>
                </c:pt>
                <c:pt idx="31">
                  <c:v>515</c:v>
                </c:pt>
                <c:pt idx="32">
                  <c:v>576</c:v>
                </c:pt>
                <c:pt idx="33">
                  <c:v>989</c:v>
                </c:pt>
                <c:pt idx="34">
                  <c:v>1115</c:v>
                </c:pt>
                <c:pt idx="35">
                  <c:v>974</c:v>
                </c:pt>
                <c:pt idx="36">
                  <c:v>715</c:v>
                </c:pt>
                <c:pt idx="37">
                  <c:v>457</c:v>
                </c:pt>
                <c:pt idx="38">
                  <c:v>366</c:v>
                </c:pt>
                <c:pt idx="39">
                  <c:v>467</c:v>
                </c:pt>
                <c:pt idx="40">
                  <c:v>554</c:v>
                </c:pt>
                <c:pt idx="41">
                  <c:v>617</c:v>
                </c:pt>
                <c:pt idx="42">
                  <c:v>469</c:v>
                </c:pt>
                <c:pt idx="43">
                  <c:v>376</c:v>
                </c:pt>
                <c:pt idx="44">
                  <c:v>288</c:v>
                </c:pt>
                <c:pt idx="45">
                  <c:v>167</c:v>
                </c:pt>
                <c:pt idx="46">
                  <c:v>351</c:v>
                </c:pt>
                <c:pt idx="47">
                  <c:v>407</c:v>
                </c:pt>
                <c:pt idx="48">
                  <c:v>271</c:v>
                </c:pt>
                <c:pt idx="49">
                  <c:v>432</c:v>
                </c:pt>
                <c:pt idx="50">
                  <c:v>355</c:v>
                </c:pt>
                <c:pt idx="51">
                  <c:v>257</c:v>
                </c:pt>
                <c:pt idx="52">
                  <c:v>159</c:v>
                </c:pt>
                <c:pt idx="53">
                  <c:v>250</c:v>
                </c:pt>
                <c:pt idx="54">
                  <c:v>407</c:v>
                </c:pt>
                <c:pt idx="55">
                  <c:v>315</c:v>
                </c:pt>
                <c:pt idx="56">
                  <c:v>296</c:v>
                </c:pt>
                <c:pt idx="57">
                  <c:v>319</c:v>
                </c:pt>
                <c:pt idx="58">
                  <c:v>216</c:v>
                </c:pt>
                <c:pt idx="59">
                  <c:v>114</c:v>
                </c:pt>
                <c:pt idx="60">
                  <c:v>192</c:v>
                </c:pt>
                <c:pt idx="61">
                  <c:v>331</c:v>
                </c:pt>
                <c:pt idx="62">
                  <c:v>306</c:v>
                </c:pt>
                <c:pt idx="63">
                  <c:v>209</c:v>
                </c:pt>
                <c:pt idx="64">
                  <c:v>301</c:v>
                </c:pt>
                <c:pt idx="65">
                  <c:v>275</c:v>
                </c:pt>
                <c:pt idx="66">
                  <c:v>97</c:v>
                </c:pt>
                <c:pt idx="67">
                  <c:v>277</c:v>
                </c:pt>
                <c:pt idx="68">
                  <c:v>427</c:v>
                </c:pt>
                <c:pt idx="69">
                  <c:v>377</c:v>
                </c:pt>
                <c:pt idx="70">
                  <c:v>374</c:v>
                </c:pt>
                <c:pt idx="71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230</c:v>
                </c:pt>
                <c:pt idx="1">
                  <c:v>318</c:v>
                </c:pt>
                <c:pt idx="2">
                  <c:v>204</c:v>
                </c:pt>
                <c:pt idx="3">
                  <c:v>98</c:v>
                </c:pt>
                <c:pt idx="4">
                  <c:v>232</c:v>
                </c:pt>
                <c:pt idx="5">
                  <c:v>271</c:v>
                </c:pt>
                <c:pt idx="6">
                  <c:v>370</c:v>
                </c:pt>
                <c:pt idx="7">
                  <c:v>429</c:v>
                </c:pt>
                <c:pt idx="8">
                  <c:v>669</c:v>
                </c:pt>
                <c:pt idx="9">
                  <c:v>289</c:v>
                </c:pt>
                <c:pt idx="10">
                  <c:v>345</c:v>
                </c:pt>
                <c:pt idx="11">
                  <c:v>282</c:v>
                </c:pt>
                <c:pt idx="12">
                  <c:v>509</c:v>
                </c:pt>
                <c:pt idx="13">
                  <c:v>784</c:v>
                </c:pt>
                <c:pt idx="14">
                  <c:v>806</c:v>
                </c:pt>
                <c:pt idx="15">
                  <c:v>825</c:v>
                </c:pt>
                <c:pt idx="16">
                  <c:v>712</c:v>
                </c:pt>
                <c:pt idx="17">
                  <c:v>433</c:v>
                </c:pt>
                <c:pt idx="18">
                  <c:v>601</c:v>
                </c:pt>
                <c:pt idx="19">
                  <c:v>856</c:v>
                </c:pt>
                <c:pt idx="20">
                  <c:v>1183</c:v>
                </c:pt>
                <c:pt idx="21">
                  <c:v>1001</c:v>
                </c:pt>
                <c:pt idx="22">
                  <c:v>1199</c:v>
                </c:pt>
                <c:pt idx="23">
                  <c:v>1113</c:v>
                </c:pt>
                <c:pt idx="24">
                  <c:v>593</c:v>
                </c:pt>
                <c:pt idx="25">
                  <c:v>637</c:v>
                </c:pt>
                <c:pt idx="26">
                  <c:v>1159</c:v>
                </c:pt>
                <c:pt idx="27">
                  <c:v>1005</c:v>
                </c:pt>
                <c:pt idx="28">
                  <c:v>799</c:v>
                </c:pt>
                <c:pt idx="29">
                  <c:v>1024</c:v>
                </c:pt>
                <c:pt idx="30">
                  <c:v>908</c:v>
                </c:pt>
                <c:pt idx="31">
                  <c:v>515</c:v>
                </c:pt>
                <c:pt idx="32">
                  <c:v>576</c:v>
                </c:pt>
                <c:pt idx="33">
                  <c:v>989</c:v>
                </c:pt>
                <c:pt idx="34">
                  <c:v>1115</c:v>
                </c:pt>
                <c:pt idx="35">
                  <c:v>974</c:v>
                </c:pt>
                <c:pt idx="36">
                  <c:v>715</c:v>
                </c:pt>
                <c:pt idx="37">
                  <c:v>457</c:v>
                </c:pt>
                <c:pt idx="38">
                  <c:v>366</c:v>
                </c:pt>
                <c:pt idx="39">
                  <c:v>467</c:v>
                </c:pt>
                <c:pt idx="40">
                  <c:v>554</c:v>
                </c:pt>
                <c:pt idx="41">
                  <c:v>617</c:v>
                </c:pt>
                <c:pt idx="42">
                  <c:v>469</c:v>
                </c:pt>
                <c:pt idx="43">
                  <c:v>376</c:v>
                </c:pt>
                <c:pt idx="44">
                  <c:v>288</c:v>
                </c:pt>
                <c:pt idx="45">
                  <c:v>167</c:v>
                </c:pt>
                <c:pt idx="46">
                  <c:v>351</c:v>
                </c:pt>
                <c:pt idx="47">
                  <c:v>407</c:v>
                </c:pt>
                <c:pt idx="48">
                  <c:v>271</c:v>
                </c:pt>
                <c:pt idx="49">
                  <c:v>432</c:v>
                </c:pt>
                <c:pt idx="50">
                  <c:v>355</c:v>
                </c:pt>
                <c:pt idx="51">
                  <c:v>257</c:v>
                </c:pt>
                <c:pt idx="52">
                  <c:v>159</c:v>
                </c:pt>
                <c:pt idx="53">
                  <c:v>250</c:v>
                </c:pt>
                <c:pt idx="54">
                  <c:v>407</c:v>
                </c:pt>
                <c:pt idx="55">
                  <c:v>315</c:v>
                </c:pt>
                <c:pt idx="56">
                  <c:v>296</c:v>
                </c:pt>
                <c:pt idx="57">
                  <c:v>319</c:v>
                </c:pt>
                <c:pt idx="58">
                  <c:v>216</c:v>
                </c:pt>
                <c:pt idx="59">
                  <c:v>114</c:v>
                </c:pt>
                <c:pt idx="60">
                  <c:v>192</c:v>
                </c:pt>
                <c:pt idx="61">
                  <c:v>331</c:v>
                </c:pt>
                <c:pt idx="62">
                  <c:v>306</c:v>
                </c:pt>
                <c:pt idx="63">
                  <c:v>209</c:v>
                </c:pt>
                <c:pt idx="64">
                  <c:v>301</c:v>
                </c:pt>
                <c:pt idx="65">
                  <c:v>275</c:v>
                </c:pt>
                <c:pt idx="66">
                  <c:v>97</c:v>
                </c:pt>
                <c:pt idx="67">
                  <c:v>277</c:v>
                </c:pt>
                <c:pt idx="68">
                  <c:v>427</c:v>
                </c:pt>
                <c:pt idx="69">
                  <c:v>377</c:v>
                </c:pt>
                <c:pt idx="70">
                  <c:v>374</c:v>
                </c:pt>
                <c:pt idx="71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9-47A5-A527-FFE122C75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292</c:v>
                </c:pt>
                <c:pt idx="58">
                  <c:v>282</c:v>
                </c:pt>
                <c:pt idx="59">
                  <c:v>271</c:v>
                </c:pt>
                <c:pt idx="60">
                  <c:v>262</c:v>
                </c:pt>
                <c:pt idx="61">
                  <c:v>255</c:v>
                </c:pt>
                <c:pt idx="62">
                  <c:v>250</c:v>
                </c:pt>
                <c:pt idx="63">
                  <c:v>245</c:v>
                </c:pt>
                <c:pt idx="64">
                  <c:v>237</c:v>
                </c:pt>
                <c:pt idx="65">
                  <c:v>230</c:v>
                </c:pt>
                <c:pt idx="66">
                  <c:v>223</c:v>
                </c:pt>
                <c:pt idx="67">
                  <c:v>217</c:v>
                </c:pt>
                <c:pt idx="68">
                  <c:v>212</c:v>
                </c:pt>
                <c:pt idx="69">
                  <c:v>207</c:v>
                </c:pt>
                <c:pt idx="70">
                  <c:v>201</c:v>
                </c:pt>
                <c:pt idx="71">
                  <c:v>195</c:v>
                </c:pt>
                <c:pt idx="72">
                  <c:v>190</c:v>
                </c:pt>
                <c:pt idx="73">
                  <c:v>185</c:v>
                </c:pt>
                <c:pt idx="74">
                  <c:v>180</c:v>
                </c:pt>
                <c:pt idx="75">
                  <c:v>176</c:v>
                </c:pt>
                <c:pt idx="76">
                  <c:v>171</c:v>
                </c:pt>
                <c:pt idx="77">
                  <c:v>166</c:v>
                </c:pt>
                <c:pt idx="78">
                  <c:v>162</c:v>
                </c:pt>
                <c:pt idx="79">
                  <c:v>158</c:v>
                </c:pt>
                <c:pt idx="80">
                  <c:v>154</c:v>
                </c:pt>
                <c:pt idx="81">
                  <c:v>150</c:v>
                </c:pt>
                <c:pt idx="82">
                  <c:v>146</c:v>
                </c:pt>
                <c:pt idx="83">
                  <c:v>142</c:v>
                </c:pt>
                <c:pt idx="84">
                  <c:v>138</c:v>
                </c:pt>
                <c:pt idx="85">
                  <c:v>135</c:v>
                </c:pt>
                <c:pt idx="86">
                  <c:v>131</c:v>
                </c:pt>
                <c:pt idx="87">
                  <c:v>128</c:v>
                </c:pt>
                <c:pt idx="88">
                  <c:v>125</c:v>
                </c:pt>
                <c:pt idx="89">
                  <c:v>122</c:v>
                </c:pt>
                <c:pt idx="90">
                  <c:v>119</c:v>
                </c:pt>
                <c:pt idx="91">
                  <c:v>116</c:v>
                </c:pt>
                <c:pt idx="92">
                  <c:v>113</c:v>
                </c:pt>
                <c:pt idx="93">
                  <c:v>110</c:v>
                </c:pt>
                <c:pt idx="94">
                  <c:v>107</c:v>
                </c:pt>
                <c:pt idx="95">
                  <c:v>105</c:v>
                </c:pt>
                <c:pt idx="96">
                  <c:v>102</c:v>
                </c:pt>
                <c:pt idx="97">
                  <c:v>100</c:v>
                </c:pt>
                <c:pt idx="98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19-47A5-A527-FFE122C7512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326</c:v>
                </c:pt>
                <c:pt idx="58">
                  <c:v>322</c:v>
                </c:pt>
                <c:pt idx="59">
                  <c:v>312</c:v>
                </c:pt>
                <c:pt idx="60">
                  <c:v>310</c:v>
                </c:pt>
                <c:pt idx="61">
                  <c:v>312</c:v>
                </c:pt>
                <c:pt idx="62">
                  <c:v>316</c:v>
                </c:pt>
                <c:pt idx="63">
                  <c:v>321</c:v>
                </c:pt>
                <c:pt idx="64">
                  <c:v>319</c:v>
                </c:pt>
                <c:pt idx="65">
                  <c:v>316</c:v>
                </c:pt>
                <c:pt idx="66">
                  <c:v>315</c:v>
                </c:pt>
                <c:pt idx="67">
                  <c:v>317</c:v>
                </c:pt>
                <c:pt idx="68">
                  <c:v>320</c:v>
                </c:pt>
                <c:pt idx="69">
                  <c:v>321</c:v>
                </c:pt>
                <c:pt idx="70">
                  <c:v>320</c:v>
                </c:pt>
                <c:pt idx="71">
                  <c:v>319</c:v>
                </c:pt>
                <c:pt idx="72">
                  <c:v>319</c:v>
                </c:pt>
                <c:pt idx="73">
                  <c:v>321</c:v>
                </c:pt>
                <c:pt idx="74">
                  <c:v>322</c:v>
                </c:pt>
                <c:pt idx="75">
                  <c:v>323</c:v>
                </c:pt>
                <c:pt idx="76">
                  <c:v>323</c:v>
                </c:pt>
                <c:pt idx="77">
                  <c:v>322</c:v>
                </c:pt>
                <c:pt idx="78">
                  <c:v>323</c:v>
                </c:pt>
                <c:pt idx="79">
                  <c:v>324</c:v>
                </c:pt>
                <c:pt idx="80">
                  <c:v>324</c:v>
                </c:pt>
                <c:pt idx="81">
                  <c:v>325</c:v>
                </c:pt>
                <c:pt idx="82">
                  <c:v>325</c:v>
                </c:pt>
                <c:pt idx="83">
                  <c:v>325</c:v>
                </c:pt>
                <c:pt idx="84">
                  <c:v>326</c:v>
                </c:pt>
                <c:pt idx="85">
                  <c:v>326</c:v>
                </c:pt>
                <c:pt idx="86">
                  <c:v>327</c:v>
                </c:pt>
                <c:pt idx="87">
                  <c:v>327</c:v>
                </c:pt>
                <c:pt idx="88">
                  <c:v>328</c:v>
                </c:pt>
                <c:pt idx="89">
                  <c:v>328</c:v>
                </c:pt>
                <c:pt idx="90">
                  <c:v>329</c:v>
                </c:pt>
                <c:pt idx="91">
                  <c:v>329</c:v>
                </c:pt>
                <c:pt idx="92">
                  <c:v>330</c:v>
                </c:pt>
                <c:pt idx="93">
                  <c:v>330</c:v>
                </c:pt>
                <c:pt idx="94">
                  <c:v>330</c:v>
                </c:pt>
                <c:pt idx="95">
                  <c:v>331</c:v>
                </c:pt>
                <c:pt idx="96">
                  <c:v>331</c:v>
                </c:pt>
                <c:pt idx="97">
                  <c:v>332</c:v>
                </c:pt>
                <c:pt idx="98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19-47A5-A527-FFE122C75126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372</c:v>
                </c:pt>
                <c:pt idx="58">
                  <c:v>375</c:v>
                </c:pt>
                <c:pt idx="59">
                  <c:v>368</c:v>
                </c:pt>
                <c:pt idx="60">
                  <c:v>377</c:v>
                </c:pt>
                <c:pt idx="61">
                  <c:v>395</c:v>
                </c:pt>
                <c:pt idx="62">
                  <c:v>416</c:v>
                </c:pt>
                <c:pt idx="63">
                  <c:v>440</c:v>
                </c:pt>
                <c:pt idx="64">
                  <c:v>449</c:v>
                </c:pt>
                <c:pt idx="65">
                  <c:v>456</c:v>
                </c:pt>
                <c:pt idx="66">
                  <c:v>469</c:v>
                </c:pt>
                <c:pt idx="67">
                  <c:v>491</c:v>
                </c:pt>
                <c:pt idx="68">
                  <c:v>512</c:v>
                </c:pt>
                <c:pt idx="69">
                  <c:v>531</c:v>
                </c:pt>
                <c:pt idx="70">
                  <c:v>546</c:v>
                </c:pt>
                <c:pt idx="71">
                  <c:v>562</c:v>
                </c:pt>
                <c:pt idx="72">
                  <c:v>581</c:v>
                </c:pt>
                <c:pt idx="73">
                  <c:v>603</c:v>
                </c:pt>
                <c:pt idx="74">
                  <c:v>626</c:v>
                </c:pt>
                <c:pt idx="75">
                  <c:v>648</c:v>
                </c:pt>
                <c:pt idx="76">
                  <c:v>668</c:v>
                </c:pt>
                <c:pt idx="77">
                  <c:v>690</c:v>
                </c:pt>
                <c:pt idx="78">
                  <c:v>714</c:v>
                </c:pt>
                <c:pt idx="79">
                  <c:v>740</c:v>
                </c:pt>
                <c:pt idx="80">
                  <c:v>766</c:v>
                </c:pt>
                <c:pt idx="81">
                  <c:v>792</c:v>
                </c:pt>
                <c:pt idx="82">
                  <c:v>818</c:v>
                </c:pt>
                <c:pt idx="83">
                  <c:v>846</c:v>
                </c:pt>
                <c:pt idx="84">
                  <c:v>875</c:v>
                </c:pt>
                <c:pt idx="85">
                  <c:v>906</c:v>
                </c:pt>
                <c:pt idx="86">
                  <c:v>937</c:v>
                </c:pt>
                <c:pt idx="87">
                  <c:v>969</c:v>
                </c:pt>
                <c:pt idx="88">
                  <c:v>1002</c:v>
                </c:pt>
                <c:pt idx="89">
                  <c:v>1036</c:v>
                </c:pt>
                <c:pt idx="90">
                  <c:v>1072</c:v>
                </c:pt>
                <c:pt idx="91">
                  <c:v>1109</c:v>
                </c:pt>
                <c:pt idx="92">
                  <c:v>1147</c:v>
                </c:pt>
                <c:pt idx="93">
                  <c:v>1186</c:v>
                </c:pt>
                <c:pt idx="94">
                  <c:v>1226</c:v>
                </c:pt>
                <c:pt idx="95">
                  <c:v>1268</c:v>
                </c:pt>
                <c:pt idx="96">
                  <c:v>1312</c:v>
                </c:pt>
                <c:pt idx="97">
                  <c:v>1357</c:v>
                </c:pt>
                <c:pt idx="98">
                  <c:v>1403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19-47A5-A527-FFE122C75126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372</c:v>
                </c:pt>
                <c:pt idx="58">
                  <c:v>375</c:v>
                </c:pt>
                <c:pt idx="59">
                  <c:v>368</c:v>
                </c:pt>
                <c:pt idx="60">
                  <c:v>377</c:v>
                </c:pt>
                <c:pt idx="61">
                  <c:v>395</c:v>
                </c:pt>
                <c:pt idx="62">
                  <c:v>416</c:v>
                </c:pt>
                <c:pt idx="63">
                  <c:v>440</c:v>
                </c:pt>
                <c:pt idx="64">
                  <c:v>449</c:v>
                </c:pt>
                <c:pt idx="65">
                  <c:v>456</c:v>
                </c:pt>
                <c:pt idx="66">
                  <c:v>469</c:v>
                </c:pt>
                <c:pt idx="67">
                  <c:v>491</c:v>
                </c:pt>
                <c:pt idx="68">
                  <c:v>512</c:v>
                </c:pt>
                <c:pt idx="69">
                  <c:v>531</c:v>
                </c:pt>
                <c:pt idx="70">
                  <c:v>546</c:v>
                </c:pt>
                <c:pt idx="71">
                  <c:v>582</c:v>
                </c:pt>
                <c:pt idx="72">
                  <c:v>614</c:v>
                </c:pt>
                <c:pt idx="73">
                  <c:v>645</c:v>
                </c:pt>
                <c:pt idx="74">
                  <c:v>673</c:v>
                </c:pt>
                <c:pt idx="75">
                  <c:v>705</c:v>
                </c:pt>
                <c:pt idx="76">
                  <c:v>740</c:v>
                </c:pt>
                <c:pt idx="77">
                  <c:v>777</c:v>
                </c:pt>
                <c:pt idx="78">
                  <c:v>819</c:v>
                </c:pt>
                <c:pt idx="79">
                  <c:v>859</c:v>
                </c:pt>
                <c:pt idx="80">
                  <c:v>900</c:v>
                </c:pt>
                <c:pt idx="81">
                  <c:v>944</c:v>
                </c:pt>
                <c:pt idx="82">
                  <c:v>991</c:v>
                </c:pt>
                <c:pt idx="83">
                  <c:v>1041</c:v>
                </c:pt>
                <c:pt idx="84">
                  <c:v>1093</c:v>
                </c:pt>
                <c:pt idx="85">
                  <c:v>1147</c:v>
                </c:pt>
                <c:pt idx="86">
                  <c:v>1203</c:v>
                </c:pt>
                <c:pt idx="87">
                  <c:v>1262</c:v>
                </c:pt>
                <c:pt idx="88">
                  <c:v>1325</c:v>
                </c:pt>
                <c:pt idx="89">
                  <c:v>1391</c:v>
                </c:pt>
                <c:pt idx="90">
                  <c:v>1460</c:v>
                </c:pt>
                <c:pt idx="91">
                  <c:v>1532</c:v>
                </c:pt>
                <c:pt idx="92">
                  <c:v>1607</c:v>
                </c:pt>
                <c:pt idx="93">
                  <c:v>1686</c:v>
                </c:pt>
                <c:pt idx="94">
                  <c:v>1770</c:v>
                </c:pt>
                <c:pt idx="95">
                  <c:v>1857</c:v>
                </c:pt>
                <c:pt idx="96">
                  <c:v>1949</c:v>
                </c:pt>
                <c:pt idx="97">
                  <c:v>2045</c:v>
                </c:pt>
                <c:pt idx="98">
                  <c:v>2146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E19-47A5-A527-FFE122C75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317</c:v>
                </c:pt>
                <c:pt idx="1">
                  <c:v>397</c:v>
                </c:pt>
                <c:pt idx="2">
                  <c:v>257</c:v>
                </c:pt>
                <c:pt idx="3">
                  <c:v>242</c:v>
                </c:pt>
                <c:pt idx="4">
                  <c:v>316</c:v>
                </c:pt>
                <c:pt idx="5">
                  <c:v>403</c:v>
                </c:pt>
                <c:pt idx="6">
                  <c:v>567</c:v>
                </c:pt>
                <c:pt idx="7">
                  <c:v>558</c:v>
                </c:pt>
                <c:pt idx="8">
                  <c:v>936</c:v>
                </c:pt>
                <c:pt idx="9">
                  <c:v>474</c:v>
                </c:pt>
                <c:pt idx="10">
                  <c:v>539</c:v>
                </c:pt>
                <c:pt idx="11">
                  <c:v>386</c:v>
                </c:pt>
                <c:pt idx="12">
                  <c:v>599</c:v>
                </c:pt>
                <c:pt idx="13">
                  <c:v>1020</c:v>
                </c:pt>
                <c:pt idx="14">
                  <c:v>1009</c:v>
                </c:pt>
                <c:pt idx="15">
                  <c:v>963</c:v>
                </c:pt>
                <c:pt idx="16">
                  <c:v>603</c:v>
                </c:pt>
                <c:pt idx="17">
                  <c:v>670</c:v>
                </c:pt>
                <c:pt idx="18">
                  <c:v>812</c:v>
                </c:pt>
                <c:pt idx="19">
                  <c:v>766</c:v>
                </c:pt>
                <c:pt idx="20">
                  <c:v>1439</c:v>
                </c:pt>
                <c:pt idx="21">
                  <c:v>1481</c:v>
                </c:pt>
                <c:pt idx="22">
                  <c:v>1549</c:v>
                </c:pt>
                <c:pt idx="23">
                  <c:v>1141</c:v>
                </c:pt>
                <c:pt idx="24">
                  <c:v>817</c:v>
                </c:pt>
                <c:pt idx="25">
                  <c:v>1272</c:v>
                </c:pt>
                <c:pt idx="26">
                  <c:v>1331</c:v>
                </c:pt>
                <c:pt idx="27">
                  <c:v>1523</c:v>
                </c:pt>
                <c:pt idx="28">
                  <c:v>1014</c:v>
                </c:pt>
                <c:pt idx="29">
                  <c:v>1381</c:v>
                </c:pt>
                <c:pt idx="30">
                  <c:v>1331</c:v>
                </c:pt>
                <c:pt idx="31">
                  <c:v>1105</c:v>
                </c:pt>
                <c:pt idx="32">
                  <c:v>1107</c:v>
                </c:pt>
                <c:pt idx="33">
                  <c:v>1316</c:v>
                </c:pt>
                <c:pt idx="34">
                  <c:v>1763</c:v>
                </c:pt>
                <c:pt idx="35">
                  <c:v>1599</c:v>
                </c:pt>
                <c:pt idx="36">
                  <c:v>1189</c:v>
                </c:pt>
                <c:pt idx="37">
                  <c:v>1068</c:v>
                </c:pt>
                <c:pt idx="38">
                  <c:v>630</c:v>
                </c:pt>
                <c:pt idx="39">
                  <c:v>836</c:v>
                </c:pt>
                <c:pt idx="40">
                  <c:v>908</c:v>
                </c:pt>
                <c:pt idx="41">
                  <c:v>1068</c:v>
                </c:pt>
                <c:pt idx="42">
                  <c:v>828</c:v>
                </c:pt>
                <c:pt idx="43">
                  <c:v>903</c:v>
                </c:pt>
                <c:pt idx="44">
                  <c:v>601</c:v>
                </c:pt>
                <c:pt idx="45">
                  <c:v>479</c:v>
                </c:pt>
                <c:pt idx="46">
                  <c:v>535</c:v>
                </c:pt>
                <c:pt idx="47">
                  <c:v>425</c:v>
                </c:pt>
                <c:pt idx="48">
                  <c:v>667</c:v>
                </c:pt>
                <c:pt idx="49">
                  <c:v>660</c:v>
                </c:pt>
                <c:pt idx="50">
                  <c:v>713</c:v>
                </c:pt>
                <c:pt idx="51">
                  <c:v>368</c:v>
                </c:pt>
                <c:pt idx="52">
                  <c:v>294</c:v>
                </c:pt>
                <c:pt idx="53">
                  <c:v>416</c:v>
                </c:pt>
                <c:pt idx="54">
                  <c:v>707</c:v>
                </c:pt>
                <c:pt idx="55">
                  <c:v>628</c:v>
                </c:pt>
                <c:pt idx="56">
                  <c:v>503</c:v>
                </c:pt>
                <c:pt idx="57">
                  <c:v>533</c:v>
                </c:pt>
                <c:pt idx="58">
                  <c:v>306</c:v>
                </c:pt>
                <c:pt idx="59">
                  <c:v>178</c:v>
                </c:pt>
                <c:pt idx="60">
                  <c:v>467</c:v>
                </c:pt>
                <c:pt idx="61">
                  <c:v>678</c:v>
                </c:pt>
                <c:pt idx="62">
                  <c:v>676</c:v>
                </c:pt>
                <c:pt idx="63">
                  <c:v>651</c:v>
                </c:pt>
                <c:pt idx="64">
                  <c:v>620</c:v>
                </c:pt>
                <c:pt idx="65">
                  <c:v>383</c:v>
                </c:pt>
                <c:pt idx="66">
                  <c:v>194</c:v>
                </c:pt>
                <c:pt idx="67">
                  <c:v>573</c:v>
                </c:pt>
                <c:pt idx="68">
                  <c:v>943</c:v>
                </c:pt>
                <c:pt idx="69">
                  <c:v>726</c:v>
                </c:pt>
                <c:pt idx="70">
                  <c:v>761</c:v>
                </c:pt>
                <c:pt idx="71">
                  <c:v>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317</c:v>
                </c:pt>
                <c:pt idx="1">
                  <c:v>397</c:v>
                </c:pt>
                <c:pt idx="2">
                  <c:v>257</c:v>
                </c:pt>
                <c:pt idx="3">
                  <c:v>242</c:v>
                </c:pt>
                <c:pt idx="4">
                  <c:v>316</c:v>
                </c:pt>
                <c:pt idx="5">
                  <c:v>403</c:v>
                </c:pt>
                <c:pt idx="6">
                  <c:v>567</c:v>
                </c:pt>
                <c:pt idx="7">
                  <c:v>558</c:v>
                </c:pt>
                <c:pt idx="8">
                  <c:v>936</c:v>
                </c:pt>
                <c:pt idx="9">
                  <c:v>474</c:v>
                </c:pt>
                <c:pt idx="10">
                  <c:v>539</c:v>
                </c:pt>
                <c:pt idx="11">
                  <c:v>386</c:v>
                </c:pt>
                <c:pt idx="12">
                  <c:v>599</c:v>
                </c:pt>
                <c:pt idx="13">
                  <c:v>1020</c:v>
                </c:pt>
                <c:pt idx="14">
                  <c:v>1009</c:v>
                </c:pt>
                <c:pt idx="15">
                  <c:v>963</c:v>
                </c:pt>
                <c:pt idx="16">
                  <c:v>603</c:v>
                </c:pt>
                <c:pt idx="17">
                  <c:v>670</c:v>
                </c:pt>
                <c:pt idx="18">
                  <c:v>812</c:v>
                </c:pt>
                <c:pt idx="19">
                  <c:v>766</c:v>
                </c:pt>
                <c:pt idx="20">
                  <c:v>1439</c:v>
                </c:pt>
                <c:pt idx="21">
                  <c:v>1481</c:v>
                </c:pt>
                <c:pt idx="22">
                  <c:v>1549</c:v>
                </c:pt>
                <c:pt idx="23">
                  <c:v>1141</c:v>
                </c:pt>
                <c:pt idx="24">
                  <c:v>817</c:v>
                </c:pt>
                <c:pt idx="25">
                  <c:v>1272</c:v>
                </c:pt>
                <c:pt idx="26">
                  <c:v>1331</c:v>
                </c:pt>
                <c:pt idx="27">
                  <c:v>1523</c:v>
                </c:pt>
                <c:pt idx="28">
                  <c:v>1014</c:v>
                </c:pt>
                <c:pt idx="29">
                  <c:v>1381</c:v>
                </c:pt>
                <c:pt idx="30">
                  <c:v>1331</c:v>
                </c:pt>
                <c:pt idx="31">
                  <c:v>1105</c:v>
                </c:pt>
                <c:pt idx="32">
                  <c:v>1107</c:v>
                </c:pt>
                <c:pt idx="33">
                  <c:v>1316</c:v>
                </c:pt>
                <c:pt idx="34">
                  <c:v>1763</c:v>
                </c:pt>
                <c:pt idx="35">
                  <c:v>1599</c:v>
                </c:pt>
                <c:pt idx="36">
                  <c:v>1189</c:v>
                </c:pt>
                <c:pt idx="37">
                  <c:v>1068</c:v>
                </c:pt>
                <c:pt idx="38">
                  <c:v>630</c:v>
                </c:pt>
                <c:pt idx="39">
                  <c:v>836</c:v>
                </c:pt>
                <c:pt idx="40">
                  <c:v>908</c:v>
                </c:pt>
                <c:pt idx="41">
                  <c:v>1068</c:v>
                </c:pt>
                <c:pt idx="42">
                  <c:v>828</c:v>
                </c:pt>
                <c:pt idx="43">
                  <c:v>903</c:v>
                </c:pt>
                <c:pt idx="44">
                  <c:v>601</c:v>
                </c:pt>
                <c:pt idx="45">
                  <c:v>479</c:v>
                </c:pt>
                <c:pt idx="46">
                  <c:v>535</c:v>
                </c:pt>
                <c:pt idx="47">
                  <c:v>425</c:v>
                </c:pt>
                <c:pt idx="48">
                  <c:v>667</c:v>
                </c:pt>
                <c:pt idx="49">
                  <c:v>660</c:v>
                </c:pt>
                <c:pt idx="50">
                  <c:v>713</c:v>
                </c:pt>
                <c:pt idx="51">
                  <c:v>368</c:v>
                </c:pt>
                <c:pt idx="52">
                  <c:v>294</c:v>
                </c:pt>
                <c:pt idx="53">
                  <c:v>416</c:v>
                </c:pt>
                <c:pt idx="54">
                  <c:v>707</c:v>
                </c:pt>
                <c:pt idx="55">
                  <c:v>628</c:v>
                </c:pt>
                <c:pt idx="56">
                  <c:v>503</c:v>
                </c:pt>
                <c:pt idx="57">
                  <c:v>533</c:v>
                </c:pt>
                <c:pt idx="58">
                  <c:v>306</c:v>
                </c:pt>
                <c:pt idx="59">
                  <c:v>178</c:v>
                </c:pt>
                <c:pt idx="60">
                  <c:v>467</c:v>
                </c:pt>
                <c:pt idx="61">
                  <c:v>678</c:v>
                </c:pt>
                <c:pt idx="62">
                  <c:v>676</c:v>
                </c:pt>
                <c:pt idx="63">
                  <c:v>651</c:v>
                </c:pt>
                <c:pt idx="64">
                  <c:v>620</c:v>
                </c:pt>
                <c:pt idx="65">
                  <c:v>383</c:v>
                </c:pt>
                <c:pt idx="66">
                  <c:v>194</c:v>
                </c:pt>
                <c:pt idx="67">
                  <c:v>573</c:v>
                </c:pt>
                <c:pt idx="68">
                  <c:v>943</c:v>
                </c:pt>
                <c:pt idx="69">
                  <c:v>726</c:v>
                </c:pt>
                <c:pt idx="70">
                  <c:v>761</c:v>
                </c:pt>
                <c:pt idx="71">
                  <c:v>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D-4FC8-B5B8-6CE452DC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520</c:v>
                </c:pt>
                <c:pt idx="58">
                  <c:v>502</c:v>
                </c:pt>
                <c:pt idx="59">
                  <c:v>481</c:v>
                </c:pt>
                <c:pt idx="60">
                  <c:v>466</c:v>
                </c:pt>
                <c:pt idx="61">
                  <c:v>454</c:v>
                </c:pt>
                <c:pt idx="62">
                  <c:v>444</c:v>
                </c:pt>
                <c:pt idx="63">
                  <c:v>436</c:v>
                </c:pt>
                <c:pt idx="64">
                  <c:v>422</c:v>
                </c:pt>
                <c:pt idx="65">
                  <c:v>409</c:v>
                </c:pt>
                <c:pt idx="66">
                  <c:v>397</c:v>
                </c:pt>
                <c:pt idx="67">
                  <c:v>387</c:v>
                </c:pt>
                <c:pt idx="68">
                  <c:v>378</c:v>
                </c:pt>
                <c:pt idx="69">
                  <c:v>368</c:v>
                </c:pt>
                <c:pt idx="70">
                  <c:v>358</c:v>
                </c:pt>
                <c:pt idx="71">
                  <c:v>347</c:v>
                </c:pt>
                <c:pt idx="72">
                  <c:v>338</c:v>
                </c:pt>
                <c:pt idx="73">
                  <c:v>329</c:v>
                </c:pt>
                <c:pt idx="74">
                  <c:v>321</c:v>
                </c:pt>
                <c:pt idx="75">
                  <c:v>313</c:v>
                </c:pt>
                <c:pt idx="76">
                  <c:v>304</c:v>
                </c:pt>
                <c:pt idx="77">
                  <c:v>296</c:v>
                </c:pt>
                <c:pt idx="78">
                  <c:v>288</c:v>
                </c:pt>
                <c:pt idx="79">
                  <c:v>281</c:v>
                </c:pt>
                <c:pt idx="80">
                  <c:v>274</c:v>
                </c:pt>
                <c:pt idx="81">
                  <c:v>267</c:v>
                </c:pt>
                <c:pt idx="82">
                  <c:v>260</c:v>
                </c:pt>
                <c:pt idx="83">
                  <c:v>253</c:v>
                </c:pt>
                <c:pt idx="84">
                  <c:v>246</c:v>
                </c:pt>
                <c:pt idx="85">
                  <c:v>240</c:v>
                </c:pt>
                <c:pt idx="86">
                  <c:v>234</c:v>
                </c:pt>
                <c:pt idx="87">
                  <c:v>228</c:v>
                </c:pt>
                <c:pt idx="88">
                  <c:v>222</c:v>
                </c:pt>
                <c:pt idx="89">
                  <c:v>217</c:v>
                </c:pt>
                <c:pt idx="90">
                  <c:v>211</c:v>
                </c:pt>
                <c:pt idx="91">
                  <c:v>206</c:v>
                </c:pt>
                <c:pt idx="92">
                  <c:v>201</c:v>
                </c:pt>
                <c:pt idx="93">
                  <c:v>196</c:v>
                </c:pt>
                <c:pt idx="94">
                  <c:v>191</c:v>
                </c:pt>
                <c:pt idx="95">
                  <c:v>186</c:v>
                </c:pt>
                <c:pt idx="96">
                  <c:v>182</c:v>
                </c:pt>
                <c:pt idx="97">
                  <c:v>177</c:v>
                </c:pt>
                <c:pt idx="98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D-4FC8-B5B8-6CE452DC103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581</c:v>
                </c:pt>
                <c:pt idx="58">
                  <c:v>573</c:v>
                </c:pt>
                <c:pt idx="59">
                  <c:v>556</c:v>
                </c:pt>
                <c:pt idx="60">
                  <c:v>552</c:v>
                </c:pt>
                <c:pt idx="61">
                  <c:v>556</c:v>
                </c:pt>
                <c:pt idx="62">
                  <c:v>563</c:v>
                </c:pt>
                <c:pt idx="63">
                  <c:v>572</c:v>
                </c:pt>
                <c:pt idx="64">
                  <c:v>568</c:v>
                </c:pt>
                <c:pt idx="65">
                  <c:v>563</c:v>
                </c:pt>
                <c:pt idx="66">
                  <c:v>560</c:v>
                </c:pt>
                <c:pt idx="67">
                  <c:v>565</c:v>
                </c:pt>
                <c:pt idx="68">
                  <c:v>569</c:v>
                </c:pt>
                <c:pt idx="69">
                  <c:v>571</c:v>
                </c:pt>
                <c:pt idx="70">
                  <c:v>570</c:v>
                </c:pt>
                <c:pt idx="71">
                  <c:v>569</c:v>
                </c:pt>
                <c:pt idx="72">
                  <c:v>569</c:v>
                </c:pt>
                <c:pt idx="73">
                  <c:v>571</c:v>
                </c:pt>
                <c:pt idx="74">
                  <c:v>573</c:v>
                </c:pt>
                <c:pt idx="75">
                  <c:v>574</c:v>
                </c:pt>
                <c:pt idx="76">
                  <c:v>574</c:v>
                </c:pt>
                <c:pt idx="77">
                  <c:v>574</c:v>
                </c:pt>
                <c:pt idx="78">
                  <c:v>575</c:v>
                </c:pt>
                <c:pt idx="79">
                  <c:v>576</c:v>
                </c:pt>
                <c:pt idx="80">
                  <c:v>577</c:v>
                </c:pt>
                <c:pt idx="81">
                  <c:v>578</c:v>
                </c:pt>
                <c:pt idx="82">
                  <c:v>579</c:v>
                </c:pt>
                <c:pt idx="83">
                  <c:v>579</c:v>
                </c:pt>
                <c:pt idx="84">
                  <c:v>580</c:v>
                </c:pt>
                <c:pt idx="85">
                  <c:v>581</c:v>
                </c:pt>
                <c:pt idx="86">
                  <c:v>582</c:v>
                </c:pt>
                <c:pt idx="87">
                  <c:v>583</c:v>
                </c:pt>
                <c:pt idx="88">
                  <c:v>583</c:v>
                </c:pt>
                <c:pt idx="89">
                  <c:v>584</c:v>
                </c:pt>
                <c:pt idx="90">
                  <c:v>585</c:v>
                </c:pt>
                <c:pt idx="91">
                  <c:v>586</c:v>
                </c:pt>
                <c:pt idx="92">
                  <c:v>587</c:v>
                </c:pt>
                <c:pt idx="93">
                  <c:v>587</c:v>
                </c:pt>
                <c:pt idx="94">
                  <c:v>588</c:v>
                </c:pt>
                <c:pt idx="95">
                  <c:v>589</c:v>
                </c:pt>
                <c:pt idx="96">
                  <c:v>590</c:v>
                </c:pt>
                <c:pt idx="97">
                  <c:v>590</c:v>
                </c:pt>
                <c:pt idx="98">
                  <c:v>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AD-4FC8-B5B8-6CE452DC1030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662</c:v>
                </c:pt>
                <c:pt idx="58">
                  <c:v>667</c:v>
                </c:pt>
                <c:pt idx="59">
                  <c:v>655</c:v>
                </c:pt>
                <c:pt idx="60">
                  <c:v>671</c:v>
                </c:pt>
                <c:pt idx="61">
                  <c:v>702</c:v>
                </c:pt>
                <c:pt idx="62">
                  <c:v>741</c:v>
                </c:pt>
                <c:pt idx="63">
                  <c:v>783</c:v>
                </c:pt>
                <c:pt idx="64">
                  <c:v>799</c:v>
                </c:pt>
                <c:pt idx="65">
                  <c:v>812</c:v>
                </c:pt>
                <c:pt idx="66">
                  <c:v>834</c:v>
                </c:pt>
                <c:pt idx="67">
                  <c:v>873</c:v>
                </c:pt>
                <c:pt idx="68">
                  <c:v>911</c:v>
                </c:pt>
                <c:pt idx="69">
                  <c:v>944</c:v>
                </c:pt>
                <c:pt idx="70">
                  <c:v>972</c:v>
                </c:pt>
                <c:pt idx="71">
                  <c:v>1000</c:v>
                </c:pt>
                <c:pt idx="72">
                  <c:v>1034</c:v>
                </c:pt>
                <c:pt idx="73">
                  <c:v>1073</c:v>
                </c:pt>
                <c:pt idx="74">
                  <c:v>1115</c:v>
                </c:pt>
                <c:pt idx="75">
                  <c:v>1153</c:v>
                </c:pt>
                <c:pt idx="76">
                  <c:v>1189</c:v>
                </c:pt>
                <c:pt idx="77">
                  <c:v>1228</c:v>
                </c:pt>
                <c:pt idx="78">
                  <c:v>1271</c:v>
                </c:pt>
                <c:pt idx="79">
                  <c:v>1317</c:v>
                </c:pt>
                <c:pt idx="80">
                  <c:v>1363</c:v>
                </c:pt>
                <c:pt idx="81">
                  <c:v>1410</c:v>
                </c:pt>
                <c:pt idx="82">
                  <c:v>1457</c:v>
                </c:pt>
                <c:pt idx="83">
                  <c:v>1506</c:v>
                </c:pt>
                <c:pt idx="84">
                  <c:v>1558</c:v>
                </c:pt>
                <c:pt idx="85">
                  <c:v>1613</c:v>
                </c:pt>
                <c:pt idx="86">
                  <c:v>1668</c:v>
                </c:pt>
                <c:pt idx="87">
                  <c:v>1725</c:v>
                </c:pt>
                <c:pt idx="88">
                  <c:v>1784</c:v>
                </c:pt>
                <c:pt idx="89">
                  <c:v>1844</c:v>
                </c:pt>
                <c:pt idx="90">
                  <c:v>1908</c:v>
                </c:pt>
                <c:pt idx="91">
                  <c:v>1974</c:v>
                </c:pt>
                <c:pt idx="92">
                  <c:v>2041</c:v>
                </c:pt>
                <c:pt idx="93">
                  <c:v>2111</c:v>
                </c:pt>
                <c:pt idx="94">
                  <c:v>2183</c:v>
                </c:pt>
                <c:pt idx="95">
                  <c:v>2257</c:v>
                </c:pt>
                <c:pt idx="96">
                  <c:v>2335</c:v>
                </c:pt>
                <c:pt idx="97">
                  <c:v>2415</c:v>
                </c:pt>
                <c:pt idx="98">
                  <c:v>2497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AD-4FC8-B5B8-6CE452DC1030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662</c:v>
                </c:pt>
                <c:pt idx="58">
                  <c:v>667</c:v>
                </c:pt>
                <c:pt idx="59">
                  <c:v>655</c:v>
                </c:pt>
                <c:pt idx="60">
                  <c:v>671</c:v>
                </c:pt>
                <c:pt idx="61">
                  <c:v>702</c:v>
                </c:pt>
                <c:pt idx="62">
                  <c:v>741</c:v>
                </c:pt>
                <c:pt idx="63">
                  <c:v>783</c:v>
                </c:pt>
                <c:pt idx="64">
                  <c:v>799</c:v>
                </c:pt>
                <c:pt idx="65">
                  <c:v>812</c:v>
                </c:pt>
                <c:pt idx="66">
                  <c:v>834</c:v>
                </c:pt>
                <c:pt idx="67">
                  <c:v>873</c:v>
                </c:pt>
                <c:pt idx="68">
                  <c:v>911</c:v>
                </c:pt>
                <c:pt idx="69">
                  <c:v>944</c:v>
                </c:pt>
                <c:pt idx="70">
                  <c:v>972</c:v>
                </c:pt>
                <c:pt idx="71">
                  <c:v>1036</c:v>
                </c:pt>
                <c:pt idx="72">
                  <c:v>1093</c:v>
                </c:pt>
                <c:pt idx="73">
                  <c:v>1147</c:v>
                </c:pt>
                <c:pt idx="74">
                  <c:v>1199</c:v>
                </c:pt>
                <c:pt idx="75">
                  <c:v>1255</c:v>
                </c:pt>
                <c:pt idx="76">
                  <c:v>1316</c:v>
                </c:pt>
                <c:pt idx="77">
                  <c:v>1384</c:v>
                </c:pt>
                <c:pt idx="78">
                  <c:v>1458</c:v>
                </c:pt>
                <c:pt idx="79">
                  <c:v>1529</c:v>
                </c:pt>
                <c:pt idx="80">
                  <c:v>1602</c:v>
                </c:pt>
                <c:pt idx="81">
                  <c:v>1679</c:v>
                </c:pt>
                <c:pt idx="82">
                  <c:v>1764</c:v>
                </c:pt>
                <c:pt idx="83">
                  <c:v>1853</c:v>
                </c:pt>
                <c:pt idx="84">
                  <c:v>1946</c:v>
                </c:pt>
                <c:pt idx="85">
                  <c:v>2042</c:v>
                </c:pt>
                <c:pt idx="86">
                  <c:v>2141</c:v>
                </c:pt>
                <c:pt idx="87">
                  <c:v>2246</c:v>
                </c:pt>
                <c:pt idx="88">
                  <c:v>2358</c:v>
                </c:pt>
                <c:pt idx="89">
                  <c:v>2476</c:v>
                </c:pt>
                <c:pt idx="90">
                  <c:v>2598</c:v>
                </c:pt>
                <c:pt idx="91">
                  <c:v>2726</c:v>
                </c:pt>
                <c:pt idx="92">
                  <c:v>2860</c:v>
                </c:pt>
                <c:pt idx="93">
                  <c:v>3001</c:v>
                </c:pt>
                <c:pt idx="94">
                  <c:v>3150</c:v>
                </c:pt>
                <c:pt idx="95">
                  <c:v>3306</c:v>
                </c:pt>
                <c:pt idx="96">
                  <c:v>3469</c:v>
                </c:pt>
                <c:pt idx="97">
                  <c:v>3640</c:v>
                </c:pt>
                <c:pt idx="98">
                  <c:v>3819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1AD-4FC8-B5B8-6CE452DC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655</c:v>
                </c:pt>
                <c:pt idx="1">
                  <c:v>506</c:v>
                </c:pt>
                <c:pt idx="2">
                  <c:v>459</c:v>
                </c:pt>
                <c:pt idx="3">
                  <c:v>491</c:v>
                </c:pt>
                <c:pt idx="4">
                  <c:v>457</c:v>
                </c:pt>
                <c:pt idx="5">
                  <c:v>809</c:v>
                </c:pt>
                <c:pt idx="6">
                  <c:v>831</c:v>
                </c:pt>
                <c:pt idx="7">
                  <c:v>707</c:v>
                </c:pt>
                <c:pt idx="8">
                  <c:v>1325</c:v>
                </c:pt>
                <c:pt idx="9">
                  <c:v>650</c:v>
                </c:pt>
                <c:pt idx="10">
                  <c:v>417</c:v>
                </c:pt>
                <c:pt idx="11">
                  <c:v>629</c:v>
                </c:pt>
                <c:pt idx="12">
                  <c:v>1139</c:v>
                </c:pt>
                <c:pt idx="13">
                  <c:v>1272</c:v>
                </c:pt>
                <c:pt idx="14">
                  <c:v>1143</c:v>
                </c:pt>
                <c:pt idx="15">
                  <c:v>1305</c:v>
                </c:pt>
                <c:pt idx="16">
                  <c:v>1126</c:v>
                </c:pt>
                <c:pt idx="17">
                  <c:v>648</c:v>
                </c:pt>
                <c:pt idx="18">
                  <c:v>1015</c:v>
                </c:pt>
                <c:pt idx="19">
                  <c:v>1532</c:v>
                </c:pt>
                <c:pt idx="20">
                  <c:v>1641</c:v>
                </c:pt>
                <c:pt idx="21">
                  <c:v>1704</c:v>
                </c:pt>
                <c:pt idx="22">
                  <c:v>1486</c:v>
                </c:pt>
                <c:pt idx="23">
                  <c:v>1275</c:v>
                </c:pt>
                <c:pt idx="24">
                  <c:v>732</c:v>
                </c:pt>
                <c:pt idx="25">
                  <c:v>1246</c:v>
                </c:pt>
                <c:pt idx="26">
                  <c:v>1483</c:v>
                </c:pt>
                <c:pt idx="27">
                  <c:v>1079</c:v>
                </c:pt>
                <c:pt idx="28">
                  <c:v>1333</c:v>
                </c:pt>
                <c:pt idx="29">
                  <c:v>1166</c:v>
                </c:pt>
                <c:pt idx="30">
                  <c:v>939</c:v>
                </c:pt>
                <c:pt idx="31">
                  <c:v>438</c:v>
                </c:pt>
                <c:pt idx="32">
                  <c:v>716</c:v>
                </c:pt>
                <c:pt idx="33">
                  <c:v>868</c:v>
                </c:pt>
                <c:pt idx="34">
                  <c:v>902</c:v>
                </c:pt>
                <c:pt idx="35">
                  <c:v>873</c:v>
                </c:pt>
                <c:pt idx="36">
                  <c:v>729</c:v>
                </c:pt>
                <c:pt idx="37">
                  <c:v>407</c:v>
                </c:pt>
                <c:pt idx="38">
                  <c:v>201</c:v>
                </c:pt>
                <c:pt idx="39">
                  <c:v>396</c:v>
                </c:pt>
                <c:pt idx="40">
                  <c:v>591</c:v>
                </c:pt>
                <c:pt idx="41">
                  <c:v>761</c:v>
                </c:pt>
                <c:pt idx="42">
                  <c:v>480</c:v>
                </c:pt>
                <c:pt idx="43">
                  <c:v>488</c:v>
                </c:pt>
                <c:pt idx="44">
                  <c:v>260</c:v>
                </c:pt>
                <c:pt idx="45">
                  <c:v>135</c:v>
                </c:pt>
                <c:pt idx="46">
                  <c:v>368</c:v>
                </c:pt>
                <c:pt idx="47">
                  <c:v>350</c:v>
                </c:pt>
                <c:pt idx="48">
                  <c:v>372</c:v>
                </c:pt>
                <c:pt idx="49">
                  <c:v>502</c:v>
                </c:pt>
                <c:pt idx="50">
                  <c:v>501</c:v>
                </c:pt>
                <c:pt idx="51">
                  <c:v>241</c:v>
                </c:pt>
                <c:pt idx="52">
                  <c:v>106</c:v>
                </c:pt>
                <c:pt idx="53">
                  <c:v>321</c:v>
                </c:pt>
                <c:pt idx="54">
                  <c:v>453</c:v>
                </c:pt>
                <c:pt idx="55">
                  <c:v>369</c:v>
                </c:pt>
                <c:pt idx="56">
                  <c:v>299</c:v>
                </c:pt>
                <c:pt idx="57">
                  <c:v>369</c:v>
                </c:pt>
                <c:pt idx="58">
                  <c:v>246</c:v>
                </c:pt>
                <c:pt idx="59">
                  <c:v>140</c:v>
                </c:pt>
                <c:pt idx="60">
                  <c:v>304</c:v>
                </c:pt>
                <c:pt idx="61">
                  <c:v>400</c:v>
                </c:pt>
                <c:pt idx="62">
                  <c:v>398</c:v>
                </c:pt>
                <c:pt idx="63">
                  <c:v>498</c:v>
                </c:pt>
                <c:pt idx="64">
                  <c:v>411</c:v>
                </c:pt>
                <c:pt idx="65">
                  <c:v>355</c:v>
                </c:pt>
                <c:pt idx="66">
                  <c:v>144</c:v>
                </c:pt>
                <c:pt idx="67">
                  <c:v>332</c:v>
                </c:pt>
                <c:pt idx="68">
                  <c:v>549</c:v>
                </c:pt>
                <c:pt idx="69">
                  <c:v>522</c:v>
                </c:pt>
                <c:pt idx="70">
                  <c:v>567</c:v>
                </c:pt>
                <c:pt idx="71">
                  <c:v>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328</c:v>
                </c:pt>
                <c:pt idx="58">
                  <c:v>317</c:v>
                </c:pt>
                <c:pt idx="59">
                  <c:v>304</c:v>
                </c:pt>
                <c:pt idx="60">
                  <c:v>294</c:v>
                </c:pt>
                <c:pt idx="61">
                  <c:v>287</c:v>
                </c:pt>
                <c:pt idx="62">
                  <c:v>280</c:v>
                </c:pt>
                <c:pt idx="63">
                  <c:v>275</c:v>
                </c:pt>
                <c:pt idx="64">
                  <c:v>267</c:v>
                </c:pt>
                <c:pt idx="65">
                  <c:v>258</c:v>
                </c:pt>
                <c:pt idx="66">
                  <c:v>250</c:v>
                </c:pt>
                <c:pt idx="67">
                  <c:v>244</c:v>
                </c:pt>
                <c:pt idx="68">
                  <c:v>238</c:v>
                </c:pt>
                <c:pt idx="69">
                  <c:v>232</c:v>
                </c:pt>
                <c:pt idx="70">
                  <c:v>226</c:v>
                </c:pt>
                <c:pt idx="71">
                  <c:v>219</c:v>
                </c:pt>
                <c:pt idx="72">
                  <c:v>213</c:v>
                </c:pt>
                <c:pt idx="73">
                  <c:v>208</c:v>
                </c:pt>
                <c:pt idx="74">
                  <c:v>203</c:v>
                </c:pt>
                <c:pt idx="75">
                  <c:v>197</c:v>
                </c:pt>
                <c:pt idx="76">
                  <c:v>192</c:v>
                </c:pt>
                <c:pt idx="77">
                  <c:v>187</c:v>
                </c:pt>
                <c:pt idx="78">
                  <c:v>182</c:v>
                </c:pt>
                <c:pt idx="79">
                  <c:v>177</c:v>
                </c:pt>
                <c:pt idx="80">
                  <c:v>173</c:v>
                </c:pt>
                <c:pt idx="81">
                  <c:v>168</c:v>
                </c:pt>
                <c:pt idx="82">
                  <c:v>164</c:v>
                </c:pt>
                <c:pt idx="83">
                  <c:v>160</c:v>
                </c:pt>
                <c:pt idx="84">
                  <c:v>155</c:v>
                </c:pt>
                <c:pt idx="85">
                  <c:v>152</c:v>
                </c:pt>
                <c:pt idx="86">
                  <c:v>148</c:v>
                </c:pt>
                <c:pt idx="87">
                  <c:v>144</c:v>
                </c:pt>
                <c:pt idx="88">
                  <c:v>140</c:v>
                </c:pt>
                <c:pt idx="89">
                  <c:v>137</c:v>
                </c:pt>
                <c:pt idx="90">
                  <c:v>133</c:v>
                </c:pt>
                <c:pt idx="91">
                  <c:v>130</c:v>
                </c:pt>
                <c:pt idx="92">
                  <c:v>127</c:v>
                </c:pt>
                <c:pt idx="93">
                  <c:v>124</c:v>
                </c:pt>
                <c:pt idx="94">
                  <c:v>121</c:v>
                </c:pt>
                <c:pt idx="95">
                  <c:v>118</c:v>
                </c:pt>
                <c:pt idx="96">
                  <c:v>115</c:v>
                </c:pt>
                <c:pt idx="97">
                  <c:v>112</c:v>
                </c:pt>
                <c:pt idx="98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BF-4E43-9360-874C97366E9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366</c:v>
                </c:pt>
                <c:pt idx="58">
                  <c:v>362</c:v>
                </c:pt>
                <c:pt idx="59">
                  <c:v>351</c:v>
                </c:pt>
                <c:pt idx="60">
                  <c:v>348</c:v>
                </c:pt>
                <c:pt idx="61">
                  <c:v>351</c:v>
                </c:pt>
                <c:pt idx="62">
                  <c:v>355</c:v>
                </c:pt>
                <c:pt idx="63">
                  <c:v>361</c:v>
                </c:pt>
                <c:pt idx="64">
                  <c:v>359</c:v>
                </c:pt>
                <c:pt idx="65">
                  <c:v>355</c:v>
                </c:pt>
                <c:pt idx="66">
                  <c:v>354</c:v>
                </c:pt>
                <c:pt idx="67">
                  <c:v>356</c:v>
                </c:pt>
                <c:pt idx="68">
                  <c:v>359</c:v>
                </c:pt>
                <c:pt idx="69">
                  <c:v>360</c:v>
                </c:pt>
                <c:pt idx="70">
                  <c:v>360</c:v>
                </c:pt>
                <c:pt idx="71">
                  <c:v>359</c:v>
                </c:pt>
                <c:pt idx="72">
                  <c:v>359</c:v>
                </c:pt>
                <c:pt idx="73">
                  <c:v>360</c:v>
                </c:pt>
                <c:pt idx="74">
                  <c:v>362</c:v>
                </c:pt>
                <c:pt idx="75">
                  <c:v>362</c:v>
                </c:pt>
                <c:pt idx="76">
                  <c:v>362</c:v>
                </c:pt>
                <c:pt idx="77">
                  <c:v>362</c:v>
                </c:pt>
                <c:pt idx="78">
                  <c:v>363</c:v>
                </c:pt>
                <c:pt idx="79">
                  <c:v>364</c:v>
                </c:pt>
                <c:pt idx="80">
                  <c:v>364</c:v>
                </c:pt>
                <c:pt idx="81">
                  <c:v>365</c:v>
                </c:pt>
                <c:pt idx="82">
                  <c:v>365</c:v>
                </c:pt>
                <c:pt idx="83">
                  <c:v>365</c:v>
                </c:pt>
                <c:pt idx="84">
                  <c:v>366</c:v>
                </c:pt>
                <c:pt idx="85">
                  <c:v>367</c:v>
                </c:pt>
                <c:pt idx="86">
                  <c:v>367</c:v>
                </c:pt>
                <c:pt idx="87">
                  <c:v>368</c:v>
                </c:pt>
                <c:pt idx="88">
                  <c:v>368</c:v>
                </c:pt>
                <c:pt idx="89">
                  <c:v>369</c:v>
                </c:pt>
                <c:pt idx="90">
                  <c:v>369</c:v>
                </c:pt>
                <c:pt idx="91">
                  <c:v>370</c:v>
                </c:pt>
                <c:pt idx="92">
                  <c:v>370</c:v>
                </c:pt>
                <c:pt idx="93">
                  <c:v>371</c:v>
                </c:pt>
                <c:pt idx="94">
                  <c:v>371</c:v>
                </c:pt>
                <c:pt idx="95">
                  <c:v>372</c:v>
                </c:pt>
                <c:pt idx="96">
                  <c:v>372</c:v>
                </c:pt>
                <c:pt idx="97">
                  <c:v>373</c:v>
                </c:pt>
                <c:pt idx="98">
                  <c:v>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BF-4E43-9360-874C97366E90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418</c:v>
                </c:pt>
                <c:pt idx="58">
                  <c:v>421</c:v>
                </c:pt>
                <c:pt idx="59">
                  <c:v>413</c:v>
                </c:pt>
                <c:pt idx="60">
                  <c:v>423</c:v>
                </c:pt>
                <c:pt idx="61">
                  <c:v>443</c:v>
                </c:pt>
                <c:pt idx="62">
                  <c:v>468</c:v>
                </c:pt>
                <c:pt idx="63">
                  <c:v>494</c:v>
                </c:pt>
                <c:pt idx="64">
                  <c:v>504</c:v>
                </c:pt>
                <c:pt idx="65">
                  <c:v>512</c:v>
                </c:pt>
                <c:pt idx="66">
                  <c:v>527</c:v>
                </c:pt>
                <c:pt idx="67">
                  <c:v>551</c:v>
                </c:pt>
                <c:pt idx="68">
                  <c:v>575</c:v>
                </c:pt>
                <c:pt idx="69">
                  <c:v>596</c:v>
                </c:pt>
                <c:pt idx="70">
                  <c:v>614</c:v>
                </c:pt>
                <c:pt idx="71">
                  <c:v>631</c:v>
                </c:pt>
                <c:pt idx="72">
                  <c:v>652</c:v>
                </c:pt>
                <c:pt idx="73">
                  <c:v>677</c:v>
                </c:pt>
                <c:pt idx="74">
                  <c:v>703</c:v>
                </c:pt>
                <c:pt idx="75">
                  <c:v>727</c:v>
                </c:pt>
                <c:pt idx="76">
                  <c:v>750</c:v>
                </c:pt>
                <c:pt idx="77">
                  <c:v>775</c:v>
                </c:pt>
                <c:pt idx="78">
                  <c:v>802</c:v>
                </c:pt>
                <c:pt idx="79">
                  <c:v>831</c:v>
                </c:pt>
                <c:pt idx="80">
                  <c:v>860</c:v>
                </c:pt>
                <c:pt idx="81">
                  <c:v>890</c:v>
                </c:pt>
                <c:pt idx="82">
                  <c:v>919</c:v>
                </c:pt>
                <c:pt idx="83">
                  <c:v>950</c:v>
                </c:pt>
                <c:pt idx="84">
                  <c:v>983</c:v>
                </c:pt>
                <c:pt idx="85">
                  <c:v>1018</c:v>
                </c:pt>
                <c:pt idx="86">
                  <c:v>1053</c:v>
                </c:pt>
                <c:pt idx="87">
                  <c:v>1089</c:v>
                </c:pt>
                <c:pt idx="88">
                  <c:v>1125</c:v>
                </c:pt>
                <c:pt idx="89">
                  <c:v>1164</c:v>
                </c:pt>
                <c:pt idx="90">
                  <c:v>1204</c:v>
                </c:pt>
                <c:pt idx="91">
                  <c:v>1245</c:v>
                </c:pt>
                <c:pt idx="92">
                  <c:v>1288</c:v>
                </c:pt>
                <c:pt idx="93">
                  <c:v>1332</c:v>
                </c:pt>
                <c:pt idx="94">
                  <c:v>1377</c:v>
                </c:pt>
                <c:pt idx="95">
                  <c:v>1424</c:v>
                </c:pt>
                <c:pt idx="96">
                  <c:v>1473</c:v>
                </c:pt>
                <c:pt idx="97">
                  <c:v>1524</c:v>
                </c:pt>
                <c:pt idx="98">
                  <c:v>1576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BF-4E43-9360-874C97366E90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418</c:v>
                </c:pt>
                <c:pt idx="58">
                  <c:v>421</c:v>
                </c:pt>
                <c:pt idx="59">
                  <c:v>413</c:v>
                </c:pt>
                <c:pt idx="60">
                  <c:v>423</c:v>
                </c:pt>
                <c:pt idx="61">
                  <c:v>443</c:v>
                </c:pt>
                <c:pt idx="62">
                  <c:v>468</c:v>
                </c:pt>
                <c:pt idx="63">
                  <c:v>494</c:v>
                </c:pt>
                <c:pt idx="64">
                  <c:v>504</c:v>
                </c:pt>
                <c:pt idx="65">
                  <c:v>512</c:v>
                </c:pt>
                <c:pt idx="66">
                  <c:v>527</c:v>
                </c:pt>
                <c:pt idx="67">
                  <c:v>551</c:v>
                </c:pt>
                <c:pt idx="68">
                  <c:v>575</c:v>
                </c:pt>
                <c:pt idx="69">
                  <c:v>596</c:v>
                </c:pt>
                <c:pt idx="70">
                  <c:v>614</c:v>
                </c:pt>
                <c:pt idx="71">
                  <c:v>654</c:v>
                </c:pt>
                <c:pt idx="72">
                  <c:v>690</c:v>
                </c:pt>
                <c:pt idx="73">
                  <c:v>724</c:v>
                </c:pt>
                <c:pt idx="74">
                  <c:v>756</c:v>
                </c:pt>
                <c:pt idx="75">
                  <c:v>792</c:v>
                </c:pt>
                <c:pt idx="76">
                  <c:v>831</c:v>
                </c:pt>
                <c:pt idx="77">
                  <c:v>873</c:v>
                </c:pt>
                <c:pt idx="78">
                  <c:v>920</c:v>
                </c:pt>
                <c:pt idx="79">
                  <c:v>965</c:v>
                </c:pt>
                <c:pt idx="80">
                  <c:v>1011</c:v>
                </c:pt>
                <c:pt idx="81">
                  <c:v>1060</c:v>
                </c:pt>
                <c:pt idx="82">
                  <c:v>1113</c:v>
                </c:pt>
                <c:pt idx="83">
                  <c:v>1169</c:v>
                </c:pt>
                <c:pt idx="84">
                  <c:v>1228</c:v>
                </c:pt>
                <c:pt idx="85">
                  <c:v>1288</c:v>
                </c:pt>
                <c:pt idx="86">
                  <c:v>1351</c:v>
                </c:pt>
                <c:pt idx="87">
                  <c:v>1418</c:v>
                </c:pt>
                <c:pt idx="88">
                  <c:v>1488</c:v>
                </c:pt>
                <c:pt idx="89">
                  <c:v>1562</c:v>
                </c:pt>
                <c:pt idx="90">
                  <c:v>1640</c:v>
                </c:pt>
                <c:pt idx="91">
                  <c:v>1720</c:v>
                </c:pt>
                <c:pt idx="92">
                  <c:v>1805</c:v>
                </c:pt>
                <c:pt idx="93">
                  <c:v>1894</c:v>
                </c:pt>
                <c:pt idx="94">
                  <c:v>1988</c:v>
                </c:pt>
                <c:pt idx="95">
                  <c:v>2086</c:v>
                </c:pt>
                <c:pt idx="96">
                  <c:v>2189</c:v>
                </c:pt>
                <c:pt idx="97">
                  <c:v>2297</c:v>
                </c:pt>
                <c:pt idx="98">
                  <c:v>2410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BF-4E43-9360-874C97366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571</c:v>
                </c:pt>
                <c:pt idx="1">
                  <c:v>538</c:v>
                </c:pt>
                <c:pt idx="2">
                  <c:v>339</c:v>
                </c:pt>
                <c:pt idx="3">
                  <c:v>300</c:v>
                </c:pt>
                <c:pt idx="4">
                  <c:v>390</c:v>
                </c:pt>
                <c:pt idx="5">
                  <c:v>589</c:v>
                </c:pt>
                <c:pt idx="6">
                  <c:v>819</c:v>
                </c:pt>
                <c:pt idx="7">
                  <c:v>682</c:v>
                </c:pt>
                <c:pt idx="8">
                  <c:v>1153</c:v>
                </c:pt>
                <c:pt idx="9">
                  <c:v>764</c:v>
                </c:pt>
                <c:pt idx="10">
                  <c:v>393</c:v>
                </c:pt>
                <c:pt idx="11">
                  <c:v>626</c:v>
                </c:pt>
                <c:pt idx="12">
                  <c:v>1181</c:v>
                </c:pt>
                <c:pt idx="13">
                  <c:v>1150</c:v>
                </c:pt>
                <c:pt idx="14">
                  <c:v>1219</c:v>
                </c:pt>
                <c:pt idx="15">
                  <c:v>1452</c:v>
                </c:pt>
                <c:pt idx="16">
                  <c:v>1145</c:v>
                </c:pt>
                <c:pt idx="17">
                  <c:v>656</c:v>
                </c:pt>
                <c:pt idx="18">
                  <c:v>1237</c:v>
                </c:pt>
                <c:pt idx="19">
                  <c:v>1524</c:v>
                </c:pt>
                <c:pt idx="20">
                  <c:v>1978</c:v>
                </c:pt>
                <c:pt idx="21">
                  <c:v>1784</c:v>
                </c:pt>
                <c:pt idx="22">
                  <c:v>1781</c:v>
                </c:pt>
                <c:pt idx="23">
                  <c:v>1901</c:v>
                </c:pt>
                <c:pt idx="24">
                  <c:v>796</c:v>
                </c:pt>
                <c:pt idx="25">
                  <c:v>1394</c:v>
                </c:pt>
                <c:pt idx="26">
                  <c:v>2001</c:v>
                </c:pt>
                <c:pt idx="27">
                  <c:v>1825</c:v>
                </c:pt>
                <c:pt idx="28">
                  <c:v>1558</c:v>
                </c:pt>
                <c:pt idx="29">
                  <c:v>1788</c:v>
                </c:pt>
                <c:pt idx="30">
                  <c:v>1633</c:v>
                </c:pt>
                <c:pt idx="31">
                  <c:v>908</c:v>
                </c:pt>
                <c:pt idx="32">
                  <c:v>1024</c:v>
                </c:pt>
                <c:pt idx="33">
                  <c:v>1356</c:v>
                </c:pt>
                <c:pt idx="34">
                  <c:v>2001</c:v>
                </c:pt>
                <c:pt idx="35">
                  <c:v>1643</c:v>
                </c:pt>
                <c:pt idx="36">
                  <c:v>1437</c:v>
                </c:pt>
                <c:pt idx="37">
                  <c:v>785</c:v>
                </c:pt>
                <c:pt idx="38">
                  <c:v>353</c:v>
                </c:pt>
                <c:pt idx="39">
                  <c:v>519</c:v>
                </c:pt>
                <c:pt idx="40">
                  <c:v>985</c:v>
                </c:pt>
                <c:pt idx="41">
                  <c:v>1218</c:v>
                </c:pt>
                <c:pt idx="42">
                  <c:v>880</c:v>
                </c:pt>
                <c:pt idx="43">
                  <c:v>792</c:v>
                </c:pt>
                <c:pt idx="44">
                  <c:v>389</c:v>
                </c:pt>
                <c:pt idx="45">
                  <c:v>173</c:v>
                </c:pt>
                <c:pt idx="46">
                  <c:v>524</c:v>
                </c:pt>
                <c:pt idx="47">
                  <c:v>529</c:v>
                </c:pt>
                <c:pt idx="48">
                  <c:v>712</c:v>
                </c:pt>
                <c:pt idx="49">
                  <c:v>762</c:v>
                </c:pt>
                <c:pt idx="50">
                  <c:v>750</c:v>
                </c:pt>
                <c:pt idx="51">
                  <c:v>354</c:v>
                </c:pt>
                <c:pt idx="52">
                  <c:v>153</c:v>
                </c:pt>
                <c:pt idx="53">
                  <c:v>567</c:v>
                </c:pt>
                <c:pt idx="54">
                  <c:v>744</c:v>
                </c:pt>
                <c:pt idx="55">
                  <c:v>611</c:v>
                </c:pt>
                <c:pt idx="56">
                  <c:v>621</c:v>
                </c:pt>
                <c:pt idx="57">
                  <c:v>540</c:v>
                </c:pt>
                <c:pt idx="58">
                  <c:v>356</c:v>
                </c:pt>
                <c:pt idx="59">
                  <c:v>96</c:v>
                </c:pt>
                <c:pt idx="60">
                  <c:v>398</c:v>
                </c:pt>
                <c:pt idx="61">
                  <c:v>841</c:v>
                </c:pt>
                <c:pt idx="62">
                  <c:v>484</c:v>
                </c:pt>
                <c:pt idx="63">
                  <c:v>628</c:v>
                </c:pt>
                <c:pt idx="64">
                  <c:v>579</c:v>
                </c:pt>
                <c:pt idx="65">
                  <c:v>423</c:v>
                </c:pt>
                <c:pt idx="66">
                  <c:v>151</c:v>
                </c:pt>
                <c:pt idx="67">
                  <c:v>594</c:v>
                </c:pt>
                <c:pt idx="68">
                  <c:v>885</c:v>
                </c:pt>
                <c:pt idx="69">
                  <c:v>818</c:v>
                </c:pt>
                <c:pt idx="70">
                  <c:v>808</c:v>
                </c:pt>
                <c:pt idx="71">
                  <c:v>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571</c:v>
                </c:pt>
                <c:pt idx="1">
                  <c:v>538</c:v>
                </c:pt>
                <c:pt idx="2">
                  <c:v>339</c:v>
                </c:pt>
                <c:pt idx="3">
                  <c:v>300</c:v>
                </c:pt>
                <c:pt idx="4">
                  <c:v>390</c:v>
                </c:pt>
                <c:pt idx="5">
                  <c:v>589</c:v>
                </c:pt>
                <c:pt idx="6">
                  <c:v>819</c:v>
                </c:pt>
                <c:pt idx="7">
                  <c:v>682</c:v>
                </c:pt>
                <c:pt idx="8">
                  <c:v>1153</c:v>
                </c:pt>
                <c:pt idx="9">
                  <c:v>764</c:v>
                </c:pt>
                <c:pt idx="10">
                  <c:v>393</c:v>
                </c:pt>
                <c:pt idx="11">
                  <c:v>626</c:v>
                </c:pt>
                <c:pt idx="12">
                  <c:v>1181</c:v>
                </c:pt>
                <c:pt idx="13">
                  <c:v>1150</c:v>
                </c:pt>
                <c:pt idx="14">
                  <c:v>1219</c:v>
                </c:pt>
                <c:pt idx="15">
                  <c:v>1452</c:v>
                </c:pt>
                <c:pt idx="16">
                  <c:v>1145</c:v>
                </c:pt>
                <c:pt idx="17">
                  <c:v>656</c:v>
                </c:pt>
                <c:pt idx="18">
                  <c:v>1237</c:v>
                </c:pt>
                <c:pt idx="19">
                  <c:v>1524</c:v>
                </c:pt>
                <c:pt idx="20">
                  <c:v>1978</c:v>
                </c:pt>
                <c:pt idx="21">
                  <c:v>1784</c:v>
                </c:pt>
                <c:pt idx="22">
                  <c:v>1781</c:v>
                </c:pt>
                <c:pt idx="23">
                  <c:v>1901</c:v>
                </c:pt>
                <c:pt idx="24">
                  <c:v>796</c:v>
                </c:pt>
                <c:pt idx="25">
                  <c:v>1394</c:v>
                </c:pt>
                <c:pt idx="26">
                  <c:v>2001</c:v>
                </c:pt>
                <c:pt idx="27">
                  <c:v>1825</c:v>
                </c:pt>
                <c:pt idx="28">
                  <c:v>1558</c:v>
                </c:pt>
                <c:pt idx="29">
                  <c:v>1788</c:v>
                </c:pt>
                <c:pt idx="30">
                  <c:v>1633</c:v>
                </c:pt>
                <c:pt idx="31">
                  <c:v>908</c:v>
                </c:pt>
                <c:pt idx="32">
                  <c:v>1024</c:v>
                </c:pt>
                <c:pt idx="33">
                  <c:v>1356</c:v>
                </c:pt>
                <c:pt idx="34">
                  <c:v>2001</c:v>
                </c:pt>
                <c:pt idx="35">
                  <c:v>1643</c:v>
                </c:pt>
                <c:pt idx="36">
                  <c:v>1437</c:v>
                </c:pt>
                <c:pt idx="37">
                  <c:v>785</c:v>
                </c:pt>
                <c:pt idx="38">
                  <c:v>353</c:v>
                </c:pt>
                <c:pt idx="39">
                  <c:v>519</c:v>
                </c:pt>
                <c:pt idx="40">
                  <c:v>985</c:v>
                </c:pt>
                <c:pt idx="41">
                  <c:v>1218</c:v>
                </c:pt>
                <c:pt idx="42">
                  <c:v>880</c:v>
                </c:pt>
                <c:pt idx="43">
                  <c:v>792</c:v>
                </c:pt>
                <c:pt idx="44">
                  <c:v>389</c:v>
                </c:pt>
                <c:pt idx="45">
                  <c:v>173</c:v>
                </c:pt>
                <c:pt idx="46">
                  <c:v>524</c:v>
                </c:pt>
                <c:pt idx="47">
                  <c:v>529</c:v>
                </c:pt>
                <c:pt idx="48">
                  <c:v>712</c:v>
                </c:pt>
                <c:pt idx="49">
                  <c:v>762</c:v>
                </c:pt>
                <c:pt idx="50">
                  <c:v>750</c:v>
                </c:pt>
                <c:pt idx="51">
                  <c:v>354</c:v>
                </c:pt>
                <c:pt idx="52">
                  <c:v>153</c:v>
                </c:pt>
                <c:pt idx="53">
                  <c:v>567</c:v>
                </c:pt>
                <c:pt idx="54">
                  <c:v>744</c:v>
                </c:pt>
                <c:pt idx="55">
                  <c:v>611</c:v>
                </c:pt>
                <c:pt idx="56">
                  <c:v>621</c:v>
                </c:pt>
                <c:pt idx="57">
                  <c:v>540</c:v>
                </c:pt>
                <c:pt idx="58">
                  <c:v>356</c:v>
                </c:pt>
                <c:pt idx="59">
                  <c:v>96</c:v>
                </c:pt>
                <c:pt idx="60">
                  <c:v>398</c:v>
                </c:pt>
                <c:pt idx="61">
                  <c:v>841</c:v>
                </c:pt>
                <c:pt idx="62">
                  <c:v>484</c:v>
                </c:pt>
                <c:pt idx="63">
                  <c:v>628</c:v>
                </c:pt>
                <c:pt idx="64">
                  <c:v>579</c:v>
                </c:pt>
                <c:pt idx="65">
                  <c:v>423</c:v>
                </c:pt>
                <c:pt idx="66">
                  <c:v>151</c:v>
                </c:pt>
                <c:pt idx="67">
                  <c:v>594</c:v>
                </c:pt>
                <c:pt idx="68">
                  <c:v>885</c:v>
                </c:pt>
                <c:pt idx="69">
                  <c:v>818</c:v>
                </c:pt>
                <c:pt idx="70">
                  <c:v>808</c:v>
                </c:pt>
                <c:pt idx="71">
                  <c:v>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0-4AFB-93E7-7BAF7DE5F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544</c:v>
                </c:pt>
                <c:pt idx="58">
                  <c:v>526</c:v>
                </c:pt>
                <c:pt idx="59">
                  <c:v>504</c:v>
                </c:pt>
                <c:pt idx="60">
                  <c:v>488</c:v>
                </c:pt>
                <c:pt idx="61">
                  <c:v>476</c:v>
                </c:pt>
                <c:pt idx="62">
                  <c:v>465</c:v>
                </c:pt>
                <c:pt idx="63">
                  <c:v>456</c:v>
                </c:pt>
                <c:pt idx="64">
                  <c:v>442</c:v>
                </c:pt>
                <c:pt idx="65">
                  <c:v>428</c:v>
                </c:pt>
                <c:pt idx="66">
                  <c:v>415</c:v>
                </c:pt>
                <c:pt idx="67">
                  <c:v>405</c:v>
                </c:pt>
                <c:pt idx="68">
                  <c:v>395</c:v>
                </c:pt>
                <c:pt idx="69">
                  <c:v>385</c:v>
                </c:pt>
                <c:pt idx="70">
                  <c:v>375</c:v>
                </c:pt>
                <c:pt idx="71">
                  <c:v>364</c:v>
                </c:pt>
                <c:pt idx="72">
                  <c:v>354</c:v>
                </c:pt>
                <c:pt idx="73">
                  <c:v>345</c:v>
                </c:pt>
                <c:pt idx="74">
                  <c:v>336</c:v>
                </c:pt>
                <c:pt idx="75">
                  <c:v>328</c:v>
                </c:pt>
                <c:pt idx="76">
                  <c:v>319</c:v>
                </c:pt>
                <c:pt idx="77">
                  <c:v>310</c:v>
                </c:pt>
                <c:pt idx="78">
                  <c:v>302</c:v>
                </c:pt>
                <c:pt idx="79">
                  <c:v>294</c:v>
                </c:pt>
                <c:pt idx="80">
                  <c:v>287</c:v>
                </c:pt>
                <c:pt idx="81">
                  <c:v>279</c:v>
                </c:pt>
                <c:pt idx="82">
                  <c:v>272</c:v>
                </c:pt>
                <c:pt idx="83">
                  <c:v>265</c:v>
                </c:pt>
                <c:pt idx="84">
                  <c:v>258</c:v>
                </c:pt>
                <c:pt idx="85">
                  <c:v>251</c:v>
                </c:pt>
                <c:pt idx="86">
                  <c:v>245</c:v>
                </c:pt>
                <c:pt idx="87">
                  <c:v>239</c:v>
                </c:pt>
                <c:pt idx="88">
                  <c:v>233</c:v>
                </c:pt>
                <c:pt idx="89">
                  <c:v>227</c:v>
                </c:pt>
                <c:pt idx="90">
                  <c:v>221</c:v>
                </c:pt>
                <c:pt idx="91">
                  <c:v>216</c:v>
                </c:pt>
                <c:pt idx="92">
                  <c:v>210</c:v>
                </c:pt>
                <c:pt idx="93">
                  <c:v>205</c:v>
                </c:pt>
                <c:pt idx="94">
                  <c:v>200</c:v>
                </c:pt>
                <c:pt idx="95">
                  <c:v>195</c:v>
                </c:pt>
                <c:pt idx="96">
                  <c:v>190</c:v>
                </c:pt>
                <c:pt idx="97">
                  <c:v>186</c:v>
                </c:pt>
                <c:pt idx="98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30-4AFB-93E7-7BAF7DE5F7BF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608</c:v>
                </c:pt>
                <c:pt idx="58">
                  <c:v>600</c:v>
                </c:pt>
                <c:pt idx="59">
                  <c:v>582</c:v>
                </c:pt>
                <c:pt idx="60">
                  <c:v>578</c:v>
                </c:pt>
                <c:pt idx="61">
                  <c:v>582</c:v>
                </c:pt>
                <c:pt idx="62">
                  <c:v>590</c:v>
                </c:pt>
                <c:pt idx="63">
                  <c:v>599</c:v>
                </c:pt>
                <c:pt idx="64">
                  <c:v>595</c:v>
                </c:pt>
                <c:pt idx="65">
                  <c:v>589</c:v>
                </c:pt>
                <c:pt idx="66">
                  <c:v>587</c:v>
                </c:pt>
                <c:pt idx="67">
                  <c:v>591</c:v>
                </c:pt>
                <c:pt idx="68">
                  <c:v>596</c:v>
                </c:pt>
                <c:pt idx="69">
                  <c:v>598</c:v>
                </c:pt>
                <c:pt idx="70">
                  <c:v>597</c:v>
                </c:pt>
                <c:pt idx="71">
                  <c:v>595</c:v>
                </c:pt>
                <c:pt idx="72">
                  <c:v>595</c:v>
                </c:pt>
                <c:pt idx="73">
                  <c:v>597</c:v>
                </c:pt>
                <c:pt idx="74">
                  <c:v>600</c:v>
                </c:pt>
                <c:pt idx="75">
                  <c:v>601</c:v>
                </c:pt>
                <c:pt idx="76">
                  <c:v>601</c:v>
                </c:pt>
                <c:pt idx="77">
                  <c:v>601</c:v>
                </c:pt>
                <c:pt idx="78">
                  <c:v>602</c:v>
                </c:pt>
                <c:pt idx="79">
                  <c:v>603</c:v>
                </c:pt>
                <c:pt idx="80">
                  <c:v>605</c:v>
                </c:pt>
                <c:pt idx="81">
                  <c:v>605</c:v>
                </c:pt>
                <c:pt idx="82">
                  <c:v>606</c:v>
                </c:pt>
                <c:pt idx="83">
                  <c:v>606</c:v>
                </c:pt>
                <c:pt idx="84">
                  <c:v>607</c:v>
                </c:pt>
                <c:pt idx="85">
                  <c:v>608</c:v>
                </c:pt>
                <c:pt idx="86">
                  <c:v>609</c:v>
                </c:pt>
                <c:pt idx="87">
                  <c:v>610</c:v>
                </c:pt>
                <c:pt idx="88">
                  <c:v>611</c:v>
                </c:pt>
                <c:pt idx="89">
                  <c:v>612</c:v>
                </c:pt>
                <c:pt idx="90">
                  <c:v>612</c:v>
                </c:pt>
                <c:pt idx="91">
                  <c:v>613</c:v>
                </c:pt>
                <c:pt idx="92">
                  <c:v>614</c:v>
                </c:pt>
                <c:pt idx="93">
                  <c:v>615</c:v>
                </c:pt>
                <c:pt idx="94">
                  <c:v>616</c:v>
                </c:pt>
                <c:pt idx="95">
                  <c:v>617</c:v>
                </c:pt>
                <c:pt idx="96">
                  <c:v>617</c:v>
                </c:pt>
                <c:pt idx="97">
                  <c:v>618</c:v>
                </c:pt>
                <c:pt idx="98">
                  <c:v>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30-4AFB-93E7-7BAF7DE5F7BF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693</c:v>
                </c:pt>
                <c:pt idx="58">
                  <c:v>698</c:v>
                </c:pt>
                <c:pt idx="59">
                  <c:v>686</c:v>
                </c:pt>
                <c:pt idx="60">
                  <c:v>702</c:v>
                </c:pt>
                <c:pt idx="61">
                  <c:v>735</c:v>
                </c:pt>
                <c:pt idx="62">
                  <c:v>776</c:v>
                </c:pt>
                <c:pt idx="63">
                  <c:v>819</c:v>
                </c:pt>
                <c:pt idx="64">
                  <c:v>836</c:v>
                </c:pt>
                <c:pt idx="65">
                  <c:v>850</c:v>
                </c:pt>
                <c:pt idx="66">
                  <c:v>874</c:v>
                </c:pt>
                <c:pt idx="67">
                  <c:v>914</c:v>
                </c:pt>
                <c:pt idx="68">
                  <c:v>954</c:v>
                </c:pt>
                <c:pt idx="69">
                  <c:v>989</c:v>
                </c:pt>
                <c:pt idx="70">
                  <c:v>1018</c:v>
                </c:pt>
                <c:pt idx="71">
                  <c:v>1047</c:v>
                </c:pt>
                <c:pt idx="72">
                  <c:v>1082</c:v>
                </c:pt>
                <c:pt idx="73">
                  <c:v>1124</c:v>
                </c:pt>
                <c:pt idx="74">
                  <c:v>1167</c:v>
                </c:pt>
                <c:pt idx="75">
                  <c:v>1207</c:v>
                </c:pt>
                <c:pt idx="76">
                  <c:v>1245</c:v>
                </c:pt>
                <c:pt idx="77">
                  <c:v>1286</c:v>
                </c:pt>
                <c:pt idx="78">
                  <c:v>1331</c:v>
                </c:pt>
                <c:pt idx="79">
                  <c:v>1379</c:v>
                </c:pt>
                <c:pt idx="80">
                  <c:v>1428</c:v>
                </c:pt>
                <c:pt idx="81">
                  <c:v>1476</c:v>
                </c:pt>
                <c:pt idx="82">
                  <c:v>1525</c:v>
                </c:pt>
                <c:pt idx="83">
                  <c:v>1577</c:v>
                </c:pt>
                <c:pt idx="84">
                  <c:v>1632</c:v>
                </c:pt>
                <c:pt idx="85">
                  <c:v>1689</c:v>
                </c:pt>
                <c:pt idx="86">
                  <c:v>1747</c:v>
                </c:pt>
                <c:pt idx="87">
                  <c:v>1806</c:v>
                </c:pt>
                <c:pt idx="88">
                  <c:v>1868</c:v>
                </c:pt>
                <c:pt idx="89">
                  <c:v>1931</c:v>
                </c:pt>
                <c:pt idx="90">
                  <c:v>1998</c:v>
                </c:pt>
                <c:pt idx="91">
                  <c:v>2067</c:v>
                </c:pt>
                <c:pt idx="92">
                  <c:v>2138</c:v>
                </c:pt>
                <c:pt idx="93">
                  <c:v>2210</c:v>
                </c:pt>
                <c:pt idx="94">
                  <c:v>2286</c:v>
                </c:pt>
                <c:pt idx="95">
                  <c:v>2364</c:v>
                </c:pt>
                <c:pt idx="96">
                  <c:v>2445</c:v>
                </c:pt>
                <c:pt idx="97">
                  <c:v>2528</c:v>
                </c:pt>
                <c:pt idx="98">
                  <c:v>2615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30-4AFB-93E7-7BAF7DE5F7BF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693</c:v>
                </c:pt>
                <c:pt idx="58">
                  <c:v>698</c:v>
                </c:pt>
                <c:pt idx="59">
                  <c:v>686</c:v>
                </c:pt>
                <c:pt idx="60">
                  <c:v>702</c:v>
                </c:pt>
                <c:pt idx="61">
                  <c:v>735</c:v>
                </c:pt>
                <c:pt idx="62">
                  <c:v>776</c:v>
                </c:pt>
                <c:pt idx="63">
                  <c:v>819</c:v>
                </c:pt>
                <c:pt idx="64">
                  <c:v>836</c:v>
                </c:pt>
                <c:pt idx="65">
                  <c:v>850</c:v>
                </c:pt>
                <c:pt idx="66">
                  <c:v>874</c:v>
                </c:pt>
                <c:pt idx="67">
                  <c:v>914</c:v>
                </c:pt>
                <c:pt idx="68">
                  <c:v>954</c:v>
                </c:pt>
                <c:pt idx="69">
                  <c:v>989</c:v>
                </c:pt>
                <c:pt idx="70">
                  <c:v>1018</c:v>
                </c:pt>
                <c:pt idx="71">
                  <c:v>1085</c:v>
                </c:pt>
                <c:pt idx="72">
                  <c:v>1144</c:v>
                </c:pt>
                <c:pt idx="73">
                  <c:v>1201</c:v>
                </c:pt>
                <c:pt idx="74">
                  <c:v>1255</c:v>
                </c:pt>
                <c:pt idx="75">
                  <c:v>1315</c:v>
                </c:pt>
                <c:pt idx="76">
                  <c:v>1379</c:v>
                </c:pt>
                <c:pt idx="77">
                  <c:v>1449</c:v>
                </c:pt>
                <c:pt idx="78">
                  <c:v>1527</c:v>
                </c:pt>
                <c:pt idx="79">
                  <c:v>1601</c:v>
                </c:pt>
                <c:pt idx="80">
                  <c:v>1678</c:v>
                </c:pt>
                <c:pt idx="81">
                  <c:v>1758</c:v>
                </c:pt>
                <c:pt idx="82">
                  <c:v>1847</c:v>
                </c:pt>
                <c:pt idx="83">
                  <c:v>1940</c:v>
                </c:pt>
                <c:pt idx="84">
                  <c:v>2037</c:v>
                </c:pt>
                <c:pt idx="85">
                  <c:v>2138</c:v>
                </c:pt>
                <c:pt idx="86">
                  <c:v>2242</c:v>
                </c:pt>
                <c:pt idx="87">
                  <c:v>2352</c:v>
                </c:pt>
                <c:pt idx="88">
                  <c:v>2469</c:v>
                </c:pt>
                <c:pt idx="89">
                  <c:v>2592</c:v>
                </c:pt>
                <c:pt idx="90">
                  <c:v>2721</c:v>
                </c:pt>
                <c:pt idx="91">
                  <c:v>2855</c:v>
                </c:pt>
                <c:pt idx="92">
                  <c:v>2995</c:v>
                </c:pt>
                <c:pt idx="93">
                  <c:v>3143</c:v>
                </c:pt>
                <c:pt idx="94">
                  <c:v>3298</c:v>
                </c:pt>
                <c:pt idx="95">
                  <c:v>3462</c:v>
                </c:pt>
                <c:pt idx="96">
                  <c:v>3633</c:v>
                </c:pt>
                <c:pt idx="97">
                  <c:v>3811</c:v>
                </c:pt>
                <c:pt idx="98">
                  <c:v>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30-4AFB-93E7-7BAF7DE5F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175</c:v>
                </c:pt>
                <c:pt idx="1">
                  <c:v>188</c:v>
                </c:pt>
                <c:pt idx="2">
                  <c:v>259</c:v>
                </c:pt>
                <c:pt idx="3">
                  <c:v>31</c:v>
                </c:pt>
                <c:pt idx="4">
                  <c:v>94</c:v>
                </c:pt>
                <c:pt idx="5">
                  <c:v>333</c:v>
                </c:pt>
                <c:pt idx="6">
                  <c:v>309</c:v>
                </c:pt>
                <c:pt idx="7">
                  <c:v>410</c:v>
                </c:pt>
                <c:pt idx="8">
                  <c:v>518</c:v>
                </c:pt>
                <c:pt idx="9">
                  <c:v>284</c:v>
                </c:pt>
                <c:pt idx="10">
                  <c:v>91</c:v>
                </c:pt>
                <c:pt idx="11">
                  <c:v>138</c:v>
                </c:pt>
                <c:pt idx="12">
                  <c:v>647</c:v>
                </c:pt>
                <c:pt idx="13">
                  <c:v>645</c:v>
                </c:pt>
                <c:pt idx="14">
                  <c:v>695</c:v>
                </c:pt>
                <c:pt idx="15">
                  <c:v>673</c:v>
                </c:pt>
                <c:pt idx="16">
                  <c:v>609</c:v>
                </c:pt>
                <c:pt idx="17">
                  <c:v>191</c:v>
                </c:pt>
                <c:pt idx="18">
                  <c:v>464</c:v>
                </c:pt>
                <c:pt idx="19">
                  <c:v>993</c:v>
                </c:pt>
                <c:pt idx="20">
                  <c:v>744</c:v>
                </c:pt>
                <c:pt idx="21">
                  <c:v>1185</c:v>
                </c:pt>
                <c:pt idx="22">
                  <c:v>1027</c:v>
                </c:pt>
                <c:pt idx="23">
                  <c:v>990</c:v>
                </c:pt>
                <c:pt idx="24">
                  <c:v>308</c:v>
                </c:pt>
                <c:pt idx="25">
                  <c:v>646</c:v>
                </c:pt>
                <c:pt idx="26">
                  <c:v>921</c:v>
                </c:pt>
                <c:pt idx="27">
                  <c:v>1240</c:v>
                </c:pt>
                <c:pt idx="28">
                  <c:v>857</c:v>
                </c:pt>
                <c:pt idx="29">
                  <c:v>1141</c:v>
                </c:pt>
                <c:pt idx="30">
                  <c:v>940</c:v>
                </c:pt>
                <c:pt idx="31">
                  <c:v>186</c:v>
                </c:pt>
                <c:pt idx="32">
                  <c:v>481</c:v>
                </c:pt>
                <c:pt idx="33">
                  <c:v>939</c:v>
                </c:pt>
                <c:pt idx="34">
                  <c:v>1087</c:v>
                </c:pt>
                <c:pt idx="35">
                  <c:v>1026</c:v>
                </c:pt>
                <c:pt idx="36">
                  <c:v>1230</c:v>
                </c:pt>
                <c:pt idx="37">
                  <c:v>665</c:v>
                </c:pt>
                <c:pt idx="38">
                  <c:v>213</c:v>
                </c:pt>
                <c:pt idx="39">
                  <c:v>204</c:v>
                </c:pt>
                <c:pt idx="40">
                  <c:v>883</c:v>
                </c:pt>
                <c:pt idx="41">
                  <c:v>608</c:v>
                </c:pt>
                <c:pt idx="42">
                  <c:v>590</c:v>
                </c:pt>
                <c:pt idx="43">
                  <c:v>553</c:v>
                </c:pt>
                <c:pt idx="44">
                  <c:v>275</c:v>
                </c:pt>
                <c:pt idx="45">
                  <c:v>58</c:v>
                </c:pt>
                <c:pt idx="46">
                  <c:v>373</c:v>
                </c:pt>
                <c:pt idx="47">
                  <c:v>185</c:v>
                </c:pt>
                <c:pt idx="48">
                  <c:v>399</c:v>
                </c:pt>
                <c:pt idx="49">
                  <c:v>454</c:v>
                </c:pt>
                <c:pt idx="50">
                  <c:v>286</c:v>
                </c:pt>
                <c:pt idx="51">
                  <c:v>93</c:v>
                </c:pt>
                <c:pt idx="52">
                  <c:v>36</c:v>
                </c:pt>
                <c:pt idx="53">
                  <c:v>347</c:v>
                </c:pt>
                <c:pt idx="54">
                  <c:v>544</c:v>
                </c:pt>
                <c:pt idx="55">
                  <c:v>233</c:v>
                </c:pt>
                <c:pt idx="56">
                  <c:v>261</c:v>
                </c:pt>
                <c:pt idx="57">
                  <c:v>207</c:v>
                </c:pt>
                <c:pt idx="58">
                  <c:v>72</c:v>
                </c:pt>
                <c:pt idx="59">
                  <c:v>15</c:v>
                </c:pt>
                <c:pt idx="60">
                  <c:v>156</c:v>
                </c:pt>
                <c:pt idx="61">
                  <c:v>355</c:v>
                </c:pt>
                <c:pt idx="62">
                  <c:v>254</c:v>
                </c:pt>
                <c:pt idx="63">
                  <c:v>254</c:v>
                </c:pt>
                <c:pt idx="64">
                  <c:v>270</c:v>
                </c:pt>
                <c:pt idx="65">
                  <c:v>158</c:v>
                </c:pt>
                <c:pt idx="66">
                  <c:v>21</c:v>
                </c:pt>
                <c:pt idx="67">
                  <c:v>172</c:v>
                </c:pt>
                <c:pt idx="68">
                  <c:v>310</c:v>
                </c:pt>
                <c:pt idx="69">
                  <c:v>372</c:v>
                </c:pt>
                <c:pt idx="70">
                  <c:v>260</c:v>
                </c:pt>
                <c:pt idx="71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175</c:v>
                </c:pt>
                <c:pt idx="1">
                  <c:v>188</c:v>
                </c:pt>
                <c:pt idx="2">
                  <c:v>259</c:v>
                </c:pt>
                <c:pt idx="3">
                  <c:v>31</c:v>
                </c:pt>
                <c:pt idx="4">
                  <c:v>94</c:v>
                </c:pt>
                <c:pt idx="5">
                  <c:v>333</c:v>
                </c:pt>
                <c:pt idx="6">
                  <c:v>309</c:v>
                </c:pt>
                <c:pt idx="7">
                  <c:v>410</c:v>
                </c:pt>
                <c:pt idx="8">
                  <c:v>518</c:v>
                </c:pt>
                <c:pt idx="9">
                  <c:v>284</c:v>
                </c:pt>
                <c:pt idx="10">
                  <c:v>91</c:v>
                </c:pt>
                <c:pt idx="11">
                  <c:v>138</c:v>
                </c:pt>
                <c:pt idx="12">
                  <c:v>647</c:v>
                </c:pt>
                <c:pt idx="13">
                  <c:v>645</c:v>
                </c:pt>
                <c:pt idx="14">
                  <c:v>695</c:v>
                </c:pt>
                <c:pt idx="15">
                  <c:v>673</c:v>
                </c:pt>
                <c:pt idx="16">
                  <c:v>609</c:v>
                </c:pt>
                <c:pt idx="17">
                  <c:v>191</c:v>
                </c:pt>
                <c:pt idx="18">
                  <c:v>464</c:v>
                </c:pt>
                <c:pt idx="19">
                  <c:v>993</c:v>
                </c:pt>
                <c:pt idx="20">
                  <c:v>744</c:v>
                </c:pt>
                <c:pt idx="21">
                  <c:v>1185</c:v>
                </c:pt>
                <c:pt idx="22">
                  <c:v>1027</c:v>
                </c:pt>
                <c:pt idx="23">
                  <c:v>990</c:v>
                </c:pt>
                <c:pt idx="24">
                  <c:v>308</c:v>
                </c:pt>
                <c:pt idx="25">
                  <c:v>646</c:v>
                </c:pt>
                <c:pt idx="26">
                  <c:v>921</c:v>
                </c:pt>
                <c:pt idx="27">
                  <c:v>1240</c:v>
                </c:pt>
                <c:pt idx="28">
                  <c:v>857</c:v>
                </c:pt>
                <c:pt idx="29">
                  <c:v>1141</c:v>
                </c:pt>
                <c:pt idx="30">
                  <c:v>940</c:v>
                </c:pt>
                <c:pt idx="31">
                  <c:v>186</c:v>
                </c:pt>
                <c:pt idx="32">
                  <c:v>481</c:v>
                </c:pt>
                <c:pt idx="33">
                  <c:v>939</c:v>
                </c:pt>
                <c:pt idx="34">
                  <c:v>1087</c:v>
                </c:pt>
                <c:pt idx="35">
                  <c:v>1026</c:v>
                </c:pt>
                <c:pt idx="36">
                  <c:v>1230</c:v>
                </c:pt>
                <c:pt idx="37">
                  <c:v>665</c:v>
                </c:pt>
                <c:pt idx="38">
                  <c:v>213</c:v>
                </c:pt>
                <c:pt idx="39">
                  <c:v>204</c:v>
                </c:pt>
                <c:pt idx="40">
                  <c:v>883</c:v>
                </c:pt>
                <c:pt idx="41">
                  <c:v>608</c:v>
                </c:pt>
                <c:pt idx="42">
                  <c:v>590</c:v>
                </c:pt>
                <c:pt idx="43">
                  <c:v>553</c:v>
                </c:pt>
                <c:pt idx="44">
                  <c:v>275</c:v>
                </c:pt>
                <c:pt idx="45">
                  <c:v>58</c:v>
                </c:pt>
                <c:pt idx="46">
                  <c:v>373</c:v>
                </c:pt>
                <c:pt idx="47">
                  <c:v>185</c:v>
                </c:pt>
                <c:pt idx="48">
                  <c:v>399</c:v>
                </c:pt>
                <c:pt idx="49">
                  <c:v>454</c:v>
                </c:pt>
                <c:pt idx="50">
                  <c:v>286</c:v>
                </c:pt>
                <c:pt idx="51">
                  <c:v>93</c:v>
                </c:pt>
                <c:pt idx="52">
                  <c:v>36</c:v>
                </c:pt>
                <c:pt idx="53">
                  <c:v>347</c:v>
                </c:pt>
                <c:pt idx="54">
                  <c:v>544</c:v>
                </c:pt>
                <c:pt idx="55">
                  <c:v>233</c:v>
                </c:pt>
                <c:pt idx="56">
                  <c:v>261</c:v>
                </c:pt>
                <c:pt idx="57">
                  <c:v>207</c:v>
                </c:pt>
                <c:pt idx="58">
                  <c:v>72</c:v>
                </c:pt>
                <c:pt idx="59">
                  <c:v>15</c:v>
                </c:pt>
                <c:pt idx="60">
                  <c:v>156</c:v>
                </c:pt>
                <c:pt idx="61">
                  <c:v>355</c:v>
                </c:pt>
                <c:pt idx="62">
                  <c:v>254</c:v>
                </c:pt>
                <c:pt idx="63">
                  <c:v>254</c:v>
                </c:pt>
                <c:pt idx="64">
                  <c:v>270</c:v>
                </c:pt>
                <c:pt idx="65">
                  <c:v>158</c:v>
                </c:pt>
                <c:pt idx="66">
                  <c:v>21</c:v>
                </c:pt>
                <c:pt idx="67">
                  <c:v>172</c:v>
                </c:pt>
                <c:pt idx="68">
                  <c:v>310</c:v>
                </c:pt>
                <c:pt idx="69">
                  <c:v>372</c:v>
                </c:pt>
                <c:pt idx="70">
                  <c:v>260</c:v>
                </c:pt>
                <c:pt idx="71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76-4CD7-9513-661FDCAB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258</c:v>
                </c:pt>
                <c:pt idx="58">
                  <c:v>249</c:v>
                </c:pt>
                <c:pt idx="59">
                  <c:v>239</c:v>
                </c:pt>
                <c:pt idx="60">
                  <c:v>231</c:v>
                </c:pt>
                <c:pt idx="61">
                  <c:v>225</c:v>
                </c:pt>
                <c:pt idx="62">
                  <c:v>220</c:v>
                </c:pt>
                <c:pt idx="63">
                  <c:v>216</c:v>
                </c:pt>
                <c:pt idx="64">
                  <c:v>210</c:v>
                </c:pt>
                <c:pt idx="65">
                  <c:v>203</c:v>
                </c:pt>
                <c:pt idx="66">
                  <c:v>197</c:v>
                </c:pt>
                <c:pt idx="67">
                  <c:v>192</c:v>
                </c:pt>
                <c:pt idx="68">
                  <c:v>187</c:v>
                </c:pt>
                <c:pt idx="69">
                  <c:v>183</c:v>
                </c:pt>
                <c:pt idx="70">
                  <c:v>177</c:v>
                </c:pt>
                <c:pt idx="71">
                  <c:v>172</c:v>
                </c:pt>
                <c:pt idx="72">
                  <c:v>168</c:v>
                </c:pt>
                <c:pt idx="73">
                  <c:v>163</c:v>
                </c:pt>
                <c:pt idx="74">
                  <c:v>159</c:v>
                </c:pt>
                <c:pt idx="75">
                  <c:v>155</c:v>
                </c:pt>
                <c:pt idx="76">
                  <c:v>151</c:v>
                </c:pt>
                <c:pt idx="77">
                  <c:v>147</c:v>
                </c:pt>
                <c:pt idx="78">
                  <c:v>143</c:v>
                </c:pt>
                <c:pt idx="79">
                  <c:v>139</c:v>
                </c:pt>
                <c:pt idx="80">
                  <c:v>136</c:v>
                </c:pt>
                <c:pt idx="81">
                  <c:v>132</c:v>
                </c:pt>
                <c:pt idx="82">
                  <c:v>129</c:v>
                </c:pt>
                <c:pt idx="83">
                  <c:v>125</c:v>
                </c:pt>
                <c:pt idx="84">
                  <c:v>122</c:v>
                </c:pt>
                <c:pt idx="85">
                  <c:v>119</c:v>
                </c:pt>
                <c:pt idx="86">
                  <c:v>116</c:v>
                </c:pt>
                <c:pt idx="87">
                  <c:v>113</c:v>
                </c:pt>
                <c:pt idx="88">
                  <c:v>110</c:v>
                </c:pt>
                <c:pt idx="89">
                  <c:v>108</c:v>
                </c:pt>
                <c:pt idx="90">
                  <c:v>105</c:v>
                </c:pt>
                <c:pt idx="91">
                  <c:v>102</c:v>
                </c:pt>
                <c:pt idx="92">
                  <c:v>100</c:v>
                </c:pt>
                <c:pt idx="93">
                  <c:v>97</c:v>
                </c:pt>
                <c:pt idx="94">
                  <c:v>95</c:v>
                </c:pt>
                <c:pt idx="95">
                  <c:v>92</c:v>
                </c:pt>
                <c:pt idx="96">
                  <c:v>90</c:v>
                </c:pt>
                <c:pt idx="97">
                  <c:v>88</c:v>
                </c:pt>
                <c:pt idx="98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76-4CD7-9513-661FDCABEAFA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288</c:v>
                </c:pt>
                <c:pt idx="58">
                  <c:v>284</c:v>
                </c:pt>
                <c:pt idx="59">
                  <c:v>276</c:v>
                </c:pt>
                <c:pt idx="60">
                  <c:v>274</c:v>
                </c:pt>
                <c:pt idx="61">
                  <c:v>276</c:v>
                </c:pt>
                <c:pt idx="62">
                  <c:v>279</c:v>
                </c:pt>
                <c:pt idx="63">
                  <c:v>284</c:v>
                </c:pt>
                <c:pt idx="64">
                  <c:v>282</c:v>
                </c:pt>
                <c:pt idx="65">
                  <c:v>279</c:v>
                </c:pt>
                <c:pt idx="66">
                  <c:v>278</c:v>
                </c:pt>
                <c:pt idx="67">
                  <c:v>280</c:v>
                </c:pt>
                <c:pt idx="68">
                  <c:v>282</c:v>
                </c:pt>
                <c:pt idx="69">
                  <c:v>283</c:v>
                </c:pt>
                <c:pt idx="70">
                  <c:v>283</c:v>
                </c:pt>
                <c:pt idx="71">
                  <c:v>282</c:v>
                </c:pt>
                <c:pt idx="72">
                  <c:v>282</c:v>
                </c:pt>
                <c:pt idx="73">
                  <c:v>283</c:v>
                </c:pt>
                <c:pt idx="74">
                  <c:v>284</c:v>
                </c:pt>
                <c:pt idx="75">
                  <c:v>285</c:v>
                </c:pt>
                <c:pt idx="76">
                  <c:v>285</c:v>
                </c:pt>
                <c:pt idx="77">
                  <c:v>285</c:v>
                </c:pt>
                <c:pt idx="78">
                  <c:v>285</c:v>
                </c:pt>
                <c:pt idx="79">
                  <c:v>286</c:v>
                </c:pt>
                <c:pt idx="80">
                  <c:v>286</c:v>
                </c:pt>
                <c:pt idx="81">
                  <c:v>287</c:v>
                </c:pt>
                <c:pt idx="82">
                  <c:v>287</c:v>
                </c:pt>
                <c:pt idx="83">
                  <c:v>287</c:v>
                </c:pt>
                <c:pt idx="84">
                  <c:v>288</c:v>
                </c:pt>
                <c:pt idx="85">
                  <c:v>288</c:v>
                </c:pt>
                <c:pt idx="86">
                  <c:v>289</c:v>
                </c:pt>
                <c:pt idx="87">
                  <c:v>289</c:v>
                </c:pt>
                <c:pt idx="88">
                  <c:v>289</c:v>
                </c:pt>
                <c:pt idx="89">
                  <c:v>290</c:v>
                </c:pt>
                <c:pt idx="90">
                  <c:v>290</c:v>
                </c:pt>
                <c:pt idx="91">
                  <c:v>291</c:v>
                </c:pt>
                <c:pt idx="92">
                  <c:v>291</c:v>
                </c:pt>
                <c:pt idx="93">
                  <c:v>291</c:v>
                </c:pt>
                <c:pt idx="94">
                  <c:v>292</c:v>
                </c:pt>
                <c:pt idx="95">
                  <c:v>292</c:v>
                </c:pt>
                <c:pt idx="96">
                  <c:v>292</c:v>
                </c:pt>
                <c:pt idx="97">
                  <c:v>293</c:v>
                </c:pt>
                <c:pt idx="98">
                  <c:v>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76-4CD7-9513-661FDCABEAFA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328</c:v>
                </c:pt>
                <c:pt idx="58">
                  <c:v>331</c:v>
                </c:pt>
                <c:pt idx="59">
                  <c:v>325</c:v>
                </c:pt>
                <c:pt idx="60">
                  <c:v>333</c:v>
                </c:pt>
                <c:pt idx="61">
                  <c:v>348</c:v>
                </c:pt>
                <c:pt idx="62">
                  <c:v>368</c:v>
                </c:pt>
                <c:pt idx="63">
                  <c:v>388</c:v>
                </c:pt>
                <c:pt idx="64">
                  <c:v>396</c:v>
                </c:pt>
                <c:pt idx="65">
                  <c:v>403</c:v>
                </c:pt>
                <c:pt idx="66">
                  <c:v>414</c:v>
                </c:pt>
                <c:pt idx="67">
                  <c:v>433</c:v>
                </c:pt>
                <c:pt idx="68">
                  <c:v>452</c:v>
                </c:pt>
                <c:pt idx="69">
                  <c:v>468</c:v>
                </c:pt>
                <c:pt idx="70">
                  <c:v>482</c:v>
                </c:pt>
                <c:pt idx="71">
                  <c:v>496</c:v>
                </c:pt>
                <c:pt idx="72">
                  <c:v>513</c:v>
                </c:pt>
                <c:pt idx="73">
                  <c:v>532</c:v>
                </c:pt>
                <c:pt idx="74">
                  <c:v>553</c:v>
                </c:pt>
                <c:pt idx="75">
                  <c:v>572</c:v>
                </c:pt>
                <c:pt idx="76">
                  <c:v>590</c:v>
                </c:pt>
                <c:pt idx="77">
                  <c:v>609</c:v>
                </c:pt>
                <c:pt idx="78">
                  <c:v>630</c:v>
                </c:pt>
                <c:pt idx="79">
                  <c:v>653</c:v>
                </c:pt>
                <c:pt idx="80">
                  <c:v>676</c:v>
                </c:pt>
                <c:pt idx="81">
                  <c:v>699</c:v>
                </c:pt>
                <c:pt idx="82">
                  <c:v>723</c:v>
                </c:pt>
                <c:pt idx="83">
                  <c:v>747</c:v>
                </c:pt>
                <c:pt idx="84">
                  <c:v>773</c:v>
                </c:pt>
                <c:pt idx="85">
                  <c:v>800</c:v>
                </c:pt>
                <c:pt idx="86">
                  <c:v>828</c:v>
                </c:pt>
                <c:pt idx="87">
                  <c:v>856</c:v>
                </c:pt>
                <c:pt idx="88">
                  <c:v>885</c:v>
                </c:pt>
                <c:pt idx="89">
                  <c:v>915</c:v>
                </c:pt>
                <c:pt idx="90">
                  <c:v>946</c:v>
                </c:pt>
                <c:pt idx="91">
                  <c:v>979</c:v>
                </c:pt>
                <c:pt idx="92">
                  <c:v>1013</c:v>
                </c:pt>
                <c:pt idx="93">
                  <c:v>1047</c:v>
                </c:pt>
                <c:pt idx="94">
                  <c:v>1083</c:v>
                </c:pt>
                <c:pt idx="95">
                  <c:v>1120</c:v>
                </c:pt>
                <c:pt idx="96">
                  <c:v>1158</c:v>
                </c:pt>
                <c:pt idx="97">
                  <c:v>1198</c:v>
                </c:pt>
                <c:pt idx="98">
                  <c:v>1239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76-4CD7-9513-661FDCABEAFA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328</c:v>
                </c:pt>
                <c:pt idx="58">
                  <c:v>331</c:v>
                </c:pt>
                <c:pt idx="59">
                  <c:v>325</c:v>
                </c:pt>
                <c:pt idx="60">
                  <c:v>333</c:v>
                </c:pt>
                <c:pt idx="61">
                  <c:v>348</c:v>
                </c:pt>
                <c:pt idx="62">
                  <c:v>368</c:v>
                </c:pt>
                <c:pt idx="63">
                  <c:v>388</c:v>
                </c:pt>
                <c:pt idx="64">
                  <c:v>396</c:v>
                </c:pt>
                <c:pt idx="65">
                  <c:v>403</c:v>
                </c:pt>
                <c:pt idx="66">
                  <c:v>414</c:v>
                </c:pt>
                <c:pt idx="67">
                  <c:v>433</c:v>
                </c:pt>
                <c:pt idx="68">
                  <c:v>452</c:v>
                </c:pt>
                <c:pt idx="69">
                  <c:v>468</c:v>
                </c:pt>
                <c:pt idx="70">
                  <c:v>482</c:v>
                </c:pt>
                <c:pt idx="71">
                  <c:v>514</c:v>
                </c:pt>
                <c:pt idx="72">
                  <c:v>542</c:v>
                </c:pt>
                <c:pt idx="73">
                  <c:v>569</c:v>
                </c:pt>
                <c:pt idx="74">
                  <c:v>595</c:v>
                </c:pt>
                <c:pt idx="75">
                  <c:v>623</c:v>
                </c:pt>
                <c:pt idx="76">
                  <c:v>653</c:v>
                </c:pt>
                <c:pt idx="77">
                  <c:v>686</c:v>
                </c:pt>
                <c:pt idx="78">
                  <c:v>723</c:v>
                </c:pt>
                <c:pt idx="79">
                  <c:v>759</c:v>
                </c:pt>
                <c:pt idx="80">
                  <c:v>795</c:v>
                </c:pt>
                <c:pt idx="81">
                  <c:v>833</c:v>
                </c:pt>
                <c:pt idx="82">
                  <c:v>875</c:v>
                </c:pt>
                <c:pt idx="83">
                  <c:v>919</c:v>
                </c:pt>
                <c:pt idx="84">
                  <c:v>965</c:v>
                </c:pt>
                <c:pt idx="85">
                  <c:v>1013</c:v>
                </c:pt>
                <c:pt idx="86">
                  <c:v>1062</c:v>
                </c:pt>
                <c:pt idx="87">
                  <c:v>1114</c:v>
                </c:pt>
                <c:pt idx="88">
                  <c:v>1170</c:v>
                </c:pt>
                <c:pt idx="89">
                  <c:v>1228</c:v>
                </c:pt>
                <c:pt idx="90">
                  <c:v>1289</c:v>
                </c:pt>
                <c:pt idx="91">
                  <c:v>1352</c:v>
                </c:pt>
                <c:pt idx="92">
                  <c:v>1419</c:v>
                </c:pt>
                <c:pt idx="93">
                  <c:v>1489</c:v>
                </c:pt>
                <c:pt idx="94">
                  <c:v>1562</c:v>
                </c:pt>
                <c:pt idx="95">
                  <c:v>1640</c:v>
                </c:pt>
                <c:pt idx="96">
                  <c:v>1721</c:v>
                </c:pt>
                <c:pt idx="97">
                  <c:v>1805</c:v>
                </c:pt>
                <c:pt idx="98">
                  <c:v>1894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76-4CD7-9513-661FDCAB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Sheet1!$A$216:$A$287</c:f>
              <c:numCache>
                <c:formatCode>m/d/yyyy</c:formatCode>
                <c:ptCount val="72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</c:numCache>
            </c:numRef>
          </c:cat>
          <c:val>
            <c:numRef>
              <c:f>Sheet1!$B$216:$B$287</c:f>
              <c:numCache>
                <c:formatCode>General</c:formatCode>
                <c:ptCount val="72"/>
                <c:pt idx="0">
                  <c:v>170</c:v>
                </c:pt>
                <c:pt idx="1">
                  <c:v>195</c:v>
                </c:pt>
                <c:pt idx="2">
                  <c:v>142</c:v>
                </c:pt>
                <c:pt idx="3">
                  <c:v>108</c:v>
                </c:pt>
                <c:pt idx="4">
                  <c:v>267</c:v>
                </c:pt>
                <c:pt idx="5">
                  <c:v>210</c:v>
                </c:pt>
                <c:pt idx="6">
                  <c:v>277</c:v>
                </c:pt>
                <c:pt idx="7">
                  <c:v>308</c:v>
                </c:pt>
                <c:pt idx="8">
                  <c:v>371</c:v>
                </c:pt>
                <c:pt idx="9">
                  <c:v>269</c:v>
                </c:pt>
                <c:pt idx="10">
                  <c:v>180</c:v>
                </c:pt>
                <c:pt idx="11">
                  <c:v>306</c:v>
                </c:pt>
                <c:pt idx="12">
                  <c:v>556</c:v>
                </c:pt>
                <c:pt idx="13">
                  <c:v>553</c:v>
                </c:pt>
                <c:pt idx="14">
                  <c:v>651</c:v>
                </c:pt>
                <c:pt idx="15">
                  <c:v>845</c:v>
                </c:pt>
                <c:pt idx="16">
                  <c:v>704</c:v>
                </c:pt>
                <c:pt idx="17">
                  <c:v>444</c:v>
                </c:pt>
                <c:pt idx="18">
                  <c:v>470</c:v>
                </c:pt>
                <c:pt idx="19">
                  <c:v>799</c:v>
                </c:pt>
                <c:pt idx="20">
                  <c:v>944</c:v>
                </c:pt>
                <c:pt idx="21">
                  <c:v>1001</c:v>
                </c:pt>
                <c:pt idx="22">
                  <c:v>888</c:v>
                </c:pt>
                <c:pt idx="23">
                  <c:v>829</c:v>
                </c:pt>
                <c:pt idx="24">
                  <c:v>420</c:v>
                </c:pt>
                <c:pt idx="25">
                  <c:v>616</c:v>
                </c:pt>
                <c:pt idx="26">
                  <c:v>953</c:v>
                </c:pt>
                <c:pt idx="27">
                  <c:v>629</c:v>
                </c:pt>
                <c:pt idx="28">
                  <c:v>712</c:v>
                </c:pt>
                <c:pt idx="29">
                  <c:v>485</c:v>
                </c:pt>
                <c:pt idx="30">
                  <c:v>483</c:v>
                </c:pt>
                <c:pt idx="31">
                  <c:v>156</c:v>
                </c:pt>
                <c:pt idx="32">
                  <c:v>987</c:v>
                </c:pt>
                <c:pt idx="33">
                  <c:v>650</c:v>
                </c:pt>
                <c:pt idx="34">
                  <c:v>669</c:v>
                </c:pt>
                <c:pt idx="35">
                  <c:v>550</c:v>
                </c:pt>
                <c:pt idx="36">
                  <c:v>516</c:v>
                </c:pt>
                <c:pt idx="37">
                  <c:v>195</c:v>
                </c:pt>
                <c:pt idx="38">
                  <c:v>229</c:v>
                </c:pt>
                <c:pt idx="39">
                  <c:v>315</c:v>
                </c:pt>
                <c:pt idx="40">
                  <c:v>382</c:v>
                </c:pt>
                <c:pt idx="41">
                  <c:v>349</c:v>
                </c:pt>
                <c:pt idx="42">
                  <c:v>385</c:v>
                </c:pt>
                <c:pt idx="43">
                  <c:v>346</c:v>
                </c:pt>
                <c:pt idx="44">
                  <c:v>275</c:v>
                </c:pt>
                <c:pt idx="45">
                  <c:v>133</c:v>
                </c:pt>
                <c:pt idx="46">
                  <c:v>286</c:v>
                </c:pt>
                <c:pt idx="47">
                  <c:v>232</c:v>
                </c:pt>
                <c:pt idx="48">
                  <c:v>268</c:v>
                </c:pt>
                <c:pt idx="49">
                  <c:v>351</c:v>
                </c:pt>
                <c:pt idx="50">
                  <c:v>280</c:v>
                </c:pt>
                <c:pt idx="51">
                  <c:v>168</c:v>
                </c:pt>
                <c:pt idx="52">
                  <c:v>49</c:v>
                </c:pt>
                <c:pt idx="53">
                  <c:v>222</c:v>
                </c:pt>
                <c:pt idx="54">
                  <c:v>330</c:v>
                </c:pt>
                <c:pt idx="55">
                  <c:v>265</c:v>
                </c:pt>
                <c:pt idx="56">
                  <c:v>202</c:v>
                </c:pt>
                <c:pt idx="57">
                  <c:v>193</c:v>
                </c:pt>
                <c:pt idx="58">
                  <c:v>116</c:v>
                </c:pt>
                <c:pt idx="59">
                  <c:v>28</c:v>
                </c:pt>
                <c:pt idx="60">
                  <c:v>193</c:v>
                </c:pt>
                <c:pt idx="61">
                  <c:v>239</c:v>
                </c:pt>
                <c:pt idx="62">
                  <c:v>266</c:v>
                </c:pt>
                <c:pt idx="63">
                  <c:v>236</c:v>
                </c:pt>
                <c:pt idx="64">
                  <c:v>243</c:v>
                </c:pt>
                <c:pt idx="65">
                  <c:v>116</c:v>
                </c:pt>
                <c:pt idx="66">
                  <c:v>60</c:v>
                </c:pt>
                <c:pt idx="67">
                  <c:v>256</c:v>
                </c:pt>
                <c:pt idx="68">
                  <c:v>209</c:v>
                </c:pt>
                <c:pt idx="69">
                  <c:v>261</c:v>
                </c:pt>
                <c:pt idx="70">
                  <c:v>267</c:v>
                </c:pt>
                <c:pt idx="7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B-4E14-BEB4-D9E52D566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Sheet1!$B$32:$B$130</c:f>
              <c:numCache>
                <c:formatCode>0</c:formatCode>
                <c:ptCount val="99"/>
                <c:pt idx="0">
                  <c:v>170</c:v>
                </c:pt>
                <c:pt idx="1">
                  <c:v>195</c:v>
                </c:pt>
                <c:pt idx="2">
                  <c:v>142</c:v>
                </c:pt>
                <c:pt idx="3">
                  <c:v>108</c:v>
                </c:pt>
                <c:pt idx="4">
                  <c:v>267</c:v>
                </c:pt>
                <c:pt idx="5">
                  <c:v>210</c:v>
                </c:pt>
                <c:pt idx="6">
                  <c:v>277</c:v>
                </c:pt>
                <c:pt idx="7">
                  <c:v>308</c:v>
                </c:pt>
                <c:pt idx="8">
                  <c:v>371</c:v>
                </c:pt>
                <c:pt idx="9">
                  <c:v>269</c:v>
                </c:pt>
                <c:pt idx="10">
                  <c:v>180</c:v>
                </c:pt>
                <c:pt idx="11">
                  <c:v>306</c:v>
                </c:pt>
                <c:pt idx="12">
                  <c:v>556</c:v>
                </c:pt>
                <c:pt idx="13">
                  <c:v>553</c:v>
                </c:pt>
                <c:pt idx="14">
                  <c:v>651</c:v>
                </c:pt>
                <c:pt idx="15">
                  <c:v>845</c:v>
                </c:pt>
                <c:pt idx="16">
                  <c:v>704</c:v>
                </c:pt>
                <c:pt idx="17">
                  <c:v>444</c:v>
                </c:pt>
                <c:pt idx="18">
                  <c:v>470</c:v>
                </c:pt>
                <c:pt idx="19">
                  <c:v>799</c:v>
                </c:pt>
                <c:pt idx="20">
                  <c:v>944</c:v>
                </c:pt>
                <c:pt idx="21">
                  <c:v>1001</c:v>
                </c:pt>
                <c:pt idx="22">
                  <c:v>888</c:v>
                </c:pt>
                <c:pt idx="23">
                  <c:v>829</c:v>
                </c:pt>
                <c:pt idx="24">
                  <c:v>420</c:v>
                </c:pt>
                <c:pt idx="25">
                  <c:v>616</c:v>
                </c:pt>
                <c:pt idx="26">
                  <c:v>953</c:v>
                </c:pt>
                <c:pt idx="27">
                  <c:v>629</c:v>
                </c:pt>
                <c:pt idx="28">
                  <c:v>712</c:v>
                </c:pt>
                <c:pt idx="29">
                  <c:v>485</c:v>
                </c:pt>
                <c:pt idx="30">
                  <c:v>483</c:v>
                </c:pt>
                <c:pt idx="31">
                  <c:v>156</c:v>
                </c:pt>
                <c:pt idx="32">
                  <c:v>987</c:v>
                </c:pt>
                <c:pt idx="33">
                  <c:v>650</c:v>
                </c:pt>
                <c:pt idx="34">
                  <c:v>669</c:v>
                </c:pt>
                <c:pt idx="35">
                  <c:v>550</c:v>
                </c:pt>
                <c:pt idx="36">
                  <c:v>516</c:v>
                </c:pt>
                <c:pt idx="37">
                  <c:v>195</c:v>
                </c:pt>
                <c:pt idx="38">
                  <c:v>229</c:v>
                </c:pt>
                <c:pt idx="39">
                  <c:v>315</c:v>
                </c:pt>
                <c:pt idx="40">
                  <c:v>382</c:v>
                </c:pt>
                <c:pt idx="41">
                  <c:v>349</c:v>
                </c:pt>
                <c:pt idx="42">
                  <c:v>385</c:v>
                </c:pt>
                <c:pt idx="43">
                  <c:v>346</c:v>
                </c:pt>
                <c:pt idx="44">
                  <c:v>275</c:v>
                </c:pt>
                <c:pt idx="45">
                  <c:v>133</c:v>
                </c:pt>
                <c:pt idx="46">
                  <c:v>286</c:v>
                </c:pt>
                <c:pt idx="47">
                  <c:v>232</c:v>
                </c:pt>
                <c:pt idx="48">
                  <c:v>268</c:v>
                </c:pt>
                <c:pt idx="49">
                  <c:v>351</c:v>
                </c:pt>
                <c:pt idx="50">
                  <c:v>280</c:v>
                </c:pt>
                <c:pt idx="51">
                  <c:v>168</c:v>
                </c:pt>
                <c:pt idx="52">
                  <c:v>49</c:v>
                </c:pt>
                <c:pt idx="53">
                  <c:v>222</c:v>
                </c:pt>
                <c:pt idx="54">
                  <c:v>330</c:v>
                </c:pt>
                <c:pt idx="55">
                  <c:v>265</c:v>
                </c:pt>
                <c:pt idx="56">
                  <c:v>202</c:v>
                </c:pt>
                <c:pt idx="57">
                  <c:v>193</c:v>
                </c:pt>
                <c:pt idx="58">
                  <c:v>116</c:v>
                </c:pt>
                <c:pt idx="59">
                  <c:v>28</c:v>
                </c:pt>
                <c:pt idx="60">
                  <c:v>193</c:v>
                </c:pt>
                <c:pt idx="61">
                  <c:v>239</c:v>
                </c:pt>
                <c:pt idx="62">
                  <c:v>266</c:v>
                </c:pt>
                <c:pt idx="63">
                  <c:v>236</c:v>
                </c:pt>
                <c:pt idx="64">
                  <c:v>243</c:v>
                </c:pt>
                <c:pt idx="65">
                  <c:v>116</c:v>
                </c:pt>
                <c:pt idx="66">
                  <c:v>60</c:v>
                </c:pt>
                <c:pt idx="67">
                  <c:v>256</c:v>
                </c:pt>
                <c:pt idx="68">
                  <c:v>209</c:v>
                </c:pt>
                <c:pt idx="69">
                  <c:v>261</c:v>
                </c:pt>
                <c:pt idx="70">
                  <c:v>267</c:v>
                </c:pt>
                <c:pt idx="7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F-4238-B5D3-D60B1DE62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Sheet1!$C$32:$C$130</c:f>
              <c:numCache>
                <c:formatCode>General</c:formatCode>
                <c:ptCount val="99"/>
                <c:pt idx="57">
                  <c:v>217</c:v>
                </c:pt>
                <c:pt idx="58">
                  <c:v>210</c:v>
                </c:pt>
                <c:pt idx="59">
                  <c:v>201</c:v>
                </c:pt>
                <c:pt idx="60">
                  <c:v>195</c:v>
                </c:pt>
                <c:pt idx="61">
                  <c:v>190</c:v>
                </c:pt>
                <c:pt idx="62">
                  <c:v>186</c:v>
                </c:pt>
                <c:pt idx="63">
                  <c:v>182</c:v>
                </c:pt>
                <c:pt idx="64">
                  <c:v>176</c:v>
                </c:pt>
                <c:pt idx="65">
                  <c:v>171</c:v>
                </c:pt>
                <c:pt idx="66">
                  <c:v>166</c:v>
                </c:pt>
                <c:pt idx="67">
                  <c:v>162</c:v>
                </c:pt>
                <c:pt idx="68">
                  <c:v>158</c:v>
                </c:pt>
                <c:pt idx="69">
                  <c:v>154</c:v>
                </c:pt>
                <c:pt idx="70">
                  <c:v>149</c:v>
                </c:pt>
                <c:pt idx="71">
                  <c:v>145</c:v>
                </c:pt>
                <c:pt idx="72">
                  <c:v>141</c:v>
                </c:pt>
                <c:pt idx="73">
                  <c:v>138</c:v>
                </c:pt>
                <c:pt idx="74">
                  <c:v>134</c:v>
                </c:pt>
                <c:pt idx="75">
                  <c:v>131</c:v>
                </c:pt>
                <c:pt idx="76">
                  <c:v>127</c:v>
                </c:pt>
                <c:pt idx="77">
                  <c:v>124</c:v>
                </c:pt>
                <c:pt idx="78">
                  <c:v>120</c:v>
                </c:pt>
                <c:pt idx="79">
                  <c:v>117</c:v>
                </c:pt>
                <c:pt idx="80">
                  <c:v>114</c:v>
                </c:pt>
                <c:pt idx="81">
                  <c:v>111</c:v>
                </c:pt>
                <c:pt idx="82">
                  <c:v>108</c:v>
                </c:pt>
                <c:pt idx="83">
                  <c:v>106</c:v>
                </c:pt>
                <c:pt idx="84">
                  <c:v>103</c:v>
                </c:pt>
                <c:pt idx="85">
                  <c:v>100</c:v>
                </c:pt>
                <c:pt idx="86">
                  <c:v>98</c:v>
                </c:pt>
                <c:pt idx="87">
                  <c:v>95</c:v>
                </c:pt>
                <c:pt idx="88">
                  <c:v>93</c:v>
                </c:pt>
                <c:pt idx="89">
                  <c:v>91</c:v>
                </c:pt>
                <c:pt idx="90">
                  <c:v>88</c:v>
                </c:pt>
                <c:pt idx="91">
                  <c:v>86</c:v>
                </c:pt>
                <c:pt idx="92">
                  <c:v>84</c:v>
                </c:pt>
                <c:pt idx="93">
                  <c:v>82</c:v>
                </c:pt>
                <c:pt idx="94">
                  <c:v>80</c:v>
                </c:pt>
                <c:pt idx="95">
                  <c:v>78</c:v>
                </c:pt>
                <c:pt idx="96">
                  <c:v>76</c:v>
                </c:pt>
                <c:pt idx="97">
                  <c:v>74</c:v>
                </c:pt>
                <c:pt idx="98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CF-4238-B5D3-D60B1DE62065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Sheet1!$D$32:$D$130</c:f>
              <c:numCache>
                <c:formatCode>General</c:formatCode>
                <c:ptCount val="99"/>
                <c:pt idx="57">
                  <c:v>243</c:v>
                </c:pt>
                <c:pt idx="58">
                  <c:v>239</c:v>
                </c:pt>
                <c:pt idx="59">
                  <c:v>232</c:v>
                </c:pt>
                <c:pt idx="60">
                  <c:v>231</c:v>
                </c:pt>
                <c:pt idx="61">
                  <c:v>232</c:v>
                </c:pt>
                <c:pt idx="62">
                  <c:v>235</c:v>
                </c:pt>
                <c:pt idx="63">
                  <c:v>239</c:v>
                </c:pt>
                <c:pt idx="64">
                  <c:v>237</c:v>
                </c:pt>
                <c:pt idx="65">
                  <c:v>235</c:v>
                </c:pt>
                <c:pt idx="66">
                  <c:v>234</c:v>
                </c:pt>
                <c:pt idx="67">
                  <c:v>236</c:v>
                </c:pt>
                <c:pt idx="68">
                  <c:v>238</c:v>
                </c:pt>
                <c:pt idx="69">
                  <c:v>238</c:v>
                </c:pt>
                <c:pt idx="70">
                  <c:v>238</c:v>
                </c:pt>
                <c:pt idx="71">
                  <c:v>237</c:v>
                </c:pt>
                <c:pt idx="72">
                  <c:v>238</c:v>
                </c:pt>
                <c:pt idx="73">
                  <c:v>238</c:v>
                </c:pt>
                <c:pt idx="74">
                  <c:v>239</c:v>
                </c:pt>
                <c:pt idx="75">
                  <c:v>240</c:v>
                </c:pt>
                <c:pt idx="76">
                  <c:v>240</c:v>
                </c:pt>
                <c:pt idx="77">
                  <c:v>240</c:v>
                </c:pt>
                <c:pt idx="78">
                  <c:v>240</c:v>
                </c:pt>
                <c:pt idx="79">
                  <c:v>241</c:v>
                </c:pt>
                <c:pt idx="80">
                  <c:v>241</c:v>
                </c:pt>
                <c:pt idx="81">
                  <c:v>242</c:v>
                </c:pt>
                <c:pt idx="82">
                  <c:v>242</c:v>
                </c:pt>
                <c:pt idx="83">
                  <c:v>242</c:v>
                </c:pt>
                <c:pt idx="84">
                  <c:v>242</c:v>
                </c:pt>
                <c:pt idx="85">
                  <c:v>243</c:v>
                </c:pt>
                <c:pt idx="86">
                  <c:v>243</c:v>
                </c:pt>
                <c:pt idx="87">
                  <c:v>243</c:v>
                </c:pt>
                <c:pt idx="88">
                  <c:v>244</c:v>
                </c:pt>
                <c:pt idx="89">
                  <c:v>244</c:v>
                </c:pt>
                <c:pt idx="90">
                  <c:v>244</c:v>
                </c:pt>
                <c:pt idx="91">
                  <c:v>245</c:v>
                </c:pt>
                <c:pt idx="92">
                  <c:v>245</c:v>
                </c:pt>
                <c:pt idx="93">
                  <c:v>245</c:v>
                </c:pt>
                <c:pt idx="94">
                  <c:v>246</c:v>
                </c:pt>
                <c:pt idx="95">
                  <c:v>246</c:v>
                </c:pt>
                <c:pt idx="96">
                  <c:v>246</c:v>
                </c:pt>
                <c:pt idx="97">
                  <c:v>247</c:v>
                </c:pt>
                <c:pt idx="98">
                  <c:v>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CF-4238-B5D3-D60B1DE62065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Sheet1!$E$32:$E$130</c:f>
              <c:numCache>
                <c:formatCode>General</c:formatCode>
                <c:ptCount val="99"/>
                <c:pt idx="57">
                  <c:v>276</c:v>
                </c:pt>
                <c:pt idx="58">
                  <c:v>279</c:v>
                </c:pt>
                <c:pt idx="59">
                  <c:v>273</c:v>
                </c:pt>
                <c:pt idx="60">
                  <c:v>280</c:v>
                </c:pt>
                <c:pt idx="61">
                  <c:v>293</c:v>
                </c:pt>
                <c:pt idx="62">
                  <c:v>310</c:v>
                </c:pt>
                <c:pt idx="63">
                  <c:v>327</c:v>
                </c:pt>
                <c:pt idx="64">
                  <c:v>334</c:v>
                </c:pt>
                <c:pt idx="65">
                  <c:v>339</c:v>
                </c:pt>
                <c:pt idx="66">
                  <c:v>349</c:v>
                </c:pt>
                <c:pt idx="67">
                  <c:v>365</c:v>
                </c:pt>
                <c:pt idx="68">
                  <c:v>381</c:v>
                </c:pt>
                <c:pt idx="69">
                  <c:v>395</c:v>
                </c:pt>
                <c:pt idx="70">
                  <c:v>406</c:v>
                </c:pt>
                <c:pt idx="71">
                  <c:v>418</c:v>
                </c:pt>
                <c:pt idx="72">
                  <c:v>432</c:v>
                </c:pt>
                <c:pt idx="73">
                  <c:v>448</c:v>
                </c:pt>
                <c:pt idx="74">
                  <c:v>466</c:v>
                </c:pt>
                <c:pt idx="75">
                  <c:v>482</c:v>
                </c:pt>
                <c:pt idx="76">
                  <c:v>497</c:v>
                </c:pt>
                <c:pt idx="77">
                  <c:v>513</c:v>
                </c:pt>
                <c:pt idx="78">
                  <c:v>531</c:v>
                </c:pt>
                <c:pt idx="79">
                  <c:v>550</c:v>
                </c:pt>
                <c:pt idx="80">
                  <c:v>570</c:v>
                </c:pt>
                <c:pt idx="81">
                  <c:v>589</c:v>
                </c:pt>
                <c:pt idx="82">
                  <c:v>609</c:v>
                </c:pt>
                <c:pt idx="83">
                  <c:v>629</c:v>
                </c:pt>
                <c:pt idx="84">
                  <c:v>651</c:v>
                </c:pt>
                <c:pt idx="85">
                  <c:v>674</c:v>
                </c:pt>
                <c:pt idx="86">
                  <c:v>697</c:v>
                </c:pt>
                <c:pt idx="87">
                  <c:v>721</c:v>
                </c:pt>
                <c:pt idx="88">
                  <c:v>745</c:v>
                </c:pt>
                <c:pt idx="89">
                  <c:v>771</c:v>
                </c:pt>
                <c:pt idx="90">
                  <c:v>797</c:v>
                </c:pt>
                <c:pt idx="91">
                  <c:v>825</c:v>
                </c:pt>
                <c:pt idx="92">
                  <c:v>853</c:v>
                </c:pt>
                <c:pt idx="93">
                  <c:v>882</c:v>
                </c:pt>
                <c:pt idx="94">
                  <c:v>912</c:v>
                </c:pt>
                <c:pt idx="95">
                  <c:v>943</c:v>
                </c:pt>
                <c:pt idx="96">
                  <c:v>975</c:v>
                </c:pt>
                <c:pt idx="97">
                  <c:v>1009</c:v>
                </c:pt>
                <c:pt idx="98">
                  <c:v>1043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CF-4238-B5D3-D60B1DE62065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Sheet1!$A$32:$A$130</c:f>
              <c:numCache>
                <c:formatCode>m/d/yyyy</c:formatCode>
                <c:ptCount val="99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</c:numCache>
            </c:numRef>
          </c:cat>
          <c:val>
            <c:numRef>
              <c:f>Sheet1!$F$32:$F$130</c:f>
              <c:numCache>
                <c:formatCode>General</c:formatCode>
                <c:ptCount val="99"/>
                <c:pt idx="57">
                  <c:v>276</c:v>
                </c:pt>
                <c:pt idx="58">
                  <c:v>279</c:v>
                </c:pt>
                <c:pt idx="59">
                  <c:v>273</c:v>
                </c:pt>
                <c:pt idx="60">
                  <c:v>280</c:v>
                </c:pt>
                <c:pt idx="61">
                  <c:v>293</c:v>
                </c:pt>
                <c:pt idx="62">
                  <c:v>310</c:v>
                </c:pt>
                <c:pt idx="63">
                  <c:v>327</c:v>
                </c:pt>
                <c:pt idx="64">
                  <c:v>334</c:v>
                </c:pt>
                <c:pt idx="65">
                  <c:v>339</c:v>
                </c:pt>
                <c:pt idx="66">
                  <c:v>349</c:v>
                </c:pt>
                <c:pt idx="67">
                  <c:v>365</c:v>
                </c:pt>
                <c:pt idx="68">
                  <c:v>381</c:v>
                </c:pt>
                <c:pt idx="69">
                  <c:v>395</c:v>
                </c:pt>
                <c:pt idx="70">
                  <c:v>406</c:v>
                </c:pt>
                <c:pt idx="71">
                  <c:v>433</c:v>
                </c:pt>
                <c:pt idx="72">
                  <c:v>457</c:v>
                </c:pt>
                <c:pt idx="73">
                  <c:v>479</c:v>
                </c:pt>
                <c:pt idx="74">
                  <c:v>501</c:v>
                </c:pt>
                <c:pt idx="75">
                  <c:v>524</c:v>
                </c:pt>
                <c:pt idx="76">
                  <c:v>550</c:v>
                </c:pt>
                <c:pt idx="77">
                  <c:v>578</c:v>
                </c:pt>
                <c:pt idx="78">
                  <c:v>609</c:v>
                </c:pt>
                <c:pt idx="79">
                  <c:v>639</c:v>
                </c:pt>
                <c:pt idx="80">
                  <c:v>669</c:v>
                </c:pt>
                <c:pt idx="81">
                  <c:v>702</c:v>
                </c:pt>
                <c:pt idx="82">
                  <c:v>737</c:v>
                </c:pt>
                <c:pt idx="83">
                  <c:v>774</c:v>
                </c:pt>
                <c:pt idx="84">
                  <c:v>813</c:v>
                </c:pt>
                <c:pt idx="85">
                  <c:v>853</c:v>
                </c:pt>
                <c:pt idx="86">
                  <c:v>894</c:v>
                </c:pt>
                <c:pt idx="87">
                  <c:v>938</c:v>
                </c:pt>
                <c:pt idx="88">
                  <c:v>985</c:v>
                </c:pt>
                <c:pt idx="89">
                  <c:v>1034</c:v>
                </c:pt>
                <c:pt idx="90">
                  <c:v>1085</c:v>
                </c:pt>
                <c:pt idx="91">
                  <c:v>1139</c:v>
                </c:pt>
                <c:pt idx="92">
                  <c:v>1195</c:v>
                </c:pt>
                <c:pt idx="93">
                  <c:v>1254</c:v>
                </c:pt>
                <c:pt idx="94">
                  <c:v>1316</c:v>
                </c:pt>
                <c:pt idx="95">
                  <c:v>1381</c:v>
                </c:pt>
                <c:pt idx="96">
                  <c:v>1449</c:v>
                </c:pt>
                <c:pt idx="97">
                  <c:v>1521</c:v>
                </c:pt>
                <c:pt idx="98">
                  <c:v>1595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CF-4238-B5D3-D60B1DE62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chart" Target="../charts/char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eg"/><Relationship Id="rId5" Type="http://schemas.openxmlformats.org/officeDocument/2006/relationships/image" Target="../media/image36.gif"/><Relationship Id="rId4" Type="http://schemas.openxmlformats.org/officeDocument/2006/relationships/chart" Target="../charts/char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chart" Target="../charts/char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chart" Target="../charts/char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jpeg"/><Relationship Id="rId4" Type="http://schemas.openxmlformats.org/officeDocument/2006/relationships/chart" Target="../charts/char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chart" Target="../charts/char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jpg"/><Relationship Id="rId5" Type="http://schemas.openxmlformats.org/officeDocument/2006/relationships/image" Target="../media/image50.gif"/><Relationship Id="rId4" Type="http://schemas.openxmlformats.org/officeDocument/2006/relationships/chart" Target="../charts/chart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chart" Target="../charts/char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gif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tiff"/><Relationship Id="rId5" Type="http://schemas.openxmlformats.org/officeDocument/2006/relationships/image" Target="../media/image18.png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úprava scénářů 12.12.2020 -</a:t>
            </a:r>
            <a:endParaRPr lang="cs-CZ" sz="3200" b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3B5F85E4-19DF-4150-BDA0-8ED0C3168339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BE7F0F2E-A828-4C52-98BD-81854E125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5A3D3E7D-F7D5-45AF-A620-52F0981F8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E6D8AC5-5614-40C6-8C74-4E279A79E42A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26FED9C-75E2-4781-A951-19ED852B938F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D07611CC-C15C-4370-AA59-6B2BFAE7F651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Chart 4">
            <a:extLst>
              <a:ext uri="{FF2B5EF4-FFF2-40B4-BE49-F238E27FC236}">
                <a16:creationId xmlns:a16="http://schemas.microsoft.com/office/drawing/2014/main" id="{7286DB16-76E3-4FC2-8ABF-FAAC299FB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07879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2" name="TextovéPole 81">
            <a:extLst>
              <a:ext uri="{FF2B5EF4-FFF2-40B4-BE49-F238E27FC236}">
                <a16:creationId xmlns:a16="http://schemas.microsoft.com/office/drawing/2014/main" id="{D5C2AB08-FD60-4A42-9E7D-9D8F93EDCF2F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3" name="Tabulka 9">
            <a:extLst>
              <a:ext uri="{FF2B5EF4-FFF2-40B4-BE49-F238E27FC236}">
                <a16:creationId xmlns:a16="http://schemas.microsoft.com/office/drawing/2014/main" id="{DF385B15-D80B-455A-A485-BAEA6305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5265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2 855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2 067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613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216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4" name="TextovéPole 83">
            <a:extLst>
              <a:ext uri="{FF2B5EF4-FFF2-40B4-BE49-F238E27FC236}">
                <a16:creationId xmlns:a16="http://schemas.microsoft.com/office/drawing/2014/main" id="{5F58E03F-9BEB-4585-8EDC-695BA80E3A03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85" name="Tabulka 9">
            <a:extLst>
              <a:ext uri="{FF2B5EF4-FFF2-40B4-BE49-F238E27FC236}">
                <a16:creationId xmlns:a16="http://schemas.microsoft.com/office/drawing/2014/main" id="{4947599E-99CA-4FDA-85F1-1DA0C37F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14371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1 315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1 207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601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328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6" name="TextovéPole 85">
            <a:extLst>
              <a:ext uri="{FF2B5EF4-FFF2-40B4-BE49-F238E27FC236}">
                <a16:creationId xmlns:a16="http://schemas.microsoft.com/office/drawing/2014/main" id="{6650D40B-1A75-4FAF-BC9D-4C7F042F2349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7" name="Tabulka 9">
            <a:extLst>
              <a:ext uri="{FF2B5EF4-FFF2-40B4-BE49-F238E27FC236}">
                <a16:creationId xmlns:a16="http://schemas.microsoft.com/office/drawing/2014/main" id="{5B501310-8870-4F70-8FBF-EC1F9BA9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12356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3 999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2 615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619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8" name="TextovéPole 87">
            <a:extLst>
              <a:ext uri="{FF2B5EF4-FFF2-40B4-BE49-F238E27FC236}">
                <a16:creationId xmlns:a16="http://schemas.microsoft.com/office/drawing/2014/main" id="{83F3DB1B-DFBB-436F-9B7A-CFBDE1638074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89" name="Přímá spojnice se šipkou 88">
            <a:extLst>
              <a:ext uri="{FF2B5EF4-FFF2-40B4-BE49-F238E27FC236}">
                <a16:creationId xmlns:a16="http://schemas.microsoft.com/office/drawing/2014/main" id="{0BEACA8E-3AE4-4AF5-8AFC-4E6DF78C5F62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B02A693E-E90D-46F7-AF53-96F5F9707FB6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27EA283-5654-4039-AC10-684476BE3DD7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4B62F5E3-0633-441B-85FC-F11F8D22730D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AF80585-27AD-434E-B881-A06F5ADD9561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49FC7A1-DA51-449A-80FE-E1187E59345C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A7C0D4E0-A6C1-43C7-A1C1-0A0B2754F247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40969FCE-2720-4D46-AD44-51163F912844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F6B816F-1050-40E1-909B-4C2140EA4E16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1F3A21CD-CF97-4689-8C64-B9E72613172E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11EDA1EA-CFC7-4715-81B6-BCA2539994A7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92322E59-7DA3-4A88-9B06-B16EB83F3A40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99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6411" cy="576000"/>
          </a:xfrm>
        </p:spPr>
        <p:txBody>
          <a:bodyPr/>
          <a:lstStyle/>
          <a:p>
            <a:r>
              <a:rPr lang="cs-CZ" dirty="0"/>
              <a:t>Modelové hodnocení počtu nových případů: Středočeský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25D4822F-FC19-44B4-A5F0-7FC0906C967A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B6BA1B9D-8138-4DCB-A59B-F51039AE3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4556922-1461-40AD-A52F-8F81C80D4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BFD25B4-9F6D-474C-8EFC-4095FA857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91626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tisíc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4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3" y="1953525"/>
            <a:ext cx="3998712" cy="2137986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JH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1,08 (95% IS 1,03–1,14)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695487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Jihočeský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98AF4A2C-9D35-4128-8664-AF83DEEB37B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1584D066-F274-4A3F-85BE-F5180680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5C5E65B7-1E6F-4040-90E4-EE3F53C5C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414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Jihočeský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295EAC5-4CAC-450A-B26F-6866241ECE7A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6574B8-8EF6-49B2-8285-AEB02361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851C2264-B144-4118-98DE-D0F3662A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7CE7533-1B88-4332-B802-DE1FD2C1EF56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47415BD5-62B1-4E88-B4C3-4C9BC33291B8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BA3097CC-A8FE-4D91-9687-0DADA5F52B28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Chart 4">
            <a:extLst>
              <a:ext uri="{FF2B5EF4-FFF2-40B4-BE49-F238E27FC236}">
                <a16:creationId xmlns:a16="http://schemas.microsoft.com/office/drawing/2014/main" id="{E32AC04E-76F3-433B-9787-20E8309D9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8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2" name="TextovéPole 81">
            <a:extLst>
              <a:ext uri="{FF2B5EF4-FFF2-40B4-BE49-F238E27FC236}">
                <a16:creationId xmlns:a16="http://schemas.microsoft.com/office/drawing/2014/main" id="{C824DFC1-4630-4B19-BABD-8B2F4470DB33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3" name="Tabulka 9">
            <a:extLst>
              <a:ext uri="{FF2B5EF4-FFF2-40B4-BE49-F238E27FC236}">
                <a16:creationId xmlns:a16="http://schemas.microsoft.com/office/drawing/2014/main" id="{AB247E37-5488-4B60-A626-E1075A4C9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4450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1 352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979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4" name="TextovéPole 83">
            <a:extLst>
              <a:ext uri="{FF2B5EF4-FFF2-40B4-BE49-F238E27FC236}">
                <a16:creationId xmlns:a16="http://schemas.microsoft.com/office/drawing/2014/main" id="{D1302F6B-5AEC-42D4-9897-BE6FA0FFA4EC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85" name="Tabulka 9">
            <a:extLst>
              <a:ext uri="{FF2B5EF4-FFF2-40B4-BE49-F238E27FC236}">
                <a16:creationId xmlns:a16="http://schemas.microsoft.com/office/drawing/2014/main" id="{8195C170-7EFF-44E9-A926-2493F5376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79317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572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285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6" name="TextovéPole 85">
            <a:extLst>
              <a:ext uri="{FF2B5EF4-FFF2-40B4-BE49-F238E27FC236}">
                <a16:creationId xmlns:a16="http://schemas.microsoft.com/office/drawing/2014/main" id="{FC26BA3B-F27F-482A-86C9-D53D5F888A89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7" name="Tabulka 9">
            <a:extLst>
              <a:ext uri="{FF2B5EF4-FFF2-40B4-BE49-F238E27FC236}">
                <a16:creationId xmlns:a16="http://schemas.microsoft.com/office/drawing/2014/main" id="{8120EDDB-F2F7-4081-9891-FEEFFC3D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39710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1 894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1 239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8" name="TextovéPole 87">
            <a:extLst>
              <a:ext uri="{FF2B5EF4-FFF2-40B4-BE49-F238E27FC236}">
                <a16:creationId xmlns:a16="http://schemas.microsoft.com/office/drawing/2014/main" id="{32563A67-831C-452C-9BBB-BCDB299C81A8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89" name="Přímá spojnice se šipkou 88">
            <a:extLst>
              <a:ext uri="{FF2B5EF4-FFF2-40B4-BE49-F238E27FC236}">
                <a16:creationId xmlns:a16="http://schemas.microsoft.com/office/drawing/2014/main" id="{D902484F-8CAD-468D-A677-DD531FB91B3A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A6D0B0FF-2F22-409B-8DF5-ACF376545EEA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80E7CEFE-4ECF-46B3-B61D-006945A3951A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24725D21-CCB6-4023-9717-38E3FB788DBB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2C44A016-7276-4E38-BCD5-DCF39E4D078C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BA9AC8A-E1E2-401B-A94C-183F60934EED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CACFD072-BC87-4A12-A111-B76348702173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9FEA412-EE8C-45F2-B39A-41119A04BDD8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F621F24C-0DF4-422E-82FD-A43C72758732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0BD1A17F-4625-4D60-8689-D441E647515A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02875E9-190F-4437-89FA-74147C494E77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06BB251B-503B-4BFD-8561-5E9ADE07083B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1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Jihočeský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1ED187CF-D7FF-4017-BF5F-78502233EFDC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3FBF17F-4EF8-48CF-93A1-9BD471055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763FAF7-F65A-4FEC-84DB-FED4C270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1E243E81-9184-4B20-AA42-F3A33522A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04885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4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3" y="1953525"/>
            <a:ext cx="3998711" cy="2137985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PLK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1,06 (95% IS 1,01–1,12)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925657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Plzeňský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CCB4235-0528-46E1-9041-B2003CEB1589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04BD4C32-27B0-42B0-B3C3-915338E4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77ACD3AC-68C9-4409-8AD2-B920AF01D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70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Plzeňský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E4AE3A8-1CAB-4DA6-948D-6FB9B0FA454A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E79912EE-6E1E-44A6-BD0F-C62D3C86D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80C402FB-0D59-4CD1-BF0B-C7E9F6491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0065585-D565-4AE9-AC14-3520649FD2F7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2C297C1-B30C-4ACA-BA64-675052D68A97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95587E11-9C0A-4D2F-83CD-41F2675C980B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Chart 4">
            <a:extLst>
              <a:ext uri="{FF2B5EF4-FFF2-40B4-BE49-F238E27FC236}">
                <a16:creationId xmlns:a16="http://schemas.microsoft.com/office/drawing/2014/main" id="{13449E3A-8444-41AF-A88F-96B6D386F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23252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2" name="TextovéPole 81">
            <a:extLst>
              <a:ext uri="{FF2B5EF4-FFF2-40B4-BE49-F238E27FC236}">
                <a16:creationId xmlns:a16="http://schemas.microsoft.com/office/drawing/2014/main" id="{1A726302-45DD-4D77-A5CA-E224D2863CE6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3" name="Tabulka 9">
            <a:extLst>
              <a:ext uri="{FF2B5EF4-FFF2-40B4-BE49-F238E27FC236}">
                <a16:creationId xmlns:a16="http://schemas.microsoft.com/office/drawing/2014/main" id="{1F8E47D4-33BD-4F1B-A6FB-B64F19079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87776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1 139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825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245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4" name="TextovéPole 83">
            <a:extLst>
              <a:ext uri="{FF2B5EF4-FFF2-40B4-BE49-F238E27FC236}">
                <a16:creationId xmlns:a16="http://schemas.microsoft.com/office/drawing/2014/main" id="{3AD1184A-0432-43EB-A0D1-AA7FF0E5B572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85" name="Tabulka 9">
            <a:extLst>
              <a:ext uri="{FF2B5EF4-FFF2-40B4-BE49-F238E27FC236}">
                <a16:creationId xmlns:a16="http://schemas.microsoft.com/office/drawing/2014/main" id="{17086244-9F0B-4CB7-838B-A2393CF5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01021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482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240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131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6" name="TextovéPole 85">
            <a:extLst>
              <a:ext uri="{FF2B5EF4-FFF2-40B4-BE49-F238E27FC236}">
                <a16:creationId xmlns:a16="http://schemas.microsoft.com/office/drawing/2014/main" id="{EA928028-7098-4EF2-A3DC-BE4075AF42D5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7" name="Tabulka 9">
            <a:extLst>
              <a:ext uri="{FF2B5EF4-FFF2-40B4-BE49-F238E27FC236}">
                <a16:creationId xmlns:a16="http://schemas.microsoft.com/office/drawing/2014/main" id="{8F740E18-E4EB-43EC-A57C-945643E2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3663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1 595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1 043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247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8" name="TextovéPole 87">
            <a:extLst>
              <a:ext uri="{FF2B5EF4-FFF2-40B4-BE49-F238E27FC236}">
                <a16:creationId xmlns:a16="http://schemas.microsoft.com/office/drawing/2014/main" id="{E0178EF7-2E84-4AD1-996D-560273602C43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89" name="Přímá spojnice se šipkou 88">
            <a:extLst>
              <a:ext uri="{FF2B5EF4-FFF2-40B4-BE49-F238E27FC236}">
                <a16:creationId xmlns:a16="http://schemas.microsoft.com/office/drawing/2014/main" id="{1028757D-2466-4B31-8A99-48E441FE28DC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1F31C568-0C32-4422-B11D-4662D8867D0C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143366C-2D90-4FD1-9FB2-E4E7C81A58D2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B9D17D73-B5CE-411F-82C1-F764BF535685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627F92C-BD39-4068-9C07-7610431C1395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7DA30CFC-F5D9-4EC4-802E-CCC3C19EFEFE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D4FDB442-A445-4157-9DC4-595B481D8EB8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F980B589-C9D4-4D49-AFF2-D86A7117D7D8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418F4F70-38D0-4A03-A29A-1CB249436111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E1B36823-EC75-4D30-9CBF-4596DA16BA9F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CD777345-D526-4C26-80C5-47E17CCC60EB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E0BFB5D1-086B-422D-B675-A2DCFDF6FD7C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37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Plzeňský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3238A3C2-0195-4A68-8AE7-5758CDCAEE1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E47BCC8E-8B02-4C30-BC52-F140A40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6CA102E-88F3-47F4-A7D5-BD8B377B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6AA1D3F9-F1F0-412B-858F-CFB33748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83522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945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763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5585" y="1955301"/>
            <a:ext cx="3998711" cy="2137985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KV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1,07 (95% IS 0,99–1,15)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47285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</a:t>
            </a:r>
            <a:r>
              <a:rPr lang="cs-CZ" dirty="0"/>
              <a:t>Karlovarský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D30010D-2F56-46E7-A30F-9197B68003D6}"/>
              </a:ext>
            </a:extLst>
          </p:cNvPr>
          <p:cNvGrpSpPr/>
          <p:nvPr/>
        </p:nvGrpSpPr>
        <p:grpSpPr>
          <a:xfrm>
            <a:off x="10932032" y="615852"/>
            <a:ext cx="1158835" cy="360249"/>
            <a:chOff x="12375318" y="2247704"/>
            <a:chExt cx="1580446" cy="491316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D1654840-CD65-4173-8F14-7260CB02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76CB97FC-D7E4-4D25-8A14-F7935B1E8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5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Karlovarský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E776F938-53D0-476E-AD7E-05D6CD96BE6C}"/>
              </a:ext>
            </a:extLst>
          </p:cNvPr>
          <p:cNvGrpSpPr/>
          <p:nvPr/>
        </p:nvGrpSpPr>
        <p:grpSpPr>
          <a:xfrm>
            <a:off x="10932032" y="615852"/>
            <a:ext cx="1158835" cy="360249"/>
            <a:chOff x="12375318" y="2247704"/>
            <a:chExt cx="1580446" cy="49131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DA3184FB-00BD-47EB-A408-6C78527B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6E0FF1E7-FCDF-4E0F-9CDD-AC2FA069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AD804061-7078-48F7-BDDB-0F1B2F268577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BD2DC83D-0FCE-42B1-8ABE-634F3065ACA0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55" name="Přímá spojnice se šipkou 54">
            <a:extLst>
              <a:ext uri="{FF2B5EF4-FFF2-40B4-BE49-F238E27FC236}">
                <a16:creationId xmlns:a16="http://schemas.microsoft.com/office/drawing/2014/main" id="{48346251-54AB-4F6E-A91D-CB038EDA256A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Chart 4">
            <a:extLst>
              <a:ext uri="{FF2B5EF4-FFF2-40B4-BE49-F238E27FC236}">
                <a16:creationId xmlns:a16="http://schemas.microsoft.com/office/drawing/2014/main" id="{B61C7326-1195-47EC-8D9B-80FEFC039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37901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2" name="TextovéPole 91">
            <a:extLst>
              <a:ext uri="{FF2B5EF4-FFF2-40B4-BE49-F238E27FC236}">
                <a16:creationId xmlns:a16="http://schemas.microsoft.com/office/drawing/2014/main" id="{CD35CE46-CC4A-44C7-9CA8-314745146797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93" name="Tabulka 9">
            <a:extLst>
              <a:ext uri="{FF2B5EF4-FFF2-40B4-BE49-F238E27FC236}">
                <a16:creationId xmlns:a16="http://schemas.microsoft.com/office/drawing/2014/main" id="{F63FC8C6-375D-448C-A34C-2EACC5BA7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9038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375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94" name="TextovéPole 93">
            <a:extLst>
              <a:ext uri="{FF2B5EF4-FFF2-40B4-BE49-F238E27FC236}">
                <a16:creationId xmlns:a16="http://schemas.microsoft.com/office/drawing/2014/main" id="{34A120D2-1E72-483E-9DBF-21E73C907733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95" name="Tabulka 9">
            <a:extLst>
              <a:ext uri="{FF2B5EF4-FFF2-40B4-BE49-F238E27FC236}">
                <a16:creationId xmlns:a16="http://schemas.microsoft.com/office/drawing/2014/main" id="{C3A14CEF-6850-4D2D-BA9A-1C977472E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06048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219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96" name="TextovéPole 95">
            <a:extLst>
              <a:ext uri="{FF2B5EF4-FFF2-40B4-BE49-F238E27FC236}">
                <a16:creationId xmlns:a16="http://schemas.microsoft.com/office/drawing/2014/main" id="{A9509587-B4BF-444D-AAF0-0F1D6529FC1E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97" name="Tabulka 9">
            <a:extLst>
              <a:ext uri="{FF2B5EF4-FFF2-40B4-BE49-F238E27FC236}">
                <a16:creationId xmlns:a16="http://schemas.microsoft.com/office/drawing/2014/main" id="{2F65D574-2FF1-4DE5-8718-F6AF6887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62939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474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98" name="TextovéPole 97">
            <a:extLst>
              <a:ext uri="{FF2B5EF4-FFF2-40B4-BE49-F238E27FC236}">
                <a16:creationId xmlns:a16="http://schemas.microsoft.com/office/drawing/2014/main" id="{23C792AC-346E-4709-9A15-5F08089A0ED1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99" name="Přímá spojnice se šipkou 98">
            <a:extLst>
              <a:ext uri="{FF2B5EF4-FFF2-40B4-BE49-F238E27FC236}">
                <a16:creationId xmlns:a16="http://schemas.microsoft.com/office/drawing/2014/main" id="{39DC27AA-37AB-4B69-97C9-A81CA3E012DB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4D46C3EC-FE57-4579-AC10-950C06EBEC7C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51FEB65-F269-4D07-830E-AD4B76299E10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FFA0AAC8-861D-47DD-9505-15043080AAEB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CC929F1-5DDB-4DC7-9CAD-D161286595DF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43E449F8-EB42-49D0-895C-EB79432C54F5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22268A5-8093-4A06-83DA-E4D1C0F01ED9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777CCA6B-85A3-4373-944C-C677F4BB75D8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281C02D-1714-47B7-A1E1-A79D3583065D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DE297EB-70E8-426D-A3F7-1FAEE45F8E2B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C2A0326-9CE8-4BD3-8E5F-9B562BFEC783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96FC5C90-6CDD-4981-85DE-916E1A3694E9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68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Navržené scénáře pro vývoj epidemie do </a:t>
            </a:r>
            <a:r>
              <a:rPr lang="en-US" dirty="0"/>
              <a:t>za</a:t>
            </a:r>
            <a:r>
              <a:rPr lang="cs-CZ" dirty="0" err="1"/>
              <a:t>čátku</a:t>
            </a:r>
            <a:r>
              <a:rPr lang="cs-CZ" dirty="0"/>
              <a:t> ledna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48531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(příznivý scénář; předpokládané R = </a:t>
            </a:r>
            <a:r>
              <a:rPr lang="en-US" sz="1800" b="1" dirty="0">
                <a:solidFill>
                  <a:srgbClr val="00B050"/>
                </a:solidFill>
              </a:rPr>
              <a:t>0,8</a:t>
            </a:r>
            <a:r>
              <a:rPr lang="cs-CZ" sz="1800" b="1" dirty="0">
                <a:solidFill>
                  <a:srgbClr val="00B050"/>
                </a:solidFill>
              </a:rPr>
              <a:t>5)</a:t>
            </a:r>
            <a:r>
              <a:rPr lang="en-US" sz="1800" b="1" dirty="0">
                <a:solidFill>
                  <a:srgbClr val="00B050"/>
                </a:solidFill>
              </a:rPr>
              <a:t>*</a:t>
            </a:r>
            <a:endParaRPr lang="cs-CZ" sz="1800" b="1" dirty="0">
              <a:solidFill>
                <a:srgbClr val="00B050"/>
              </a:solidFill>
            </a:endParaRPr>
          </a:p>
          <a:p>
            <a:pPr lvl="1"/>
            <a:r>
              <a:rPr lang="cs-CZ" sz="1600" dirty="0"/>
              <a:t>předpokládá pokles počtu nově pozitivních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pro setrvalý stav; předpokládané R = 1,00)</a:t>
            </a:r>
          </a:p>
          <a:p>
            <a:pPr lvl="1"/>
            <a:r>
              <a:rPr lang="cs-CZ" sz="1600" dirty="0"/>
              <a:t>předpokládá pokračování situace, stabilizace vývoje při R = 1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(rizikový scénář, předpokládané R = 1,20)</a:t>
            </a:r>
          </a:p>
          <a:p>
            <a:pPr lvl="1"/>
            <a:r>
              <a:rPr lang="cs-CZ" sz="1600" dirty="0"/>
              <a:t>předpokládá zřetelné zhoršení situace, zrychlení po dílčím uvolnění opatření od 18. 11.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(velmi rizikový scénář, předpokládané R = 1,30)</a:t>
            </a:r>
          </a:p>
          <a:p>
            <a:pPr lvl="1"/>
            <a:r>
              <a:rPr lang="cs-CZ" sz="1600" dirty="0"/>
              <a:t>předpokládá zřetelné zhoršení situace, zrychlení po dílčím uvolnění opatření od 18. 11. (R = 1,20), </a:t>
            </a:r>
            <a:br>
              <a:rPr lang="cs-CZ" sz="1600" dirty="0"/>
            </a:br>
            <a:r>
              <a:rPr lang="cs-CZ" sz="1600" dirty="0"/>
              <a:t>další eskalace po otevření restaurací, všech obchodů a služeb od 3.12. (R = 1,30) </a:t>
            </a:r>
          </a:p>
          <a:p>
            <a:pPr lvl="1"/>
            <a:r>
              <a:rPr lang="cs-CZ" sz="1600" dirty="0"/>
              <a:t>situace spojená s nedostatečnou </a:t>
            </a:r>
            <a:r>
              <a:rPr lang="cs-CZ" sz="1600" i="1" dirty="0" err="1"/>
              <a:t>compliance</a:t>
            </a:r>
            <a:r>
              <a:rPr lang="cs-CZ" sz="1600" dirty="0"/>
              <a:t> populace, příp. sníženou efektivitou trasování apod.</a:t>
            </a:r>
          </a:p>
          <a:p>
            <a:pPr marL="457200" lvl="1" indent="0">
              <a:buNone/>
            </a:pPr>
            <a:endParaRPr lang="cs-CZ" sz="2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43884" y="6061763"/>
            <a:ext cx="11354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en-US" sz="1200" b="1" dirty="0">
                <a:solidFill>
                  <a:srgbClr val="00B050"/>
                </a:solidFill>
              </a:rPr>
              <a:t>p</a:t>
            </a:r>
            <a:r>
              <a:rPr lang="cs-CZ" sz="1200" b="1" dirty="0" err="1">
                <a:solidFill>
                  <a:srgbClr val="00B050"/>
                </a:solidFill>
              </a:rPr>
              <a:t>ůvodní</a:t>
            </a:r>
            <a:r>
              <a:rPr lang="cs-CZ" sz="1200" b="1" dirty="0">
                <a:solidFill>
                  <a:srgbClr val="00B050"/>
                </a:solidFill>
              </a:rPr>
              <a:t> velmi příznivý scénář </a:t>
            </a:r>
            <a:r>
              <a:rPr lang="cs-CZ" sz="1200" dirty="0"/>
              <a:t>odpovídal kalibraci reprodukčního čísla SIR epidemiologickým modelem pro krátkodobé predikce ÚZIS ČR v segmentu od </a:t>
            </a:r>
            <a:r>
              <a:rPr lang="en-US" sz="1200" dirty="0"/>
              <a:t>28.</a:t>
            </a:r>
            <a:r>
              <a:rPr lang="cs-CZ" sz="1200" dirty="0"/>
              <a:t> </a:t>
            </a:r>
            <a:r>
              <a:rPr lang="en-US" sz="1200" dirty="0"/>
              <a:t>10</a:t>
            </a:r>
            <a:r>
              <a:rPr lang="cs-CZ" sz="1200" dirty="0"/>
              <a:t>. do 26.11.2020, odhad 0,74 (0,65</a:t>
            </a:r>
            <a:r>
              <a:rPr lang="cs-CZ" sz="1200" dirty="0">
                <a:solidFill>
                  <a:srgbClr val="000000"/>
                </a:solidFill>
              </a:rPr>
              <a:t>–</a:t>
            </a:r>
            <a:r>
              <a:rPr lang="cs-CZ" sz="1200" dirty="0"/>
              <a:t>0,82), interval odpovídá 95% intervalu neurčitosti z odhadů získaných kalibrací modelu, kalibračním cílem byly denní přírůstky, </a:t>
            </a:r>
            <a:br>
              <a:rPr lang="cs-CZ" sz="1200" dirty="0"/>
            </a:br>
            <a:r>
              <a:rPr lang="cs-CZ" sz="1200" dirty="0"/>
              <a:t>s vyjmutím volných dnů a jednoho následujícího dne</a:t>
            </a:r>
          </a:p>
        </p:txBody>
      </p:sp>
      <p:pic>
        <p:nvPicPr>
          <p:cNvPr id="5" name="Vlajka CR">
            <a:extLst>
              <a:ext uri="{FF2B5EF4-FFF2-40B4-BE49-F238E27FC236}">
                <a16:creationId xmlns:a16="http://schemas.microsoft.com/office/drawing/2014/main" id="{29FD22CB-EF49-4469-9F40-52D3F1C665C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110352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1" y="2"/>
            <a:ext cx="7712350" cy="576000"/>
          </a:xfrm>
        </p:spPr>
        <p:txBody>
          <a:bodyPr/>
          <a:lstStyle/>
          <a:p>
            <a:r>
              <a:rPr lang="cs-CZ" dirty="0"/>
              <a:t>Modelové hodnocení počtu nových případů: Karlovarský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E2D54D-49AF-4C20-9B43-6C990572E0A2}"/>
              </a:ext>
            </a:extLst>
          </p:cNvPr>
          <p:cNvGrpSpPr/>
          <p:nvPr/>
        </p:nvGrpSpPr>
        <p:grpSpPr>
          <a:xfrm>
            <a:off x="10932032" y="615852"/>
            <a:ext cx="1158835" cy="360249"/>
            <a:chOff x="12375318" y="2247704"/>
            <a:chExt cx="1580446" cy="49131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7609ED3B-46DE-4EDA-AB8F-1159EF054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FF284863-00A5-467B-9B6C-BD3342F9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34109A58-1BF5-4902-A34D-3CBCD3283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23428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37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58" y="1826665"/>
            <a:ext cx="3998711" cy="2137985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U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1,12 (95% IS 1,08–1,17)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406148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Ústecký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10BDF12-AC8E-439F-90E6-1C089ACB6D3E}"/>
              </a:ext>
            </a:extLst>
          </p:cNvPr>
          <p:cNvGrpSpPr/>
          <p:nvPr/>
        </p:nvGrpSpPr>
        <p:grpSpPr>
          <a:xfrm>
            <a:off x="11002009" y="660766"/>
            <a:ext cx="1106941" cy="258352"/>
            <a:chOff x="12381998" y="598524"/>
            <a:chExt cx="2097028" cy="4894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164F11C7-C398-47C8-BCAA-486211E77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FD19786C-AF5F-47B7-82FF-933BDC54F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98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Ústecký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42411543-AE91-4DBE-BA1E-78B1FFEE7878}"/>
              </a:ext>
            </a:extLst>
          </p:cNvPr>
          <p:cNvGrpSpPr/>
          <p:nvPr/>
        </p:nvGrpSpPr>
        <p:grpSpPr>
          <a:xfrm>
            <a:off x="11002009" y="660766"/>
            <a:ext cx="1106941" cy="258352"/>
            <a:chOff x="12381998" y="598524"/>
            <a:chExt cx="2097028" cy="4894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4A6ACFC-146F-40FC-AF64-7AFB286DA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8043EA33-9EBA-43C4-85FF-7BF309CDA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180B205-1C42-4785-AA0E-088353E20BBC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80118F8-2F09-48FD-86EC-E9C9E1218D5F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A9494B78-EF27-4BD2-B746-2415A7C29D8D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Chart 4">
            <a:extLst>
              <a:ext uri="{FF2B5EF4-FFF2-40B4-BE49-F238E27FC236}">
                <a16:creationId xmlns:a16="http://schemas.microsoft.com/office/drawing/2014/main" id="{FCEEE321-5D4A-4EAF-A5BF-A5A3545F7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71594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2" name="TextovéPole 81">
            <a:extLst>
              <a:ext uri="{FF2B5EF4-FFF2-40B4-BE49-F238E27FC236}">
                <a16:creationId xmlns:a16="http://schemas.microsoft.com/office/drawing/2014/main" id="{F0078DBA-1FDB-433A-8E0C-EA12423710A6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3" name="Tabulka 9">
            <a:extLst>
              <a:ext uri="{FF2B5EF4-FFF2-40B4-BE49-F238E27FC236}">
                <a16:creationId xmlns:a16="http://schemas.microsoft.com/office/drawing/2014/main" id="{D38E695C-0324-46CC-8CAA-D3A5C5DE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39616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1 697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1 229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365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4" name="TextovéPole 83">
            <a:extLst>
              <a:ext uri="{FF2B5EF4-FFF2-40B4-BE49-F238E27FC236}">
                <a16:creationId xmlns:a16="http://schemas.microsoft.com/office/drawing/2014/main" id="{04F60FC7-B673-4032-9F60-52064F108CD9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85" name="Tabulka 9">
            <a:extLst>
              <a:ext uri="{FF2B5EF4-FFF2-40B4-BE49-F238E27FC236}">
                <a16:creationId xmlns:a16="http://schemas.microsoft.com/office/drawing/2014/main" id="{19F13D5C-8C1C-46F2-9E21-7A54E4A1F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66196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718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357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195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6" name="TextovéPole 85">
            <a:extLst>
              <a:ext uri="{FF2B5EF4-FFF2-40B4-BE49-F238E27FC236}">
                <a16:creationId xmlns:a16="http://schemas.microsoft.com/office/drawing/2014/main" id="{0D8662F0-3B9B-475D-9522-5BA209D6C6B3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87" name="Tabulka 9">
            <a:extLst>
              <a:ext uri="{FF2B5EF4-FFF2-40B4-BE49-F238E27FC236}">
                <a16:creationId xmlns:a16="http://schemas.microsoft.com/office/drawing/2014/main" id="{CD52EF66-F497-4B6D-A193-9F5215523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98463"/>
              </p:ext>
            </p:extLst>
          </p:nvPr>
        </p:nvGraphicFramePr>
        <p:xfrm>
          <a:off x="10395531" y="160406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2 377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1 554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368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88" name="TextovéPole 87">
            <a:extLst>
              <a:ext uri="{FF2B5EF4-FFF2-40B4-BE49-F238E27FC236}">
                <a16:creationId xmlns:a16="http://schemas.microsoft.com/office/drawing/2014/main" id="{6790687F-C67E-4384-82D6-9A8E8C45F944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89" name="Přímá spojnice se šipkou 88">
            <a:extLst>
              <a:ext uri="{FF2B5EF4-FFF2-40B4-BE49-F238E27FC236}">
                <a16:creationId xmlns:a16="http://schemas.microsoft.com/office/drawing/2014/main" id="{39271D0A-869F-41E9-931B-1D9BE1BBC03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BCBFCE55-AE16-427B-9164-487C2DB05ACA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54F6D15-8A1D-45C9-8277-470EE77B011B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69B0D75F-FE38-4F61-B505-85E973D32557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3B9953B-9C4B-4F63-8962-65169A10A74B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54CD6A62-3DD1-4AAD-A61D-36A95BCCFF1C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7EF4FA55-9ED0-437C-91DA-6C528264FAC5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241056F-760B-41B8-848F-D6712648F939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D81D4194-DD5C-49E9-8B5E-97A043EA35D8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CA6833BC-25BC-4E24-A8C0-E28E9780A4E1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0FC86CF-B6D5-4CCF-AE66-47EE6848C5FB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35768F6-E483-44EA-BBCE-5856DE450EB8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36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Ústecký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EA5E6691-2520-44B1-A1B1-25C692D57C12}"/>
              </a:ext>
            </a:extLst>
          </p:cNvPr>
          <p:cNvGrpSpPr/>
          <p:nvPr/>
        </p:nvGrpSpPr>
        <p:grpSpPr>
          <a:xfrm>
            <a:off x="11002009" y="660766"/>
            <a:ext cx="1106941" cy="258352"/>
            <a:chOff x="12381998" y="598524"/>
            <a:chExt cx="2097028" cy="4894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4CA360C-FFA0-4C91-8D2A-F52B17280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EFF67F1-3598-4AA4-B4CA-8623CF553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9A83DFC-9345-4E13-BE75-CAD19675E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11593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2 067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59" y="1826665"/>
            <a:ext cx="3998709" cy="2137984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LBK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1,17 (95% IS 1,11–1,23)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683688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Liberecký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6F5D8E1-EB69-4EAA-B9AE-FEACA920BBA1}"/>
              </a:ext>
            </a:extLst>
          </p:cNvPr>
          <p:cNvGrpSpPr/>
          <p:nvPr/>
        </p:nvGrpSpPr>
        <p:grpSpPr>
          <a:xfrm>
            <a:off x="10909005" y="654465"/>
            <a:ext cx="1190216" cy="334888"/>
            <a:chOff x="12375318" y="2890002"/>
            <a:chExt cx="1689602" cy="475399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BF0DB7CC-3EE3-4188-827A-46304E7C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BBEB9341-58D2-4490-A0A5-3CF5F124B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19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Liberecký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6F5DCC4-F178-4892-BE18-E444EF53746A}"/>
              </a:ext>
            </a:extLst>
          </p:cNvPr>
          <p:cNvGrpSpPr/>
          <p:nvPr/>
        </p:nvGrpSpPr>
        <p:grpSpPr>
          <a:xfrm>
            <a:off x="10909005" y="654465"/>
            <a:ext cx="1190216" cy="334888"/>
            <a:chOff x="12375318" y="2890002"/>
            <a:chExt cx="1689602" cy="475399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779C90E-B062-49CC-A214-34F45882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44AFB98E-EAC1-451F-9874-946A6361E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5C788C1-B1FB-44D1-9724-48904BCBBF99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9FABB9D5-8C1A-4E1C-B8DD-FD39AF955C5D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2FEDE7C1-759F-45A3-8889-A2B8967013EC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">
            <a:extLst>
              <a:ext uri="{FF2B5EF4-FFF2-40B4-BE49-F238E27FC236}">
                <a16:creationId xmlns:a16="http://schemas.microsoft.com/office/drawing/2014/main" id="{D351313E-A3B3-47EF-90F6-9EB9A0C85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86081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F988039F-1F1A-4C0C-BA58-EAE19A9207E8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28923C46-82EF-40FD-B444-8436AFBD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27736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981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710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305E948A-B3F0-4F16-8915-6FBB44BFF451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15AACC9B-3EDF-4BAF-81EF-F51A88198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69681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452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415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DDEAE5B9-9A55-4964-BD45-A86B7930F618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4" name="Tabulka 9">
            <a:extLst>
              <a:ext uri="{FF2B5EF4-FFF2-40B4-BE49-F238E27FC236}">
                <a16:creationId xmlns:a16="http://schemas.microsoft.com/office/drawing/2014/main" id="{F75994A6-66EF-4DAE-9918-5C1AF3BD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18276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1 374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899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213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2694E3F1-8F0D-4AF5-B43F-96C9446CA2E9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6768F75E-AD27-4142-A359-7FEA15372BD9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5F095D0F-74B4-46D6-A59E-7F12A6AD3197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A533E1D-CC90-4C35-9BB5-E2D1916C6843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3155A59C-0E2B-4CB3-9617-4C7D56F2E31F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8E41C4A-B218-4F07-A897-0C4B7091BA82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9395DAF-FDDC-4967-AA0E-352E932A8FE4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B29E7BA-58B3-49A1-842E-29B49A8557FC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3B1B39A-3D6B-46BD-BAC3-36C2A65415D2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DAAEC20F-AEEF-40E0-A04B-456F11CF7293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4290A27D-86D4-4434-A082-3C056DA09E6E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C6740BE-7CFD-486D-99F4-DB639DA8A4D6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6BC7DBB0-B691-43F8-8124-D2BD71944900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9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Liberecký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2146B0CB-2F05-4D56-97EE-71C68FD343BB}"/>
              </a:ext>
            </a:extLst>
          </p:cNvPr>
          <p:cNvGrpSpPr/>
          <p:nvPr/>
        </p:nvGrpSpPr>
        <p:grpSpPr>
          <a:xfrm>
            <a:off x="10909005" y="654465"/>
            <a:ext cx="1190216" cy="334888"/>
            <a:chOff x="12375318" y="2890002"/>
            <a:chExt cx="1689602" cy="475399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EC2BE68-5CCA-4992-90D4-68A93788A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2A4CBF87-E72B-49DD-9125-D44147EF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D862A1B4-1680-402D-B37F-17FCCF08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2149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6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59" y="1826665"/>
            <a:ext cx="3998709" cy="2137984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HK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1,27 (95% IS 1,21–1,33)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237617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Královehradecký kraj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884B845-4C7D-47E0-B59B-45D36D8F713C}"/>
              </a:ext>
            </a:extLst>
          </p:cNvPr>
          <p:cNvGrpSpPr/>
          <p:nvPr/>
        </p:nvGrpSpPr>
        <p:grpSpPr>
          <a:xfrm>
            <a:off x="10930934" y="657628"/>
            <a:ext cx="1174766" cy="361951"/>
            <a:chOff x="12375318" y="0"/>
            <a:chExt cx="1580446" cy="486943"/>
          </a:xfrm>
        </p:grpSpPr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03B1FBA4-D322-4D1C-A33E-F4759D942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9" name="Obrázek 18">
              <a:extLst>
                <a:ext uri="{FF2B5EF4-FFF2-40B4-BE49-F238E27FC236}">
                  <a16:creationId xmlns:a16="http://schemas.microsoft.com/office/drawing/2014/main" id="{5B655E40-1133-4713-A051-55F08046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959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Královehradecký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3BCD6104-64E3-4C80-913E-5684EFC5A5B9}"/>
              </a:ext>
            </a:extLst>
          </p:cNvPr>
          <p:cNvGrpSpPr/>
          <p:nvPr/>
        </p:nvGrpSpPr>
        <p:grpSpPr>
          <a:xfrm>
            <a:off x="10930934" y="657628"/>
            <a:ext cx="1174766" cy="361951"/>
            <a:chOff x="12375318" y="0"/>
            <a:chExt cx="1580446" cy="48694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23B90F8-7B80-44E5-9789-1488A351B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29315F49-85CF-4D76-871E-C843573FD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F8E200A-F48C-47C7-B75C-12820FD359DC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10CCA2E5-DE04-407C-A729-F7DE63190BAD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79116AEC-A32E-4860-BAB5-428A07BBB33E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">
            <a:extLst>
              <a:ext uri="{FF2B5EF4-FFF2-40B4-BE49-F238E27FC236}">
                <a16:creationId xmlns:a16="http://schemas.microsoft.com/office/drawing/2014/main" id="{4B73856A-94A6-4D28-B9F6-BF9C6CE90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89179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733E42C2-CF96-49CE-AE14-605834C3B947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768C27C7-1FE6-41B1-9278-929166CC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66546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1 371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993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D77FF7C9-40C3-45DB-ADB9-DE3B2B78AA90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4D1A80F4-075C-4082-9644-A924F600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36486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580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289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3F39BB56-4773-43CF-9051-C1883B9353D0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4" name="Tabulka 9">
            <a:extLst>
              <a:ext uri="{FF2B5EF4-FFF2-40B4-BE49-F238E27FC236}">
                <a16:creationId xmlns:a16="http://schemas.microsoft.com/office/drawing/2014/main" id="{F71D4612-D9F6-4044-98B6-478072ED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3332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1 921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1 256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B106E61B-CFE3-4A0E-A10E-382B734837D0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8DAD5429-C030-4310-AA68-0EE6A8D622B9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CA796C5F-C049-44E0-BB0D-A869BEF18FA5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DAC2E13-893E-4616-9B56-A3BD2A21A5FB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128625D6-7E59-4C64-A53C-E3974C3178DB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B9DA292-5421-402D-960B-031EE0D51C9F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3F5D4174-DC51-482A-91C8-D6BFAA2F8C50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FE6413C0-8422-4887-9C57-ABC1D8B34508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40EC6C26-5DE4-4D21-89AE-362E7005186E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4287D151-E3E9-48E2-9C12-93A9D638BADE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AA1032CD-4C98-4994-AA41-31FB0F18F26E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F3F3940-F447-4E5C-97E6-BF074ECE8EBC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4BC76396-63E5-416E-8804-7179FC43179A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249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Královehradecký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3CC0BEB-57FE-4545-8872-811024BF6AD6}"/>
              </a:ext>
            </a:extLst>
          </p:cNvPr>
          <p:cNvGrpSpPr/>
          <p:nvPr/>
        </p:nvGrpSpPr>
        <p:grpSpPr>
          <a:xfrm>
            <a:off x="10930934" y="657628"/>
            <a:ext cx="1174766" cy="361951"/>
            <a:chOff x="12375318" y="0"/>
            <a:chExt cx="1580446" cy="48694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1599452E-56E2-427D-8579-2E08FA0CF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92CD174-D0DC-4903-A1FC-497E2A815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246D2C5C-3AC1-4E2A-BA2B-65CA8BFA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83892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13037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760E631-91CD-4D22-B5F7-BB6866EAD41D}"/>
              </a:ext>
            </a:extLst>
          </p:cNvPr>
          <p:cNvSpPr txBox="1"/>
          <p:nvPr/>
        </p:nvSpPr>
        <p:spPr>
          <a:xfrm>
            <a:off x="8280017" y="401867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10 248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9 443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4 702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2 562 predikovaných</a:t>
            </a:r>
          </a:p>
        </p:txBody>
      </p:sp>
      <p:pic>
        <p:nvPicPr>
          <p:cNvPr id="27" name="Vlajka CR">
            <a:extLst>
              <a:ext uri="{FF2B5EF4-FFF2-40B4-BE49-F238E27FC236}">
                <a16:creationId xmlns:a16="http://schemas.microsoft.com/office/drawing/2014/main" id="{00F626A7-0D8A-4996-979E-ADFDA1B08C7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ovéPole 29">
            <a:extLst>
              <a:ext uri="{FF2B5EF4-FFF2-40B4-BE49-F238E27FC236}">
                <a16:creationId xmlns:a16="http://schemas.microsoft.com/office/drawing/2014/main" id="{19DCF939-5651-40BE-AB68-C8022924D778}"/>
              </a:ext>
            </a:extLst>
          </p:cNvPr>
          <p:cNvSpPr txBox="1"/>
          <p:nvPr/>
        </p:nvSpPr>
        <p:spPr>
          <a:xfrm>
            <a:off x="9493850" y="283932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31. 12. 2020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22 332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16 168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4 798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1 688 predikovaných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328549" y="16791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31 284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20 455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844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1 418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46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26665"/>
            <a:ext cx="3998707" cy="213798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PAK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1,32 (95% IS 1,27–1,38)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052640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Pardubický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5C946EB-DDB3-4087-A108-8C4736AE4493}"/>
              </a:ext>
            </a:extLst>
          </p:cNvPr>
          <p:cNvGrpSpPr/>
          <p:nvPr/>
        </p:nvGrpSpPr>
        <p:grpSpPr>
          <a:xfrm>
            <a:off x="10804994" y="654404"/>
            <a:ext cx="1303698" cy="337171"/>
            <a:chOff x="12375318" y="5014932"/>
            <a:chExt cx="2087955" cy="540000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5903EC81-7EFD-4236-A8D9-BB1D1FD2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DDC84E73-6F19-4D16-BFC6-56A94A88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603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Pardubický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DEF2457-64B2-4221-98AE-3427F6FA1028}"/>
              </a:ext>
            </a:extLst>
          </p:cNvPr>
          <p:cNvGrpSpPr/>
          <p:nvPr/>
        </p:nvGrpSpPr>
        <p:grpSpPr>
          <a:xfrm>
            <a:off x="10804994" y="654404"/>
            <a:ext cx="1303698" cy="337171"/>
            <a:chOff x="12375318" y="5014932"/>
            <a:chExt cx="2087955" cy="540000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BDC5CF2A-F292-459A-86DC-6BFB6B26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63AA78D3-B0F9-43A3-8842-182C8A9C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508D5C7C-CE8D-4643-A6B6-8823B7A72EE7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4FD90D11-0049-49EA-A180-FC04A635DF4A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44F8C932-3B68-486E-88E7-3866EBA8ADD0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">
            <a:extLst>
              <a:ext uri="{FF2B5EF4-FFF2-40B4-BE49-F238E27FC236}">
                <a16:creationId xmlns:a16="http://schemas.microsoft.com/office/drawing/2014/main" id="{9A5889E1-8DCB-44F5-878B-79FC23E1A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15523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29A33457-4D9D-409E-83FC-2770B1A576D6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323B5BD7-5DBC-427D-82F4-CBBF3D6F7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82036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1 380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999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14595AF0-E5B2-411F-96AD-4F18115EE875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AA11F8FE-65EF-44FA-B09C-374E8371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54873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584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EBBF1366-6202-4C70-9FBE-F6B3034F304C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4" name="Tabulka 9">
            <a:extLst>
              <a:ext uri="{FF2B5EF4-FFF2-40B4-BE49-F238E27FC236}">
                <a16:creationId xmlns:a16="http://schemas.microsoft.com/office/drawing/2014/main" id="{CF27F5ED-DB0C-4EC0-A9B1-45D7B211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24045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1 933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1 264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299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C77EEFF3-303D-47DB-84A2-98913FAD7FDF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BF3FB3C6-01D8-4579-AEFC-3FD44A2C6E99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6EAA6F04-93C9-4AE2-8B24-47187B028AAC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D8263A21-AB10-4E83-9814-950642828265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B6AA650C-9406-4746-A358-09D94EE38D3A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0B93671E-E1CA-41AA-8CFC-DFCF76946480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D80CF870-48AE-49CD-BD9E-D7AE54319858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CEAF019E-48EC-4DD3-A6A4-3FEA1FE1CBF2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E72C91F0-B7C7-4AB5-B5C1-51D0E6FB4D12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35D5CDA-BD10-4280-80AA-27470614C5B5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8BCC9B03-0277-48E8-AE50-8D4580617C61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A8F1820-26FF-4EF6-9170-8197BF1C7B3A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0D50748F-9E90-4593-855B-BB320BF3923F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39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Pardubický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FD3F8D4-D145-4819-8B5E-B1C7D9DFACC4}"/>
              </a:ext>
            </a:extLst>
          </p:cNvPr>
          <p:cNvGrpSpPr/>
          <p:nvPr/>
        </p:nvGrpSpPr>
        <p:grpSpPr>
          <a:xfrm>
            <a:off x="10804994" y="654404"/>
            <a:ext cx="1303698" cy="337171"/>
            <a:chOff x="12375318" y="5014932"/>
            <a:chExt cx="2087955" cy="540000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7A338381-8002-415D-9CB6-BAE3C05F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FB5A51A4-056F-4766-886E-91AE5D6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833A529D-DABE-412C-8414-C9C870A3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12452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1 145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49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26665"/>
            <a:ext cx="3998707" cy="213798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VYS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1,01 (95% IS 0,96–1,06)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4976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Kraj Vysočina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0F826BC-4A9E-4A0C-82FD-CD9404A590FC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7C8BFD14-1CDD-4EC4-B818-6AC3C5CA0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C955C8FD-D5A3-4BA1-8CB0-08D23D9B1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037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647CCB7A-A78B-4E34-ADB0-7279B7DC9BCD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B4F81D3-FAF1-4A63-9A20-1AB9F59E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A70B0350-4E1A-4C60-BB9A-EF0BF3D6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0538209-4FF1-4B0A-8761-E25468C54769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C624DDD-C02B-4514-986F-117E1E746D0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EF23E839-AC9A-4368-AF5A-F245E5BAAA9C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">
            <a:extLst>
              <a:ext uri="{FF2B5EF4-FFF2-40B4-BE49-F238E27FC236}">
                <a16:creationId xmlns:a16="http://schemas.microsoft.com/office/drawing/2014/main" id="{6F797109-218E-4E3E-9753-0AA8D126B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82366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B94F9C98-EA83-45AB-9D2E-499975E86964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ACB6665A-2D12-48C0-83D8-F0AE0964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2034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1 589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1 150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341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0AD041CA-7FBA-44BD-8EA2-BA395E5359ED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86A9E695-EF9B-48BC-A7F9-E8D4AAB9D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97857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732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672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335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182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C43CAD38-BB02-4930-A940-D8554864C856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4" name="Tabulka 9">
            <a:extLst>
              <a:ext uri="{FF2B5EF4-FFF2-40B4-BE49-F238E27FC236}">
                <a16:creationId xmlns:a16="http://schemas.microsoft.com/office/drawing/2014/main" id="{9A70BB1C-633D-486A-997E-8A4FB9677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55805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2 226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1 455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345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32F5BAB5-7C0D-4907-BAA9-5A361884EB0E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5E1B7237-BDC6-47A5-9307-EA75AF145581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E9BD7A16-8AD1-46F1-8380-6A267A606DD1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5D72192-9B8A-4922-A40B-9B15F761133D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4C85867E-40B0-4E5F-B678-8CD3B2EEF8CD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2A720E2-D367-47FD-BA42-0B152A72D8C0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D591D9B-9762-443B-9BF0-CD9297E6E3C3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D9E73D8-92FB-4E17-BA86-7C913081C7E4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78BC4092-F634-497D-85C4-3DDF33DD9191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3E600CC-E2D1-44CD-BC81-78B7184D4037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665E03F-A826-495A-883F-DC5B5B8FBB56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C0A2CEF-2C51-4937-A1FE-167B19FB2ACD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6D6C8403-E6F7-4788-9D08-CDF2D748654D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415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Kraj Vysočina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1375470-33A7-4D7F-9F34-45CA6956886C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9" name="Obrázek 8">
              <a:extLst>
                <a:ext uri="{FF2B5EF4-FFF2-40B4-BE49-F238E27FC236}">
                  <a16:creationId xmlns:a16="http://schemas.microsoft.com/office/drawing/2014/main" id="{D19F4235-E3AD-4D6A-98AC-DD912478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ADA61313-A94D-4AEB-9A88-C16366FEA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63A981FE-2168-4F76-8055-448EC3D9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01005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6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26665"/>
            <a:ext cx="3998707" cy="213798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JMK</a:t>
            </a:r>
            <a:endParaRPr kumimoji="0" lang="cs-CZ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1,22 (95% IS 1,18–1,26)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650108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Jihomoravský kraj</a:t>
            </a:r>
          </a:p>
        </p:txBody>
      </p:sp>
      <p:pic>
        <p:nvPicPr>
          <p:cNvPr id="22" name="Obrázek 9">
            <a:extLst>
              <a:ext uri="{FF2B5EF4-FFF2-40B4-BE49-F238E27FC236}">
                <a16:creationId xmlns:a16="http://schemas.microsoft.com/office/drawing/2014/main" id="{EBB1601B-45AE-43E6-A02C-6BB7F26FB4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5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Jihomoravský kraj</a:t>
            </a:r>
            <a:endParaRPr lang="cs-CZ" dirty="0">
              <a:latin typeface="+mj-lt"/>
            </a:endParaRPr>
          </a:p>
        </p:txBody>
      </p:sp>
      <p:pic>
        <p:nvPicPr>
          <p:cNvPr id="26" name="Obrázek 9">
            <a:extLst>
              <a:ext uri="{FF2B5EF4-FFF2-40B4-BE49-F238E27FC236}">
                <a16:creationId xmlns:a16="http://schemas.microsoft.com/office/drawing/2014/main" id="{884C9892-D294-4B9E-A599-226FA1D07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40" name="TextovéPole 39">
            <a:extLst>
              <a:ext uri="{FF2B5EF4-FFF2-40B4-BE49-F238E27FC236}">
                <a16:creationId xmlns:a16="http://schemas.microsoft.com/office/drawing/2014/main" id="{03AEF7BF-2D3F-4017-82DF-51DD647DEB23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B60D8D6F-F833-477A-A63C-AD9618009FC2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2FEF87A2-B6A4-4E21-AEDA-338801919E72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hart 4">
            <a:extLst>
              <a:ext uri="{FF2B5EF4-FFF2-40B4-BE49-F238E27FC236}">
                <a16:creationId xmlns:a16="http://schemas.microsoft.com/office/drawing/2014/main" id="{3E85DDBE-4ED5-472A-A2C1-84E4362A1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14518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ovéPole 56">
            <a:extLst>
              <a:ext uri="{FF2B5EF4-FFF2-40B4-BE49-F238E27FC236}">
                <a16:creationId xmlns:a16="http://schemas.microsoft.com/office/drawing/2014/main" id="{35E06926-A3B7-42D6-995A-3E5F050F9397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58" name="Tabulka 9">
            <a:extLst>
              <a:ext uri="{FF2B5EF4-FFF2-40B4-BE49-F238E27FC236}">
                <a16:creationId xmlns:a16="http://schemas.microsoft.com/office/drawing/2014/main" id="{9C36AABC-F871-498D-8849-D1F6CE8CF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56456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2 206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1 597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474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167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067F93C2-9423-4306-8BE5-9860E75408E6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45278729-8D5F-4CC1-9979-4F0A777A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62503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1 016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933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464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FD398DA0-6BD2-4DEB-976D-79E95486E866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ADD39BF1-2897-4357-9692-1C754C99B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62689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3 090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2 020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478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C50B7F83-F83A-4E6F-A3D2-327E9AF47389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4" name="Přímá spojnice se šipkou 63">
            <a:extLst>
              <a:ext uri="{FF2B5EF4-FFF2-40B4-BE49-F238E27FC236}">
                <a16:creationId xmlns:a16="http://schemas.microsoft.com/office/drawing/2014/main" id="{F54B0372-0D6A-441B-9B10-944C1750304D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">
            <a:extLst>
              <a:ext uri="{FF2B5EF4-FFF2-40B4-BE49-F238E27FC236}">
                <a16:creationId xmlns:a16="http://schemas.microsoft.com/office/drawing/2014/main" id="{AF22D16C-4A97-40C7-8C98-ABE4563685ED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A8875A9-354A-461E-9575-9F7D68679BF2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07BA78E3-B573-4F52-B0E0-707ED89CE936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515B2CDC-213F-4458-8104-0548AD45F3E8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F19CA1CC-D4B9-4AD2-8BF8-CFFC2E31F21C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8846C671-9D40-4845-A051-459AF2C4557A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BA756718-CBCD-4323-8217-4706F7C865B8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5D8847E3-9940-4245-8DDB-E61A2B61F6F1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20C07F4-3D2C-43C6-BFA9-79A75ACAEBAA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456A8DE-A972-46EA-8D71-68F0C165844C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4CC0BEC-14FE-4E17-BA13-593E428B3599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726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Jihomoravský kraj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5526A940-19BB-47BC-AE3E-7FA81341F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6FDB8002-F710-48FC-A4DF-1260F541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70893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2 687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2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0" y="1826665"/>
            <a:ext cx="3998707" cy="2137983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OLK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1,25 (95% IS 1,20–1,31)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416316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Olomoucký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E43035D-56BA-4C72-98AA-964FA7F47038}"/>
              </a:ext>
            </a:extLst>
          </p:cNvPr>
          <p:cNvGrpSpPr/>
          <p:nvPr/>
        </p:nvGrpSpPr>
        <p:grpSpPr>
          <a:xfrm>
            <a:off x="10760817" y="689332"/>
            <a:ext cx="1327478" cy="371244"/>
            <a:chOff x="12381439" y="4241938"/>
            <a:chExt cx="2118964" cy="592592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856462D4-5493-48E1-9BC0-CD56C4DE3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1D79D5B0-63F3-4C47-801B-54206ACA3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/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23 536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3 498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6 376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923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2 932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7 967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8 166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2 430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10 106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11 402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52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13 737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17 745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130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190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1 529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4 824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18 535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27 202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nové scénáře</a:t>
            </a:r>
          </a:p>
        </p:txBody>
      </p:sp>
      <p:pic>
        <p:nvPicPr>
          <p:cNvPr id="8" name="Vlajka CR">
            <a:extLst>
              <a:ext uri="{FF2B5EF4-FFF2-40B4-BE49-F238E27FC236}">
                <a16:creationId xmlns:a16="http://schemas.microsoft.com/office/drawing/2014/main" id="{CE06770F-A3D7-4FF8-A3F3-D94F08F73511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179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Olomoucký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91C5999D-B92B-4D02-98DA-392F13E02E6C}"/>
              </a:ext>
            </a:extLst>
          </p:cNvPr>
          <p:cNvGrpSpPr/>
          <p:nvPr/>
        </p:nvGrpSpPr>
        <p:grpSpPr>
          <a:xfrm>
            <a:off x="10760817" y="689332"/>
            <a:ext cx="1327478" cy="371244"/>
            <a:chOff x="12381439" y="4241938"/>
            <a:chExt cx="2118964" cy="592592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43093A3-5B96-487B-BFBE-B26967B51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A2FF0FBE-8111-48ED-83B7-20C643AD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C3E27B0-8D8E-4A33-A350-285812C3156C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D859A18-0433-442F-9CC6-E40FF0CF9340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C2380CCF-DE56-49E9-8938-2C9A227553C2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">
            <a:extLst>
              <a:ext uri="{FF2B5EF4-FFF2-40B4-BE49-F238E27FC236}">
                <a16:creationId xmlns:a16="http://schemas.microsoft.com/office/drawing/2014/main" id="{D5E4A59D-DAB6-43E7-AE46-49B3426F0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82389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EE99B19B-F1E6-4399-B7B0-9B9DA282F1F5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CA07EB0A-10FC-4CEE-8A63-BAB31CD5B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72645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1 228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889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264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1DAE72AA-7E8B-421D-8AA7-82188B565967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2E2FFB34-075D-42A4-91FD-01EF99657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07493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566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519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259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9C4DD4E0-BB52-47FC-BAEA-9CC963835330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4" name="Tabulka 9">
            <a:extLst>
              <a:ext uri="{FF2B5EF4-FFF2-40B4-BE49-F238E27FC236}">
                <a16:creationId xmlns:a16="http://schemas.microsoft.com/office/drawing/2014/main" id="{15FD6834-A667-467E-ADCF-57B79F360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04758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1 721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1 125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266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78D8A6B0-D389-4BA1-8B2A-8EA3C8687654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A1DDA7CD-CA1C-42CF-A9E1-F6254DA6CE17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1CCCEF54-9CAB-4EC4-8F6B-FC6B07236B97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5A75CE6-69FA-4BF7-B667-377036828B12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8F36D0AD-1AE7-440A-815B-F80817916E1D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D79F1AA-4177-43CF-9BF7-E10072A8ECCF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4BB2A7A2-BC79-43D5-8679-54E6108CB008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D30F007-E27F-40AF-8395-87CF9BA3C4C6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D32369B2-D47B-4630-A3B3-C484E07C7525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C608D1A-9E43-40E4-8C58-67EC62D68602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0FA2E4D3-C240-4479-AD8E-A539EA98B4B7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E030190-F38F-4D5B-912D-F33B8B4F9347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C1DE15-10CD-4A4C-BABB-BF0AEB2E7ACA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13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Olomoucký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00494A3-8571-4E76-BC8F-5F9B7FD29F3F}"/>
              </a:ext>
            </a:extLst>
          </p:cNvPr>
          <p:cNvGrpSpPr/>
          <p:nvPr/>
        </p:nvGrpSpPr>
        <p:grpSpPr>
          <a:xfrm>
            <a:off x="10760817" y="689332"/>
            <a:ext cx="1327478" cy="371244"/>
            <a:chOff x="12381439" y="4241938"/>
            <a:chExt cx="2118964" cy="592592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D2148947-4678-4EAA-A11E-9062AEAE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7B6FD8D1-3149-4B78-A1E2-2245E94A09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7E90779B-1A35-4664-8377-B7A51B4F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77134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78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1" y="1826665"/>
            <a:ext cx="3998705" cy="2137982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ZLK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1,28 (95% IS 1,23–1,33)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973866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Zlínský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7A6E6E8-F866-4A52-B972-F8B9812BD323}"/>
              </a:ext>
            </a:extLst>
          </p:cNvPr>
          <p:cNvGrpSpPr/>
          <p:nvPr/>
        </p:nvGrpSpPr>
        <p:grpSpPr>
          <a:xfrm>
            <a:off x="10590672" y="598016"/>
            <a:ext cx="1601328" cy="369333"/>
            <a:chOff x="12350220" y="6820895"/>
            <a:chExt cx="2317881" cy="534600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601C2C17-754C-41D0-8738-C8828E7D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8C721433-359C-47EC-B7BB-C5B3B664C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813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Zlínský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BBE172A3-FE4B-4AD4-986D-324C52C8F920}"/>
              </a:ext>
            </a:extLst>
          </p:cNvPr>
          <p:cNvGrpSpPr/>
          <p:nvPr/>
        </p:nvGrpSpPr>
        <p:grpSpPr>
          <a:xfrm>
            <a:off x="10590672" y="598016"/>
            <a:ext cx="1601328" cy="369333"/>
            <a:chOff x="12350220" y="6820895"/>
            <a:chExt cx="2317881" cy="534600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DFDD3320-CA55-486C-AB30-3831E7BD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9" name="Obrázek 28">
              <a:extLst>
                <a:ext uri="{FF2B5EF4-FFF2-40B4-BE49-F238E27FC236}">
                  <a16:creationId xmlns:a16="http://schemas.microsoft.com/office/drawing/2014/main" id="{F5BDE574-089E-4918-84EA-C667678FD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CEEBA56-DA95-4157-AD38-9AD6E221E3A8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01EB6B6-B43C-4A74-89B7-45EB29F317E6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144810D4-DA70-4F05-997E-39086A63904D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">
            <a:extLst>
              <a:ext uri="{FF2B5EF4-FFF2-40B4-BE49-F238E27FC236}">
                <a16:creationId xmlns:a16="http://schemas.microsoft.com/office/drawing/2014/main" id="{B545863F-AC88-4E04-92E6-427DABA72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77844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06F2617C-9B37-483A-BE28-FB10CD3817F5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49F3E704-8974-44F4-972F-6386D3C2A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25991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1 532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1 109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329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C3D62C67-E543-42B6-9B65-F1764223625E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325BA11E-4C2E-46EA-AA88-4AFB6B469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68548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705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648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323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D9084722-0462-4CDA-88E1-C0F028B0F6D7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4" name="Tabulka 9">
            <a:extLst>
              <a:ext uri="{FF2B5EF4-FFF2-40B4-BE49-F238E27FC236}">
                <a16:creationId xmlns:a16="http://schemas.microsoft.com/office/drawing/2014/main" id="{397EF79E-8380-4E56-9195-1DDA4192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42432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2 146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1 403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332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649C7D96-EB9A-4FC3-BFBC-95E3C9E5F3A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E269A07A-7E32-490B-8467-37CF870AAAA9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8ECC74F3-4069-48CC-B2D2-1E6428933315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86F33CE7-6FFC-4E34-A707-48AFBBEF6B22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335E3286-109B-4CB8-A8C5-F3B33E2D1A3A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B10974A-6ACE-43F7-A91F-C5104DBBFDEF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088F7FAA-7515-4818-A4F3-F8A72DAC469B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ECA5736-84BB-4FC7-9209-EC08872D6E60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CEC5C8AC-7BCE-410C-A33E-306CFD99D91C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D2AE6E8F-7F9E-4480-9BD4-86FBD17F0C4E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09770B8D-89D1-44A0-ABFE-5626EDF4A1AA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594D3B0-DDD4-43C1-9382-0F3D8DA3CD31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CDE2C16F-8C3F-4DF4-B127-4B9EAC36CA9B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09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Zlínský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BCD688FF-1368-48EB-B9F3-097192C392E4}"/>
              </a:ext>
            </a:extLst>
          </p:cNvPr>
          <p:cNvGrpSpPr/>
          <p:nvPr/>
        </p:nvGrpSpPr>
        <p:grpSpPr>
          <a:xfrm>
            <a:off x="10590672" y="598016"/>
            <a:ext cx="1601328" cy="369333"/>
            <a:chOff x="12350220" y="6820895"/>
            <a:chExt cx="2317881" cy="534600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ABB08DE-C0BF-48A8-8FDF-E0C59001E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25BDD91-000D-4B64-99F2-0B9CAA931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6BD17D04-E394-4DA1-8960-26FEDB716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95933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337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2261" y="1826665"/>
            <a:ext cx="3998705" cy="2137982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MS</a:t>
            </a:r>
            <a:r>
              <a:rPr lang="cs-CZ" sz="3200" b="1" u="sng" dirty="0">
                <a:solidFill>
                  <a:prstClr val="black"/>
                </a:solidFill>
                <a:latin typeface="Calibri" panose="020F0502020204030204"/>
              </a:rPr>
              <a:t>K</a:t>
            </a:r>
            <a:endParaRPr kumimoji="0" lang="cs-CZ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1,19 (95% IS 1,16–1,23)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712019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8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Moravskoslezský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F2E048E-AE51-42B6-B286-CCB5B6008022}"/>
              </a:ext>
            </a:extLst>
          </p:cNvPr>
          <p:cNvGrpSpPr/>
          <p:nvPr/>
        </p:nvGrpSpPr>
        <p:grpSpPr>
          <a:xfrm>
            <a:off x="10555972" y="616687"/>
            <a:ext cx="1551895" cy="361728"/>
            <a:chOff x="12375318" y="3580090"/>
            <a:chExt cx="2065512" cy="481446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CBF5B3BC-74B6-4B1A-9430-E43BFAF3E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4" name="Picture 2" descr="logo MoravskoslezskÃ½ kraj">
              <a:extLst>
                <a:ext uri="{FF2B5EF4-FFF2-40B4-BE49-F238E27FC236}">
                  <a16:creationId xmlns:a16="http://schemas.microsoft.com/office/drawing/2014/main" id="{932D3984-28A7-437A-9D6D-7D797C32F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9063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Moravskoslezský kraj</a:t>
            </a:r>
            <a:endParaRPr lang="cs-CZ" dirty="0">
              <a:latin typeface="+mj-lt"/>
            </a:endParaRP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750BB57B-3D09-444D-8BA1-FB9FBE45DDCE}"/>
              </a:ext>
            </a:extLst>
          </p:cNvPr>
          <p:cNvGrpSpPr/>
          <p:nvPr/>
        </p:nvGrpSpPr>
        <p:grpSpPr>
          <a:xfrm>
            <a:off x="10555972" y="616687"/>
            <a:ext cx="1551895" cy="361728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47C682C-2917-43A0-A4AC-97B8FF0F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9" name="Picture 2" descr="logo MoravskoslezskÃ½ kraj">
              <a:extLst>
                <a:ext uri="{FF2B5EF4-FFF2-40B4-BE49-F238E27FC236}">
                  <a16:creationId xmlns:a16="http://schemas.microsoft.com/office/drawing/2014/main" id="{E771C912-B847-4BEA-930E-A700C4100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5D1DF021-90C8-461C-9A7D-3742A977BD48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C006DBD-FB93-4459-BF4F-E8FA0C3FA047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CD10642C-5A23-4990-90A5-17FE952DB5B7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">
            <a:extLst>
              <a:ext uri="{FF2B5EF4-FFF2-40B4-BE49-F238E27FC236}">
                <a16:creationId xmlns:a16="http://schemas.microsoft.com/office/drawing/2014/main" id="{0F17FCFB-1DF2-49AE-88C8-BFD6FD963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03226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ovéPole 58">
            <a:extLst>
              <a:ext uri="{FF2B5EF4-FFF2-40B4-BE49-F238E27FC236}">
                <a16:creationId xmlns:a16="http://schemas.microsoft.com/office/drawing/2014/main" id="{65B8DE37-26C6-451D-A16A-CD75032601A3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0" name="Tabulka 9">
            <a:extLst>
              <a:ext uri="{FF2B5EF4-FFF2-40B4-BE49-F238E27FC236}">
                <a16:creationId xmlns:a16="http://schemas.microsoft.com/office/drawing/2014/main" id="{9709E50E-37D6-4401-92B3-C4558C7A1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98999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2 726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1 974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586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1" name="TextovéPole 60">
            <a:extLst>
              <a:ext uri="{FF2B5EF4-FFF2-40B4-BE49-F238E27FC236}">
                <a16:creationId xmlns:a16="http://schemas.microsoft.com/office/drawing/2014/main" id="{A0795997-EE8F-43B4-8655-9BF791C70F8F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62" name="Tabulka 9">
            <a:extLst>
              <a:ext uri="{FF2B5EF4-FFF2-40B4-BE49-F238E27FC236}">
                <a16:creationId xmlns:a16="http://schemas.microsoft.com/office/drawing/2014/main" id="{7E8637C5-D73D-4D41-8947-842D38F5D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90151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1 255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1 153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574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313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3" name="TextovéPole 62">
            <a:extLst>
              <a:ext uri="{FF2B5EF4-FFF2-40B4-BE49-F238E27FC236}">
                <a16:creationId xmlns:a16="http://schemas.microsoft.com/office/drawing/2014/main" id="{DE11BAB9-5FD1-47DD-93EB-BB2BE7AC09FD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64" name="Tabulka 9">
            <a:extLst>
              <a:ext uri="{FF2B5EF4-FFF2-40B4-BE49-F238E27FC236}">
                <a16:creationId xmlns:a16="http://schemas.microsoft.com/office/drawing/2014/main" id="{C9A4E75A-F912-4F07-A66F-C78CC98A0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84419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3 819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2 497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591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65" name="TextovéPole 64">
            <a:extLst>
              <a:ext uri="{FF2B5EF4-FFF2-40B4-BE49-F238E27FC236}">
                <a16:creationId xmlns:a16="http://schemas.microsoft.com/office/drawing/2014/main" id="{BDF121EB-659E-4383-9839-F889EDEB0244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66" name="Přímá spojnice se šipkou 65">
            <a:extLst>
              <a:ext uri="{FF2B5EF4-FFF2-40B4-BE49-F238E27FC236}">
                <a16:creationId xmlns:a16="http://schemas.microsoft.com/office/drawing/2014/main" id="{A0612A32-6790-4186-9DC5-607F6652016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5679275E-D00C-4B3E-8CE3-C09823021C82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33B190A-F16F-490D-A29A-5B96D9358529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BE6F0FFC-B44B-4961-95B9-1A036D1F3FB9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F3F570-48A8-4E86-8981-63F4AD58303D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B7ADB17-8E0B-4877-91CE-BE94255F4339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7BFD98F-F698-4068-B3B2-51F652030A48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9D5D14DF-E0A7-402A-A2F5-C3F2D834E675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F44DE5D-2F32-486C-A2D1-B32C8F85F38C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04CFB5B2-7EC7-483F-A8FA-28DB1D9E4183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D4FB066-DC23-43B2-A0D3-8731261022AC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1404D69-56C5-4347-AD2B-BE833264702C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814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" y="17564"/>
            <a:ext cx="8300114" cy="576000"/>
          </a:xfrm>
        </p:spPr>
        <p:txBody>
          <a:bodyPr/>
          <a:lstStyle/>
          <a:p>
            <a:r>
              <a:rPr lang="cs-CZ" dirty="0"/>
              <a:t>Modelové hodnocení počtu nových případů: Moravskoslezský kraj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7CA4E13-F460-4BC2-AEC7-78F0480533EB}"/>
              </a:ext>
            </a:extLst>
          </p:cNvPr>
          <p:cNvGrpSpPr/>
          <p:nvPr/>
        </p:nvGrpSpPr>
        <p:grpSpPr>
          <a:xfrm>
            <a:off x="10555972" y="616687"/>
            <a:ext cx="1551895" cy="361728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E7C1FC1D-FE1F-4370-BA48-C557BF68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705756BD-759E-4290-A3FC-11E36F612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50FF209D-1657-4AF7-A542-91D5C689C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85143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tisíc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3 321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67180" y="3693109"/>
            <a:ext cx="10198227" cy="2307640"/>
          </a:xfrm>
        </p:spPr>
        <p:txBody>
          <a:bodyPr>
            <a:normAutofit/>
          </a:bodyPr>
          <a:lstStyle/>
          <a:p>
            <a:r>
              <a:rPr lang="cs-CZ" sz="4800" b="1" dirty="0"/>
              <a:t>Modelace situace v regionech ČR</a:t>
            </a:r>
            <a:endParaRPr lang="cs-CZ" sz="3200" b="1" i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9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2" y="1953525"/>
            <a:ext cx="3998714" cy="2137987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HMP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1,17 (95% IS 1,13–1,21)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364500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situace v Praze</a:t>
            </a:r>
          </a:p>
        </p:txBody>
      </p:sp>
      <p:pic>
        <p:nvPicPr>
          <p:cNvPr id="22" name="Obrázek 21">
            <a:extLst>
              <a:ext uri="{FF2B5EF4-FFF2-40B4-BE49-F238E27FC236}">
                <a16:creationId xmlns:a16="http://schemas.microsoft.com/office/drawing/2014/main" id="{33CFD279-0A2A-4819-8DD3-98B2DBB7D7D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321AC4D-2CD1-45A6-89FC-6F33D2AE9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32008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situace v Praze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32874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64715" y="32555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369970" y="297972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667151" y="2927920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69970" y="338310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64715" y="34788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69970" y="360641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64715" y="370211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69970" y="382972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69970" y="40530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Obrázek 25">
            <a:extLst>
              <a:ext uri="{FF2B5EF4-FFF2-40B4-BE49-F238E27FC236}">
                <a16:creationId xmlns:a16="http://schemas.microsoft.com/office/drawing/2014/main" id="{D5FFAA4B-7A8C-4385-A494-8F200C171C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42" name="TextovéPole 41">
            <a:extLst>
              <a:ext uri="{FF2B5EF4-FFF2-40B4-BE49-F238E27FC236}">
                <a16:creationId xmlns:a16="http://schemas.microsoft.com/office/drawing/2014/main" id="{EAF6B2D2-612C-4DE9-AB92-9D102A290B49}"/>
              </a:ext>
            </a:extLst>
          </p:cNvPr>
          <p:cNvSpPr txBox="1"/>
          <p:nvPr/>
        </p:nvSpPr>
        <p:spPr>
          <a:xfrm>
            <a:off x="9237788" y="261766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31.12.2020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43" name="Tabulka 9">
            <a:extLst>
              <a:ext uri="{FF2B5EF4-FFF2-40B4-BE49-F238E27FC236}">
                <a16:creationId xmlns:a16="http://schemas.microsoft.com/office/drawing/2014/main" id="{A6EE99F3-9EEA-4C39-83B9-61FF3D292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83326"/>
              </p:ext>
            </p:extLst>
          </p:nvPr>
        </p:nvGraphicFramePr>
        <p:xfrm>
          <a:off x="9394427" y="2822240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1 720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1 245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370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130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44" name="TextovéPole 43">
            <a:extLst>
              <a:ext uri="{FF2B5EF4-FFF2-40B4-BE49-F238E27FC236}">
                <a16:creationId xmlns:a16="http://schemas.microsoft.com/office/drawing/2014/main" id="{B2C6A433-62A3-43CA-8CF4-6D5B6B3E8B86}"/>
              </a:ext>
            </a:extLst>
          </p:cNvPr>
          <p:cNvSpPr txBox="1"/>
          <p:nvPr/>
        </p:nvSpPr>
        <p:spPr>
          <a:xfrm>
            <a:off x="8125543" y="3779207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15.12.2020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</p:txBody>
      </p:sp>
      <p:graphicFrame>
        <p:nvGraphicFramePr>
          <p:cNvPr id="45" name="Tabulka 9">
            <a:extLst>
              <a:ext uri="{FF2B5EF4-FFF2-40B4-BE49-F238E27FC236}">
                <a16:creationId xmlns:a16="http://schemas.microsoft.com/office/drawing/2014/main" id="{D2F4D199-8440-46FD-B9F9-59DFFDCEB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2270"/>
              </p:ext>
            </p:extLst>
          </p:nvPr>
        </p:nvGraphicFramePr>
        <p:xfrm>
          <a:off x="8204375" y="4009446"/>
          <a:ext cx="1491340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792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727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362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197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46" name="TextovéPole 45">
            <a:extLst>
              <a:ext uri="{FF2B5EF4-FFF2-40B4-BE49-F238E27FC236}">
                <a16:creationId xmlns:a16="http://schemas.microsoft.com/office/drawing/2014/main" id="{8E607323-0364-49F5-BD01-AB1E1DAE4DBC}"/>
              </a:ext>
            </a:extLst>
          </p:cNvPr>
          <p:cNvSpPr txBox="1"/>
          <p:nvPr/>
        </p:nvSpPr>
        <p:spPr>
          <a:xfrm>
            <a:off x="10238892" y="1414729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cs-CZ" sz="1200" b="1" dirty="0"/>
              <a:t>7.1.2021</a:t>
            </a:r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b="1" dirty="0"/>
          </a:p>
          <a:p>
            <a:pPr algn="r"/>
            <a:endParaRPr lang="cs-CZ" sz="1200" dirty="0">
              <a:solidFill>
                <a:srgbClr val="00B050"/>
              </a:solidFill>
            </a:endParaRPr>
          </a:p>
        </p:txBody>
      </p:sp>
      <p:graphicFrame>
        <p:nvGraphicFramePr>
          <p:cNvPr id="47" name="Tabulka 9">
            <a:extLst>
              <a:ext uri="{FF2B5EF4-FFF2-40B4-BE49-F238E27FC236}">
                <a16:creationId xmlns:a16="http://schemas.microsoft.com/office/drawing/2014/main" id="{FF43C51B-B7B7-4150-933D-AFCE8098B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71732"/>
              </p:ext>
            </p:extLst>
          </p:nvPr>
        </p:nvGraphicFramePr>
        <p:xfrm>
          <a:off x="10395531" y="1619301"/>
          <a:ext cx="1448419" cy="7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419">
                  <a:extLst>
                    <a:ext uri="{9D8B030D-6E8A-4147-A177-3AD203B41FA5}">
                      <a16:colId xmlns:a16="http://schemas.microsoft.com/office/drawing/2014/main" val="2151268692"/>
                    </a:ext>
                  </a:extLst>
                </a:gridCol>
              </a:tblGrid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2 410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7502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1 576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9496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373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1988"/>
                  </a:ext>
                </a:extLst>
              </a:tr>
              <a:tr h="19203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109 predikovaných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08395"/>
                  </a:ext>
                </a:extLst>
              </a:tr>
            </a:tbl>
          </a:graphicData>
        </a:graphic>
      </p:graphicFrame>
      <p:sp>
        <p:nvSpPr>
          <p:cNvPr id="48" name="TextovéPole 47">
            <a:extLst>
              <a:ext uri="{FF2B5EF4-FFF2-40B4-BE49-F238E27FC236}">
                <a16:creationId xmlns:a16="http://schemas.microsoft.com/office/drawing/2014/main" id="{B15A1B0E-788B-44EA-861F-34914F9F61DD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A9F5A43B-31C6-4CB0-8453-E770742391FB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zřetelného zhoršení, R = 1,30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8C44C58C-03B0-4F0E-9CA7-248DA8AF01A9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zpomalování (R = 0,85)</a:t>
            </a:r>
          </a:p>
        </p:txBody>
      </p: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AB1A4B91-18D9-4331-A17C-5CF0B81C5B96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B6E67FB0-A222-496C-A532-322A2EE44DD0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E17DB95-2417-4612-A5CE-DA29C8673EFB}"/>
              </a:ext>
            </a:extLst>
          </p:cNvPr>
          <p:cNvSpPr txBox="1"/>
          <p:nvPr/>
        </p:nvSpPr>
        <p:spPr>
          <a:xfrm>
            <a:off x="1664715" y="3925423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85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(původní parametry modelu vychází </a:t>
            </a:r>
            <a:b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kalibrace 27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11. 2020)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06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/>
              <a:t>Modelové hodnocení počtu nových případů: situace v Praze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78715"/>
              </p:ext>
            </p:extLst>
          </p:nvPr>
        </p:nvGraphicFramePr>
        <p:xfrm>
          <a:off x="228000" y="1725909"/>
          <a:ext cx="11381487" cy="47846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39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0E77525B-AA55-4E81-9776-41514E5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933" y="1953525"/>
            <a:ext cx="3998712" cy="2137986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18687" y="4479258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87087" y="6372659"/>
            <a:ext cx="119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Výpočet funkcí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estimate_R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software R (balíček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EpiEstim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Nishiura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229704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Incidence</a:t>
              </a:r>
            </a:p>
          </p:txBody>
        </p:sp>
      </p:grpSp>
      <p:sp>
        <p:nvSpPr>
          <p:cNvPr id="35" name="Obdélník 34">
            <a:extLst>
              <a:ext uri="{FF2B5EF4-FFF2-40B4-BE49-F238E27FC236}">
                <a16:creationId xmlns:a16="http://schemas.microsoft.com/office/drawing/2014/main" id="{EF644874-F2C9-4559-B699-84C7A880B3AF}"/>
              </a:ext>
            </a:extLst>
          </p:cNvPr>
          <p:cNvSpPr/>
          <p:nvPr/>
        </p:nvSpPr>
        <p:spPr>
          <a:xfrm>
            <a:off x="1922828" y="707984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populaci STC</a:t>
            </a:r>
          </a:p>
          <a:p>
            <a:pPr lvl="0" algn="ctr">
              <a:defRPr/>
            </a:pPr>
            <a:r>
              <a:rPr lang="cs-CZ" sz="3200" dirty="0">
                <a:solidFill>
                  <a:srgbClr val="000000"/>
                </a:solidFill>
              </a:rPr>
              <a:t>1,24 (95% IS 1,21–1,28)</a:t>
            </a: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4186775-0854-4C76-A782-DDBDFB70F663}"/>
              </a:ext>
            </a:extLst>
          </p:cNvPr>
          <p:cNvGrpSpPr/>
          <p:nvPr/>
        </p:nvGrpSpPr>
        <p:grpSpPr>
          <a:xfrm>
            <a:off x="6977060" y="1984817"/>
            <a:ext cx="1258317" cy="1229000"/>
            <a:chOff x="6860909" y="2067873"/>
            <a:chExt cx="1722367" cy="1659367"/>
          </a:xfrm>
        </p:grpSpPr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4B55323A-070C-409E-BA78-F0D97EF59625}"/>
                </a:ext>
              </a:extLst>
            </p:cNvPr>
            <p:cNvSpPr txBox="1"/>
            <p:nvPr/>
          </p:nvSpPr>
          <p:spPr>
            <a:xfrm>
              <a:off x="6860909" y="2067873"/>
              <a:ext cx="1722367" cy="58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Prevalence na 100 000 obyvatel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071172E0-93C3-44FF-A73A-1992CDF27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A1250809-DD83-41D8-8EC4-9FF2AA460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901515"/>
              </p:ext>
            </p:extLst>
          </p:nvPr>
        </p:nvGraphicFramePr>
        <p:xfrm>
          <a:off x="418529" y="3550914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6">
            <a:extLst>
              <a:ext uri="{FF2B5EF4-FFF2-40B4-BE49-F238E27FC236}">
                <a16:creationId xmlns:a16="http://schemas.microsoft.com/office/drawing/2014/main" id="{4362F3AE-A53C-4E4A-B271-146D3B0E1E40}"/>
              </a:ext>
            </a:extLst>
          </p:cNvPr>
          <p:cNvSpPr txBox="1"/>
          <p:nvPr/>
        </p:nvSpPr>
        <p:spPr>
          <a:xfrm>
            <a:off x="1358296" y="3795553"/>
            <a:ext cx="25505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Orientační monitoring reprodukčního čísla: Středočeský kraj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2A64FC3-DD69-42ED-8C94-8DF44702C63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C1D6B8D6-19CE-43C6-B592-FCA1C7824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4" name="Obrázek 23">
              <a:extLst>
                <a:ext uri="{FF2B5EF4-FFF2-40B4-BE49-F238E27FC236}">
                  <a16:creationId xmlns:a16="http://schemas.microsoft.com/office/drawing/2014/main" id="{C8D87148-F65C-45B7-95F4-0CD7B860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5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2339</TotalTime>
  <Words>5912</Words>
  <Application>Microsoft Office PowerPoint</Application>
  <PresentationFormat>Širokoúhlá obrazovka</PresentationFormat>
  <Paragraphs>1742</Paragraphs>
  <Slides>47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47</vt:i4>
      </vt:variant>
    </vt:vector>
  </HeadingPairs>
  <TitlesOfParts>
    <vt:vector size="50" baseType="lpstr">
      <vt:lpstr>Arial</vt:lpstr>
      <vt:lpstr>Calibri</vt:lpstr>
      <vt:lpstr>Motiv Office</vt:lpstr>
      <vt:lpstr>Stav a vývoj epidemie COVID-19  v dostupných datech</vt:lpstr>
      <vt:lpstr>Navržené scénáře pro vývoj epidemie do začátku ledna</vt:lpstr>
      <vt:lpstr>Predikce ve čtyřech scénářích</vt:lpstr>
      <vt:lpstr>Rekalibrace prediktivního modelu pro nové scénáře</vt:lpstr>
      <vt:lpstr>Stav a vývoj epidemie COVID-19  v dostupných datech</vt:lpstr>
      <vt:lpstr>Orientační monitoring reprodukčního čísla: situace v Praze</vt:lpstr>
      <vt:lpstr>Predikce ve čtyřech scénářích: situace v Praze</vt:lpstr>
      <vt:lpstr>Modelové hodnocení počtu nových případů: situace v Praze</vt:lpstr>
      <vt:lpstr>Orientační monitoring reprodukčního čísla: Středočeský kraj</vt:lpstr>
      <vt:lpstr>Predikce ve čtyřech scénářích: Středočeský kraj</vt:lpstr>
      <vt:lpstr>Modelové hodnocení počtu nových případů: Středočeský kraj</vt:lpstr>
      <vt:lpstr>Orientační monitoring reprodukčního čísla: Jihočeský kraj</vt:lpstr>
      <vt:lpstr>Predikce ve čtyřech scénářích: Jihočeský kraj</vt:lpstr>
      <vt:lpstr>Modelové hodnocení počtu nových případů: Jihočeský kraj</vt:lpstr>
      <vt:lpstr>Orientační monitoring reprodukčního čísla: Plzeňský kraj</vt:lpstr>
      <vt:lpstr>Predikce ve čtyřech scénářích: Plzeňský kraj</vt:lpstr>
      <vt:lpstr>Modelové hodnocení počtu nových případů: Plzeňský kraj</vt:lpstr>
      <vt:lpstr>Orientační monitoring reprodukčního čísla: Karlovarský kraj</vt:lpstr>
      <vt:lpstr>Predikce ve čtyřech scénářích: Karlovarský kraj</vt:lpstr>
      <vt:lpstr>Modelové hodnocení počtu nových případů: Karlovarský kraj</vt:lpstr>
      <vt:lpstr>Orientační monitoring reprodukčního čísla: Ústecký kraj</vt:lpstr>
      <vt:lpstr>Predikce ve čtyřech scénářích: Ústecký kraj</vt:lpstr>
      <vt:lpstr>Modelové hodnocení počtu nových případů: Ústecký kraj</vt:lpstr>
      <vt:lpstr>Orientační monitoring reprodukčního čísla: Liberecký kraj</vt:lpstr>
      <vt:lpstr>Predikce ve čtyřech scénářích: Liberecký kraj</vt:lpstr>
      <vt:lpstr>Modelové hodnocení počtu nových případů: Liberecký kraj</vt:lpstr>
      <vt:lpstr>Orientační monitoring reprodukčního čísla: Královehradecký kraj</vt:lpstr>
      <vt:lpstr>Predikce ve čtyřech scénářích: Královehradecký kraj</vt:lpstr>
      <vt:lpstr>Modelové hodnocení počtu nových případů: Královehradecký kraj</vt:lpstr>
      <vt:lpstr>Orientační monitoring reprodukčního čísla: Pardubický kraj</vt:lpstr>
      <vt:lpstr>Predikce ve čtyřech scénářích: Pardubický kraj</vt:lpstr>
      <vt:lpstr>Modelové hodnocení počtu nových případů: Pardubický kraj</vt:lpstr>
      <vt:lpstr>Orientační monitoring reprodukčního čísla: Kraj Vysočina</vt:lpstr>
      <vt:lpstr>Predikce ve čtyřech scénářích: Kraj Vysočina</vt:lpstr>
      <vt:lpstr>Modelové hodnocení počtu nových případů: Kraj Vysočina</vt:lpstr>
      <vt:lpstr>Orientační monitoring reprodukčního čísla: Jihomoravský kraj</vt:lpstr>
      <vt:lpstr>Predikce ve čtyřech scénářích: Jihomoravský kraj</vt:lpstr>
      <vt:lpstr>Modelové hodnocení počtu nových případů: Jihomoravský kraj</vt:lpstr>
      <vt:lpstr>Orientační monitoring reprodukčního čísla: Olomoucký kraj</vt:lpstr>
      <vt:lpstr>Predikce ve čtyřech scénářích: Olomoucký kraj</vt:lpstr>
      <vt:lpstr>Modelové hodnocení počtu nových případů: Olomoucký kraj</vt:lpstr>
      <vt:lpstr>Orientační monitoring reprodukčního čísla: Zlínský kraj</vt:lpstr>
      <vt:lpstr>Predikce ve čtyřech scénářích: Zlínský kraj</vt:lpstr>
      <vt:lpstr>Modelové hodnocení počtu nových případů: Zlínský kraj</vt:lpstr>
      <vt:lpstr>Orientační monitoring reprodukčního čísla: Moravskoslezský kraj</vt:lpstr>
      <vt:lpstr>Predikce ve čtyřech scénářích: Moravskoslezský kraj</vt:lpstr>
      <vt:lpstr>Modelové hodnocení počtu nových případů: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Ngo Ondřej Mgr.</cp:lastModifiedBy>
  <cp:revision>277</cp:revision>
  <dcterms:created xsi:type="dcterms:W3CDTF">2020-11-16T08:14:04Z</dcterms:created>
  <dcterms:modified xsi:type="dcterms:W3CDTF">2020-12-13T10:19:33Z</dcterms:modified>
</cp:coreProperties>
</file>