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779" r:id="rId2"/>
    <p:sldId id="1167" r:id="rId3"/>
    <p:sldId id="1095" r:id="rId4"/>
    <p:sldId id="1168" r:id="rId5"/>
    <p:sldId id="1169" r:id="rId6"/>
    <p:sldId id="1170" r:id="rId7"/>
    <p:sldId id="1178" r:id="rId8"/>
    <p:sldId id="1096" r:id="rId9"/>
    <p:sldId id="1172" r:id="rId10"/>
    <p:sldId id="1173" r:id="rId11"/>
    <p:sldId id="1174" r:id="rId12"/>
    <p:sldId id="1098" r:id="rId13"/>
    <p:sldId id="1175" r:id="rId14"/>
    <p:sldId id="1094" r:id="rId15"/>
    <p:sldId id="1176" r:id="rId16"/>
    <p:sldId id="1177" r:id="rId17"/>
    <p:sldId id="729" r:id="rId18"/>
    <p:sldId id="764" r:id="rId19"/>
    <p:sldId id="794" r:id="rId20"/>
    <p:sldId id="795" r:id="rId21"/>
    <p:sldId id="796" r:id="rId22"/>
    <p:sldId id="797" r:id="rId23"/>
    <p:sldId id="798" r:id="rId24"/>
    <p:sldId id="799" r:id="rId25"/>
    <p:sldId id="800" r:id="rId26"/>
    <p:sldId id="801" r:id="rId27"/>
    <p:sldId id="802" r:id="rId28"/>
    <p:sldId id="803" r:id="rId29"/>
    <p:sldId id="804" r:id="rId30"/>
    <p:sldId id="805" r:id="rId31"/>
    <p:sldId id="806" r:id="rId32"/>
    <p:sldId id="807" r:id="rId3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B050"/>
    <a:srgbClr val="4472C4"/>
    <a:srgbClr val="FFC000"/>
    <a:srgbClr val="FF0000"/>
    <a:srgbClr val="690923"/>
    <a:srgbClr val="5B9BD5"/>
    <a:srgbClr val="7F0506"/>
    <a:srgbClr val="DA2128"/>
    <a:srgbClr val="8CC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řední styl 4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Střední styl 4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Tmavý styl 2 – zvýraznění 1/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Tmavý styl 2 – zvýraznění 5/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Tmavý styl 2 – zvýraznění 3/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Tmavý styl 1 – zvýraznění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yl Středně sytá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řední styl 3 – 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řední styl 3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00" d="100"/>
          <a:sy n="100" d="100"/>
        </p:scale>
        <p:origin x="-246" y="150"/>
      </p:cViewPr>
      <p:guideLst>
        <p:guide orient="horz" pos="709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7436.9999999999991</c:v>
                </c:pt>
                <c:pt idx="1">
                  <c:v>7997.9999999999991</c:v>
                </c:pt>
                <c:pt idx="2">
                  <c:v>8087</c:v>
                </c:pt>
                <c:pt idx="3">
                  <c:v>8151.0000000000009</c:v>
                </c:pt>
                <c:pt idx="4">
                  <c:v>8116.0000000000009</c:v>
                </c:pt>
                <c:pt idx="5">
                  <c:v>8038</c:v>
                </c:pt>
                <c:pt idx="6">
                  <c:v>7421</c:v>
                </c:pt>
                <c:pt idx="7">
                  <c:v>7404</c:v>
                </c:pt>
                <c:pt idx="8">
                  <c:v>7681</c:v>
                </c:pt>
                <c:pt idx="9">
                  <c:v>7508.0000000000009</c:v>
                </c:pt>
                <c:pt idx="10">
                  <c:v>7254.0000000000009</c:v>
                </c:pt>
                <c:pt idx="11">
                  <c:v>7098</c:v>
                </c:pt>
                <c:pt idx="12">
                  <c:v>6990.9999999999991</c:v>
                </c:pt>
                <c:pt idx="13">
                  <c:v>6468</c:v>
                </c:pt>
                <c:pt idx="14">
                  <c:v>6301.0000000000009</c:v>
                </c:pt>
                <c:pt idx="15">
                  <c:v>6533.9999999999991</c:v>
                </c:pt>
                <c:pt idx="16">
                  <c:v>6101.0000000000009</c:v>
                </c:pt>
                <c:pt idx="17">
                  <c:v>6475.0000000000009</c:v>
                </c:pt>
                <c:pt idx="18">
                  <c:v>6238.9999999999991</c:v>
                </c:pt>
                <c:pt idx="19">
                  <c:v>6010</c:v>
                </c:pt>
                <c:pt idx="20">
                  <c:v>5360.9999999999991</c:v>
                </c:pt>
                <c:pt idx="21">
                  <c:v>5327</c:v>
                </c:pt>
                <c:pt idx="22">
                  <c:v>5689</c:v>
                </c:pt>
                <c:pt idx="23">
                  <c:v>5511</c:v>
                </c:pt>
                <c:pt idx="24">
                  <c:v>5304.9999999999991</c:v>
                </c:pt>
                <c:pt idx="25">
                  <c:v>5149.0000000000009</c:v>
                </c:pt>
                <c:pt idx="26">
                  <c:v>4951</c:v>
                </c:pt>
                <c:pt idx="27">
                  <c:v>4487</c:v>
                </c:pt>
                <c:pt idx="28">
                  <c:v>4535</c:v>
                </c:pt>
                <c:pt idx="29">
                  <c:v>4847</c:v>
                </c:pt>
                <c:pt idx="30">
                  <c:v>4687</c:v>
                </c:pt>
                <c:pt idx="31">
                  <c:v>4562.9999999999991</c:v>
                </c:pt>
                <c:pt idx="32">
                  <c:v>4507</c:v>
                </c:pt>
                <c:pt idx="33">
                  <c:v>4490</c:v>
                </c:pt>
                <c:pt idx="34">
                  <c:v>4121</c:v>
                </c:pt>
                <c:pt idx="35">
                  <c:v>4173</c:v>
                </c:pt>
                <c:pt idx="36">
                  <c:v>4496</c:v>
                </c:pt>
                <c:pt idx="37">
                  <c:v>4417.9999999999991</c:v>
                </c:pt>
                <c:pt idx="38">
                  <c:v>4427</c:v>
                </c:pt>
                <c:pt idx="39">
                  <c:v>4510</c:v>
                </c:pt>
                <c:pt idx="40">
                  <c:v>4451.9999999999991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E-42CE-9CB3-AF51175D9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5526.2745626601773</c:v>
                </c:pt>
                <c:pt idx="27">
                  <c:v>5324.8517194004144</c:v>
                </c:pt>
                <c:pt idx="28">
                  <c:v>5125.3890428295881</c:v>
                </c:pt>
                <c:pt idx="29">
                  <c:v>4927.3952413661755</c:v>
                </c:pt>
                <c:pt idx="30">
                  <c:v>4731.9102476724784</c:v>
                </c:pt>
                <c:pt idx="31">
                  <c:v>4541.6261695071271</c:v>
                </c:pt>
                <c:pt idx="32">
                  <c:v>4357.1243650015213</c:v>
                </c:pt>
                <c:pt idx="33">
                  <c:v>4171.4099007120603</c:v>
                </c:pt>
                <c:pt idx="34">
                  <c:v>3987.3440656984249</c:v>
                </c:pt>
                <c:pt idx="35">
                  <c:v>3810.1846437131508</c:v>
                </c:pt>
                <c:pt idx="36">
                  <c:v>3639.8341442673459</c:v>
                </c:pt>
                <c:pt idx="37">
                  <c:v>3474.9956467558909</c:v>
                </c:pt>
                <c:pt idx="38">
                  <c:v>3314.7713609303073</c:v>
                </c:pt>
                <c:pt idx="39">
                  <c:v>3160.8470116061817</c:v>
                </c:pt>
                <c:pt idx="40">
                  <c:v>3013.9405209317506</c:v>
                </c:pt>
                <c:pt idx="41">
                  <c:v>2873.4086373619461</c:v>
                </c:pt>
                <c:pt idx="42">
                  <c:v>2739.6979203372916</c:v>
                </c:pt>
                <c:pt idx="43">
                  <c:v>2611.3519875622951</c:v>
                </c:pt>
                <c:pt idx="44">
                  <c:v>2486.9828663502894</c:v>
                </c:pt>
                <c:pt idx="45">
                  <c:v>2367.702164165416</c:v>
                </c:pt>
                <c:pt idx="46">
                  <c:v>2253.9347587355956</c:v>
                </c:pt>
                <c:pt idx="47">
                  <c:v>2145.8207975369837</c:v>
                </c:pt>
                <c:pt idx="48">
                  <c:v>2042.4911858207204</c:v>
                </c:pt>
                <c:pt idx="49">
                  <c:v>1944.3733469179308</c:v>
                </c:pt>
                <c:pt idx="50">
                  <c:v>1851.4565952741475</c:v>
                </c:pt>
                <c:pt idx="51">
                  <c:v>1762.5914599719461</c:v>
                </c:pt>
                <c:pt idx="52">
                  <c:v>1678.3122506090019</c:v>
                </c:pt>
                <c:pt idx="53">
                  <c:v>1597.8097934763953</c:v>
                </c:pt>
                <c:pt idx="54">
                  <c:v>1521.0947276467055</c:v>
                </c:pt>
                <c:pt idx="55">
                  <c:v>1448.4240660596286</c:v>
                </c:pt>
                <c:pt idx="56">
                  <c:v>1379.5572757214563</c:v>
                </c:pt>
                <c:pt idx="57">
                  <c:v>1314.151797552882</c:v>
                </c:pt>
                <c:pt idx="58">
                  <c:v>1251.8106613278992</c:v>
                </c:pt>
                <c:pt idx="59">
                  <c:v>1192.4826925219822</c:v>
                </c:pt>
                <c:pt idx="60">
                  <c:v>1136.5141417040215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6E-42CE-9CB3-AF51175D963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0.87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5544.4265384119562</c:v>
                </c:pt>
                <c:pt idx="27">
                  <c:v>5368.1673830159725</c:v>
                </c:pt>
                <c:pt idx="28">
                  <c:v>5196.2554230216474</c:v>
                </c:pt>
                <c:pt idx="29">
                  <c:v>5028.7385702551328</c:v>
                </c:pt>
                <c:pt idx="30">
                  <c:v>4867.2560321450537</c:v>
                </c:pt>
                <c:pt idx="31">
                  <c:v>4714.88226786007</c:v>
                </c:pt>
                <c:pt idx="32">
                  <c:v>4572.2313793780468</c:v>
                </c:pt>
                <c:pt idx="33">
                  <c:v>4429.8812669556082</c:v>
                </c:pt>
                <c:pt idx="34">
                  <c:v>4289.3786396218875</c:v>
                </c:pt>
                <c:pt idx="35">
                  <c:v>4155.6693058704677</c:v>
                </c:pt>
                <c:pt idx="36">
                  <c:v>4028.9507034493345</c:v>
                </c:pt>
                <c:pt idx="37">
                  <c:v>3907.4209096908053</c:v>
                </c:pt>
                <c:pt idx="38">
                  <c:v>3789.6285085841182</c:v>
                </c:pt>
                <c:pt idx="39">
                  <c:v>3676.7216982763439</c:v>
                </c:pt>
                <c:pt idx="40">
                  <c:v>3568.8808446294975</c:v>
                </c:pt>
                <c:pt idx="41">
                  <c:v>3465.4292376996623</c:v>
                </c:pt>
                <c:pt idx="42">
                  <c:v>3366.8173036457783</c:v>
                </c:pt>
                <c:pt idx="43">
                  <c:v>3271.6667187928888</c:v>
                </c:pt>
                <c:pt idx="44">
                  <c:v>3178.4474760028024</c:v>
                </c:pt>
                <c:pt idx="45">
                  <c:v>3088.1433463733983</c:v>
                </c:pt>
                <c:pt idx="46">
                  <c:v>3001.0395728174954</c:v>
                </c:pt>
                <c:pt idx="47">
                  <c:v>2917.3084103068536</c:v>
                </c:pt>
                <c:pt idx="48">
                  <c:v>2836.1257220644998</c:v>
                </c:pt>
                <c:pt idx="49">
                  <c:v>2758.0311250938084</c:v>
                </c:pt>
                <c:pt idx="50">
                  <c:v>2683.1388229679774</c:v>
                </c:pt>
                <c:pt idx="51">
                  <c:v>2610.2154524247353</c:v>
                </c:pt>
                <c:pt idx="52">
                  <c:v>2539.8599082237392</c:v>
                </c:pt>
                <c:pt idx="53">
                  <c:v>2471.341973166524</c:v>
                </c:pt>
                <c:pt idx="54">
                  <c:v>2404.8300415936137</c:v>
                </c:pt>
                <c:pt idx="55">
                  <c:v>2340.6718396174897</c:v>
                </c:pt>
                <c:pt idx="56">
                  <c:v>2278.7550996111918</c:v>
                </c:pt>
                <c:pt idx="57">
                  <c:v>2218.7610919854792</c:v>
                </c:pt>
                <c:pt idx="58">
                  <c:v>2160.3493999673387</c:v>
                </c:pt>
                <c:pt idx="59">
                  <c:v>2103.4824772235165</c:v>
                </c:pt>
                <c:pt idx="60">
                  <c:v>2048.7044804349389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6E-42CE-9CB3-AF51175D963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5568.2300527882981</c:v>
                </c:pt>
                <c:pt idx="27">
                  <c:v>5425.1281639288891</c:v>
                </c:pt>
                <c:pt idx="28">
                  <c:v>5289.4215218842428</c:v>
                </c:pt>
                <c:pt idx="29">
                  <c:v>5162.9103278285884</c:v>
                </c:pt>
                <c:pt idx="30">
                  <c:v>5048.9476233705709</c:v>
                </c:pt>
                <c:pt idx="31">
                  <c:v>4951.4664491566191</c:v>
                </c:pt>
                <c:pt idx="32">
                  <c:v>4871.2604055114225</c:v>
                </c:pt>
                <c:pt idx="33">
                  <c:v>4795.2567921738482</c:v>
                </c:pt>
                <c:pt idx="34">
                  <c:v>4723.1388605488137</c:v>
                </c:pt>
                <c:pt idx="35">
                  <c:v>4659.9283931511145</c:v>
                </c:pt>
                <c:pt idx="36">
                  <c:v>4607.0155545971938</c:v>
                </c:pt>
                <c:pt idx="37">
                  <c:v>4562.0423330886251</c:v>
                </c:pt>
                <c:pt idx="38">
                  <c:v>4522.4318191487691</c:v>
                </c:pt>
                <c:pt idx="39">
                  <c:v>4488.3718836132366</c:v>
                </c:pt>
                <c:pt idx="40">
                  <c:v>4459.2589856178683</c:v>
                </c:pt>
                <c:pt idx="41">
                  <c:v>4434.3541811218474</c:v>
                </c:pt>
                <c:pt idx="42">
                  <c:v>4414.401571609842</c:v>
                </c:pt>
                <c:pt idx="43">
                  <c:v>4398.1655223018752</c:v>
                </c:pt>
                <c:pt idx="44">
                  <c:v>4383.5422185310181</c:v>
                </c:pt>
                <c:pt idx="45">
                  <c:v>4371.0379820196749</c:v>
                </c:pt>
                <c:pt idx="46">
                  <c:v>4360.7002480929568</c:v>
                </c:pt>
                <c:pt idx="47">
                  <c:v>4352.6710309561404</c:v>
                </c:pt>
                <c:pt idx="48">
                  <c:v>4346.2505170373579</c:v>
                </c:pt>
                <c:pt idx="49">
                  <c:v>4341.853981642138</c:v>
                </c:pt>
                <c:pt idx="50">
                  <c:v>4339.4503976796877</c:v>
                </c:pt>
                <c:pt idx="51">
                  <c:v>4337.6813369727661</c:v>
                </c:pt>
                <c:pt idx="52">
                  <c:v>4337.0226490595787</c:v>
                </c:pt>
                <c:pt idx="53">
                  <c:v>4336.8563484778942</c:v>
                </c:pt>
                <c:pt idx="54">
                  <c:v>4337.4286338143338</c:v>
                </c:pt>
                <c:pt idx="55">
                  <c:v>4339.0660219156525</c:v>
                </c:pt>
                <c:pt idx="56">
                  <c:v>4341.5309469628128</c:v>
                </c:pt>
                <c:pt idx="57">
                  <c:v>4344.4279167599525</c:v>
                </c:pt>
                <c:pt idx="58">
                  <c:v>4347.4644367522596</c:v>
                </c:pt>
                <c:pt idx="59">
                  <c:v>4350.7357314976261</c:v>
                </c:pt>
                <c:pt idx="60">
                  <c:v>4354.7128214945387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6E-42CE-9CB3-AF51175D963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5600.0319311502517</c:v>
                </c:pt>
                <c:pt idx="27">
                  <c:v>5501.0584999940602</c:v>
                </c:pt>
                <c:pt idx="28">
                  <c:v>5413.6217924699995</c:v>
                </c:pt>
                <c:pt idx="29">
                  <c:v>5343.6528698475267</c:v>
                </c:pt>
                <c:pt idx="30">
                  <c:v>5298.0410045577901</c:v>
                </c:pt>
                <c:pt idx="31">
                  <c:v>5282.6578407703873</c:v>
                </c:pt>
                <c:pt idx="32">
                  <c:v>5298.9140557681103</c:v>
                </c:pt>
                <c:pt idx="33">
                  <c:v>5328.0212708016425</c:v>
                </c:pt>
                <c:pt idx="34">
                  <c:v>5367.5044218805624</c:v>
                </c:pt>
                <c:pt idx="35">
                  <c:v>5423.8338321941146</c:v>
                </c:pt>
                <c:pt idx="36">
                  <c:v>5501.6946272346941</c:v>
                </c:pt>
                <c:pt idx="37">
                  <c:v>5598.4769924172178</c:v>
                </c:pt>
                <c:pt idx="38">
                  <c:v>5709.8853359961904</c:v>
                </c:pt>
                <c:pt idx="39">
                  <c:v>5834.4558647839713</c:v>
                </c:pt>
                <c:pt idx="40">
                  <c:v>5970.7166179223395</c:v>
                </c:pt>
                <c:pt idx="41">
                  <c:v>6119.0901652130224</c:v>
                </c:pt>
                <c:pt idx="42">
                  <c:v>6281.725064631195</c:v>
                </c:pt>
                <c:pt idx="43">
                  <c:v>6457.769081328709</c:v>
                </c:pt>
                <c:pt idx="44">
                  <c:v>6644.0282565520747</c:v>
                </c:pt>
                <c:pt idx="45">
                  <c:v>6840.151298313087</c:v>
                </c:pt>
                <c:pt idx="46">
                  <c:v>7046.4737385290109</c:v>
                </c:pt>
                <c:pt idx="47">
                  <c:v>7263.7959762492374</c:v>
                </c:pt>
                <c:pt idx="48">
                  <c:v>7492.057958319635</c:v>
                </c:pt>
                <c:pt idx="49">
                  <c:v>7731.9113147829366</c:v>
                </c:pt>
                <c:pt idx="50">
                  <c:v>7982.9901746670439</c:v>
                </c:pt>
                <c:pt idx="51">
                  <c:v>8243.7914390205206</c:v>
                </c:pt>
                <c:pt idx="52">
                  <c:v>8515.037353432328</c:v>
                </c:pt>
                <c:pt idx="53">
                  <c:v>8796.829524179504</c:v>
                </c:pt>
                <c:pt idx="54">
                  <c:v>9089.9386569354883</c:v>
                </c:pt>
                <c:pt idx="55">
                  <c:v>9394.8164954536751</c:v>
                </c:pt>
                <c:pt idx="56">
                  <c:v>9711.2952547770801</c:v>
                </c:pt>
                <c:pt idx="57">
                  <c:v>10039.118864304291</c:v>
                </c:pt>
                <c:pt idx="58">
                  <c:v>10378.445434565363</c:v>
                </c:pt>
                <c:pt idx="59">
                  <c:v>10729.902857488185</c:v>
                </c:pt>
                <c:pt idx="60">
                  <c:v>11094.472128135127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6E-42CE-9CB3-AF51175D963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6E-42CE-9CB3-AF51175D9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317</c:v>
                </c:pt>
                <c:pt idx="1">
                  <c:v>348</c:v>
                </c:pt>
                <c:pt idx="2">
                  <c:v>350</c:v>
                </c:pt>
                <c:pt idx="3">
                  <c:v>374</c:v>
                </c:pt>
                <c:pt idx="4">
                  <c:v>362</c:v>
                </c:pt>
                <c:pt idx="5">
                  <c:v>365</c:v>
                </c:pt>
                <c:pt idx="6">
                  <c:v>344</c:v>
                </c:pt>
                <c:pt idx="7">
                  <c:v>344</c:v>
                </c:pt>
                <c:pt idx="8">
                  <c:v>345</c:v>
                </c:pt>
                <c:pt idx="9">
                  <c:v>339</c:v>
                </c:pt>
                <c:pt idx="10">
                  <c:v>323</c:v>
                </c:pt>
                <c:pt idx="11">
                  <c:v>327</c:v>
                </c:pt>
                <c:pt idx="12">
                  <c:v>353</c:v>
                </c:pt>
                <c:pt idx="13">
                  <c:v>334</c:v>
                </c:pt>
                <c:pt idx="14">
                  <c:v>335</c:v>
                </c:pt>
                <c:pt idx="15">
                  <c:v>341</c:v>
                </c:pt>
                <c:pt idx="16">
                  <c:v>321</c:v>
                </c:pt>
                <c:pt idx="17">
                  <c:v>341</c:v>
                </c:pt>
                <c:pt idx="18">
                  <c:v>367</c:v>
                </c:pt>
                <c:pt idx="19">
                  <c:v>356</c:v>
                </c:pt>
                <c:pt idx="20">
                  <c:v>306</c:v>
                </c:pt>
                <c:pt idx="21">
                  <c:v>311</c:v>
                </c:pt>
                <c:pt idx="22">
                  <c:v>337</c:v>
                </c:pt>
                <c:pt idx="23">
                  <c:v>335</c:v>
                </c:pt>
                <c:pt idx="24">
                  <c:v>319</c:v>
                </c:pt>
                <c:pt idx="25">
                  <c:v>307</c:v>
                </c:pt>
                <c:pt idx="26">
                  <c:v>300</c:v>
                </c:pt>
                <c:pt idx="27">
                  <c:v>263</c:v>
                </c:pt>
                <c:pt idx="28">
                  <c:v>260</c:v>
                </c:pt>
                <c:pt idx="29">
                  <c:v>270</c:v>
                </c:pt>
                <c:pt idx="30">
                  <c:v>266</c:v>
                </c:pt>
                <c:pt idx="31">
                  <c:v>247</c:v>
                </c:pt>
                <c:pt idx="32">
                  <c:v>233</c:v>
                </c:pt>
                <c:pt idx="33">
                  <c:v>216</c:v>
                </c:pt>
                <c:pt idx="34">
                  <c:v>184</c:v>
                </c:pt>
                <c:pt idx="35">
                  <c:v>184</c:v>
                </c:pt>
                <c:pt idx="36">
                  <c:v>194</c:v>
                </c:pt>
                <c:pt idx="37">
                  <c:v>197</c:v>
                </c:pt>
                <c:pt idx="38">
                  <c:v>195</c:v>
                </c:pt>
                <c:pt idx="39">
                  <c:v>190</c:v>
                </c:pt>
                <c:pt idx="40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D-40F5-9BB8-4A7C11FB5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300.44279345315783</c:v>
                </c:pt>
                <c:pt idx="27">
                  <c:v>288.55049283885842</c:v>
                </c:pt>
                <c:pt idx="28">
                  <c:v>276.77392334592395</c:v>
                </c:pt>
                <c:pt idx="29">
                  <c:v>265.08407839753238</c:v>
                </c:pt>
                <c:pt idx="30">
                  <c:v>253.54235714602686</c:v>
                </c:pt>
                <c:pt idx="31">
                  <c:v>242.30770558895964</c:v>
                </c:pt>
                <c:pt idx="32">
                  <c:v>231.41444796459129</c:v>
                </c:pt>
                <c:pt idx="33">
                  <c:v>220.44959312483724</c:v>
                </c:pt>
                <c:pt idx="34">
                  <c:v>209.58207577983973</c:v>
                </c:pt>
                <c:pt idx="35">
                  <c:v>199.1223232075491</c:v>
                </c:pt>
                <c:pt idx="36">
                  <c:v>189.06457942625951</c:v>
                </c:pt>
                <c:pt idx="37">
                  <c:v>179.33227233789424</c:v>
                </c:pt>
                <c:pt idx="38">
                  <c:v>169.87239508707054</c:v>
                </c:pt>
                <c:pt idx="39">
                  <c:v>160.78447534371637</c:v>
                </c:pt>
                <c:pt idx="40">
                  <c:v>152.11090028629832</c:v>
                </c:pt>
                <c:pt idx="41">
                  <c:v>143.81369139847354</c:v>
                </c:pt>
                <c:pt idx="42">
                  <c:v>135.91921420573519</c:v>
                </c:pt>
                <c:pt idx="43">
                  <c:v>128.34148175751181</c:v>
                </c:pt>
                <c:pt idx="44">
                  <c:v>120.99854610705039</c:v>
                </c:pt>
                <c:pt idx="45">
                  <c:v>113.95603819230585</c:v>
                </c:pt>
                <c:pt idx="46">
                  <c:v>107.23904341860245</c:v>
                </c:pt>
                <c:pt idx="47">
                  <c:v>100.85583629884957</c:v>
                </c:pt>
                <c:pt idx="48">
                  <c:v>94.755104202123619</c:v>
                </c:pt>
                <c:pt idx="49">
                  <c:v>88.962082829902386</c:v>
                </c:pt>
                <c:pt idx="50">
                  <c:v>83.476141291349975</c:v>
                </c:pt>
                <c:pt idx="51">
                  <c:v>78.229413134597337</c:v>
                </c:pt>
                <c:pt idx="52">
                  <c:v>73.253444783346154</c:v>
                </c:pt>
                <c:pt idx="53">
                  <c:v>68.50046143291226</c:v>
                </c:pt>
                <c:pt idx="54">
                  <c:v>63.971091229772611</c:v>
                </c:pt>
                <c:pt idx="55">
                  <c:v>59.680508595512983</c:v>
                </c:pt>
                <c:pt idx="56">
                  <c:v>55.614512108772516</c:v>
                </c:pt>
                <c:pt idx="57">
                  <c:v>51.752876578190865</c:v>
                </c:pt>
                <c:pt idx="58">
                  <c:v>48.072164298360839</c:v>
                </c:pt>
                <c:pt idx="59">
                  <c:v>44.569353850164354</c:v>
                </c:pt>
                <c:pt idx="60">
                  <c:v>41.264888375930596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CD-40F5-9BB8-4A7C11FB5D0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301.51451277202983</c:v>
                </c:pt>
                <c:pt idx="27">
                  <c:v>291.10791326192208</c:v>
                </c:pt>
                <c:pt idx="28">
                  <c:v>280.9579785556121</c:v>
                </c:pt>
                <c:pt idx="29">
                  <c:v>271.06753743771196</c:v>
                </c:pt>
                <c:pt idx="30">
                  <c:v>261.53337112327608</c:v>
                </c:pt>
                <c:pt idx="31">
                  <c:v>252.53700019888939</c:v>
                </c:pt>
                <c:pt idx="32">
                  <c:v>244.11468214761797</c:v>
                </c:pt>
                <c:pt idx="33">
                  <c:v>235.71012235683119</c:v>
                </c:pt>
                <c:pt idx="34">
                  <c:v>227.41464080017067</c:v>
                </c:pt>
                <c:pt idx="35">
                  <c:v>219.5202452779165</c:v>
                </c:pt>
                <c:pt idx="36">
                  <c:v>212.03859280480282</c:v>
                </c:pt>
                <c:pt idx="37">
                  <c:v>204.86329521898551</c:v>
                </c:pt>
                <c:pt idx="38">
                  <c:v>197.90865878664053</c:v>
                </c:pt>
                <c:pt idx="39">
                  <c:v>191.24247481340515</c:v>
                </c:pt>
                <c:pt idx="40">
                  <c:v>184.87539236478227</c:v>
                </c:pt>
                <c:pt idx="41">
                  <c:v>178.76745749140082</c:v>
                </c:pt>
                <c:pt idx="42">
                  <c:v>172.94526401549075</c:v>
                </c:pt>
                <c:pt idx="43">
                  <c:v>167.32743368212755</c:v>
                </c:pt>
                <c:pt idx="44">
                  <c:v>161.82363262185063</c:v>
                </c:pt>
                <c:pt idx="45">
                  <c:v>156.49194412572228</c:v>
                </c:pt>
                <c:pt idx="46">
                  <c:v>151.34920935441951</c:v>
                </c:pt>
                <c:pt idx="47">
                  <c:v>146.40559849456713</c:v>
                </c:pt>
                <c:pt idx="48">
                  <c:v>141.6124532999581</c:v>
                </c:pt>
                <c:pt idx="49">
                  <c:v>137.00163355132463</c:v>
                </c:pt>
                <c:pt idx="50">
                  <c:v>132.57988199542632</c:v>
                </c:pt>
                <c:pt idx="51">
                  <c:v>128.27437905309239</c:v>
                </c:pt>
                <c:pt idx="52">
                  <c:v>124.12048435088207</c:v>
                </c:pt>
                <c:pt idx="53">
                  <c:v>120.07508479249832</c:v>
                </c:pt>
                <c:pt idx="54">
                  <c:v>116.14812262722555</c:v>
                </c:pt>
                <c:pt idx="55">
                  <c:v>112.3601281156545</c:v>
                </c:pt>
                <c:pt idx="56">
                  <c:v>108.70447281213612</c:v>
                </c:pt>
                <c:pt idx="57">
                  <c:v>105.16233845341579</c:v>
                </c:pt>
                <c:pt idx="58">
                  <c:v>101.71362633304442</c:v>
                </c:pt>
                <c:pt idx="59">
                  <c:v>98.356119660340397</c:v>
                </c:pt>
                <c:pt idx="60">
                  <c:v>95.121946245268674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CD-40F5-9BB8-4A7C11FB5D0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302.91990723503613</c:v>
                </c:pt>
                <c:pt idx="27">
                  <c:v>294.47096145883421</c:v>
                </c:pt>
                <c:pt idx="28">
                  <c:v>286.45864192032604</c:v>
                </c:pt>
                <c:pt idx="29">
                  <c:v>278.98923514185299</c:v>
                </c:pt>
                <c:pt idx="30">
                  <c:v>272.26070962657423</c:v>
                </c:pt>
                <c:pt idx="31">
                  <c:v>266.5052778730261</c:v>
                </c:pt>
                <c:pt idx="32">
                  <c:v>261.76979521040579</c:v>
                </c:pt>
                <c:pt idx="33">
                  <c:v>257.28243020772953</c:v>
                </c:pt>
                <c:pt idx="34">
                  <c:v>253.02448156254852</c:v>
                </c:pt>
                <c:pt idx="35">
                  <c:v>249.29244269298314</c:v>
                </c:pt>
                <c:pt idx="36">
                  <c:v>246.1683909605409</c:v>
                </c:pt>
                <c:pt idx="37">
                  <c:v>243.51310588404326</c:v>
                </c:pt>
                <c:pt idx="38">
                  <c:v>241.1744429417663</c:v>
                </c:pt>
                <c:pt idx="39">
                  <c:v>239.16349430388095</c:v>
                </c:pt>
                <c:pt idx="40">
                  <c:v>237.44462603099166</c:v>
                </c:pt>
                <c:pt idx="41">
                  <c:v>235.97420978120675</c:v>
                </c:pt>
                <c:pt idx="42">
                  <c:v>234.79617839948065</c:v>
                </c:pt>
                <c:pt idx="43">
                  <c:v>233.83757819289968</c:v>
                </c:pt>
                <c:pt idx="44">
                  <c:v>232.97419685241798</c:v>
                </c:pt>
                <c:pt idx="45">
                  <c:v>232.23592835645897</c:v>
                </c:pt>
                <c:pt idx="46">
                  <c:v>231.62557335631314</c:v>
                </c:pt>
                <c:pt idx="47">
                  <c:v>231.15151657932006</c:v>
                </c:pt>
                <c:pt idx="48">
                  <c:v>230.77244000396863</c:v>
                </c:pt>
                <c:pt idx="49">
                  <c:v>230.51286209445652</c:v>
                </c:pt>
                <c:pt idx="50">
                  <c:v>230.37095096575547</c:v>
                </c:pt>
                <c:pt idx="51">
                  <c:v>230.26650302235845</c:v>
                </c:pt>
                <c:pt idx="52">
                  <c:v>230.22761312016138</c:v>
                </c:pt>
                <c:pt idx="53">
                  <c:v>230.21779448947524</c:v>
                </c:pt>
                <c:pt idx="54">
                  <c:v>230.25158305659079</c:v>
                </c:pt>
                <c:pt idx="55">
                  <c:v>230.348256855888</c:v>
                </c:pt>
                <c:pt idx="56">
                  <c:v>230.49378965235803</c:v>
                </c:pt>
                <c:pt idx="57">
                  <c:v>230.66483100566518</c:v>
                </c:pt>
                <c:pt idx="58">
                  <c:v>230.84411160753461</c:v>
                </c:pt>
                <c:pt idx="59">
                  <c:v>231.03725365577634</c:v>
                </c:pt>
                <c:pt idx="60">
                  <c:v>231.27206689268621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CD-40F5-9BB8-4A7C11FB5D0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304.79753685965619</c:v>
                </c:pt>
                <c:pt idx="27">
                  <c:v>298.95400006368243</c:v>
                </c:pt>
                <c:pt idx="28">
                  <c:v>293.79160838172351</c:v>
                </c:pt>
                <c:pt idx="29">
                  <c:v>289.66054038556786</c:v>
                </c:pt>
                <c:pt idx="30">
                  <c:v>286.96754884187817</c:v>
                </c:pt>
                <c:pt idx="31">
                  <c:v>286.05930424956603</c:v>
                </c:pt>
                <c:pt idx="32">
                  <c:v>287.01909506809938</c:v>
                </c:pt>
                <c:pt idx="33">
                  <c:v>288.73762781057195</c:v>
                </c:pt>
                <c:pt idx="34">
                  <c:v>291.06877106240643</c:v>
                </c:pt>
                <c:pt idx="35">
                  <c:v>294.39454221146656</c:v>
                </c:pt>
                <c:pt idx="36">
                  <c:v>298.99155795062381</c:v>
                </c:pt>
                <c:pt idx="37">
                  <c:v>304.70573099220451</c:v>
                </c:pt>
                <c:pt idx="38">
                  <c:v>311.28344328809163</c:v>
                </c:pt>
                <c:pt idx="39">
                  <c:v>318.6382703377526</c:v>
                </c:pt>
                <c:pt idx="40">
                  <c:v>326.68330540938302</c:v>
                </c:pt>
                <c:pt idx="41">
                  <c:v>335.44349764495377</c:v>
                </c:pt>
                <c:pt idx="42">
                  <c:v>345.04570106417054</c:v>
                </c:pt>
                <c:pt idx="43">
                  <c:v>355.43959846941982</c:v>
                </c:pt>
                <c:pt idx="44">
                  <c:v>366.43661384304914</c:v>
                </c:pt>
                <c:pt idx="45">
                  <c:v>378.01600638992556</c:v>
                </c:pt>
                <c:pt idx="46">
                  <c:v>390.19758640743748</c:v>
                </c:pt>
                <c:pt idx="47">
                  <c:v>403.02861063147822</c:v>
                </c:pt>
                <c:pt idx="48">
                  <c:v>416.50553343559227</c:v>
                </c:pt>
                <c:pt idx="49">
                  <c:v>430.66682801493499</c:v>
                </c:pt>
                <c:pt idx="50">
                  <c:v>445.49089280974397</c:v>
                </c:pt>
                <c:pt idx="51">
                  <c:v>460.88898264944027</c:v>
                </c:pt>
                <c:pt idx="52">
                  <c:v>476.90373997478343</c:v>
                </c:pt>
                <c:pt idx="53">
                  <c:v>493.54116376965868</c:v>
                </c:pt>
                <c:pt idx="54">
                  <c:v>510.84675762941464</c:v>
                </c:pt>
                <c:pt idx="55">
                  <c:v>528.84719316899384</c:v>
                </c:pt>
                <c:pt idx="56">
                  <c:v>547.53256411801101</c:v>
                </c:pt>
                <c:pt idx="57">
                  <c:v>566.88775169191774</c:v>
                </c:pt>
                <c:pt idx="58">
                  <c:v>586.92209096871784</c:v>
                </c:pt>
                <c:pt idx="59">
                  <c:v>607.67265361038869</c:v>
                </c:pt>
                <c:pt idx="60">
                  <c:v>629.19735900677711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CD-40F5-9BB8-4A7C11FB5D0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CD-40F5-9BB8-4A7C11FB5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360</c:v>
                </c:pt>
                <c:pt idx="1">
                  <c:v>420</c:v>
                </c:pt>
                <c:pt idx="2">
                  <c:v>406</c:v>
                </c:pt>
                <c:pt idx="3">
                  <c:v>425</c:v>
                </c:pt>
                <c:pt idx="4">
                  <c:v>433</c:v>
                </c:pt>
                <c:pt idx="5">
                  <c:v>437</c:v>
                </c:pt>
                <c:pt idx="6">
                  <c:v>378</c:v>
                </c:pt>
                <c:pt idx="7">
                  <c:v>391</c:v>
                </c:pt>
                <c:pt idx="8">
                  <c:v>438</c:v>
                </c:pt>
                <c:pt idx="9">
                  <c:v>438</c:v>
                </c:pt>
                <c:pt idx="10">
                  <c:v>401</c:v>
                </c:pt>
                <c:pt idx="11">
                  <c:v>403</c:v>
                </c:pt>
                <c:pt idx="12">
                  <c:v>451</c:v>
                </c:pt>
                <c:pt idx="13">
                  <c:v>412</c:v>
                </c:pt>
                <c:pt idx="14">
                  <c:v>402</c:v>
                </c:pt>
                <c:pt idx="15">
                  <c:v>427</c:v>
                </c:pt>
                <c:pt idx="16">
                  <c:v>367</c:v>
                </c:pt>
                <c:pt idx="17">
                  <c:v>405</c:v>
                </c:pt>
                <c:pt idx="18">
                  <c:v>364</c:v>
                </c:pt>
                <c:pt idx="19">
                  <c:v>323</c:v>
                </c:pt>
                <c:pt idx="20">
                  <c:v>281</c:v>
                </c:pt>
                <c:pt idx="21">
                  <c:v>276</c:v>
                </c:pt>
                <c:pt idx="22">
                  <c:v>318</c:v>
                </c:pt>
                <c:pt idx="23">
                  <c:v>296</c:v>
                </c:pt>
                <c:pt idx="24">
                  <c:v>302</c:v>
                </c:pt>
                <c:pt idx="25">
                  <c:v>277</c:v>
                </c:pt>
                <c:pt idx="26">
                  <c:v>271</c:v>
                </c:pt>
                <c:pt idx="27">
                  <c:v>241</c:v>
                </c:pt>
                <c:pt idx="28">
                  <c:v>251</c:v>
                </c:pt>
                <c:pt idx="29">
                  <c:v>257</c:v>
                </c:pt>
                <c:pt idx="30">
                  <c:v>247</c:v>
                </c:pt>
                <c:pt idx="31">
                  <c:v>245</c:v>
                </c:pt>
                <c:pt idx="32">
                  <c:v>246</c:v>
                </c:pt>
                <c:pt idx="33">
                  <c:v>269</c:v>
                </c:pt>
                <c:pt idx="34">
                  <c:v>230</c:v>
                </c:pt>
                <c:pt idx="35">
                  <c:v>223</c:v>
                </c:pt>
                <c:pt idx="36">
                  <c:v>242</c:v>
                </c:pt>
                <c:pt idx="37">
                  <c:v>232</c:v>
                </c:pt>
                <c:pt idx="38">
                  <c:v>238</c:v>
                </c:pt>
                <c:pt idx="39">
                  <c:v>236</c:v>
                </c:pt>
                <c:pt idx="40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8-49A2-BBD1-0FFF86341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295.58517174108738</c:v>
                </c:pt>
                <c:pt idx="27">
                  <c:v>284.62570510594634</c:v>
                </c:pt>
                <c:pt idx="28">
                  <c:v>273.77289162433578</c:v>
                </c:pt>
                <c:pt idx="29">
                  <c:v>263</c:v>
                </c:pt>
                <c:pt idx="30">
                  <c:v>252.36361322586495</c:v>
                </c:pt>
                <c:pt idx="31">
                  <c:v>242.01020954978688</c:v>
                </c:pt>
                <c:pt idx="32">
                  <c:v>231.97142081123854</c:v>
                </c:pt>
                <c:pt idx="33">
                  <c:v>221.86665095443246</c:v>
                </c:pt>
                <c:pt idx="34">
                  <c:v>211.85158342358758</c:v>
                </c:pt>
                <c:pt idx="35">
                  <c:v>202.21229553088051</c:v>
                </c:pt>
                <c:pt idx="36">
                  <c:v>192.94348279473914</c:v>
                </c:pt>
                <c:pt idx="37">
                  <c:v>183.97457944481582</c:v>
                </c:pt>
                <c:pt idx="38">
                  <c:v>175.25673649201727</c:v>
                </c:pt>
                <c:pt idx="39">
                  <c:v>166.88167463978229</c:v>
                </c:pt>
                <c:pt idx="40">
                  <c:v>158.88845620945889</c:v>
                </c:pt>
                <c:pt idx="41">
                  <c:v>151.24208172565443</c:v>
                </c:pt>
                <c:pt idx="42">
                  <c:v>143.96684859778802</c:v>
                </c:pt>
                <c:pt idx="43">
                  <c:v>136.98351470556599</c:v>
                </c:pt>
                <c:pt idx="44">
                  <c:v>130.21656011240211</c:v>
                </c:pt>
                <c:pt idx="45">
                  <c:v>123.72646765488764</c:v>
                </c:pt>
                <c:pt idx="46">
                  <c:v>117.53635503510539</c:v>
                </c:pt>
                <c:pt idx="47">
                  <c:v>111.65384771183693</c:v>
                </c:pt>
                <c:pt idx="48">
                  <c:v>106.03165802520826</c:v>
                </c:pt>
                <c:pt idx="49">
                  <c:v>100.69304218420116</c:v>
                </c:pt>
                <c:pt idx="50">
                  <c:v>95.637418785158687</c:v>
                </c:pt>
                <c:pt idx="51">
                  <c:v>90.802244831647513</c:v>
                </c:pt>
                <c:pt idx="52">
                  <c:v>86.216592240803749</c:v>
                </c:pt>
                <c:pt idx="53">
                  <c:v>81.836433671331733</c:v>
                </c:pt>
                <c:pt idx="54">
                  <c:v>77.662347997797383</c:v>
                </c:pt>
                <c:pt idx="55">
                  <c:v>73.708319357708731</c:v>
                </c:pt>
                <c:pt idx="56">
                  <c:v>69.961260291488031</c:v>
                </c:pt>
                <c:pt idx="57">
                  <c:v>66.402532075048811</c:v>
                </c:pt>
                <c:pt idx="58">
                  <c:v>63.01053546037803</c:v>
                </c:pt>
                <c:pt idx="59">
                  <c:v>59.782486028960733</c:v>
                </c:pt>
                <c:pt idx="60">
                  <c:v>56.737223359743076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98-49A2-BBD1-0FFF863416C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296.57282522365165</c:v>
                </c:pt>
                <c:pt idx="27">
                  <c:v>286.98252105835292</c:v>
                </c:pt>
                <c:pt idx="28">
                  <c:v>277.6287488682259</c:v>
                </c:pt>
                <c:pt idx="29">
                  <c:v>268.51411554756129</c:v>
                </c:pt>
                <c:pt idx="30">
                  <c:v>259.7278107772878</c:v>
                </c:pt>
                <c:pt idx="31">
                  <c:v>251.43711663988799</c:v>
                </c:pt>
                <c:pt idx="32">
                  <c:v>243.67544657560555</c:v>
                </c:pt>
                <c:pt idx="33">
                  <c:v>235.93014181098988</c:v>
                </c:pt>
                <c:pt idx="34">
                  <c:v>228.28535916621442</c:v>
                </c:pt>
                <c:pt idx="35">
                  <c:v>221.01020130258621</c:v>
                </c:pt>
                <c:pt idx="36">
                  <c:v>214.11541085672258</c:v>
                </c:pt>
                <c:pt idx="37">
                  <c:v>207.5029447713616</c:v>
                </c:pt>
                <c:pt idx="38">
                  <c:v>201.09383114298808</c:v>
                </c:pt>
                <c:pt idx="39">
                  <c:v>194.95054371628618</c:v>
                </c:pt>
                <c:pt idx="40">
                  <c:v>189.08289624234237</c:v>
                </c:pt>
                <c:pt idx="41">
                  <c:v>183.45406876602132</c:v>
                </c:pt>
                <c:pt idx="42">
                  <c:v>178.08856908584602</c:v>
                </c:pt>
                <c:pt idx="43">
                  <c:v>172.91140227033964</c:v>
                </c:pt>
                <c:pt idx="44">
                  <c:v>167.83932025333857</c:v>
                </c:pt>
                <c:pt idx="45">
                  <c:v>162.92585026318176</c:v>
                </c:pt>
                <c:pt idx="46">
                  <c:v>158.18651243718512</c:v>
                </c:pt>
                <c:pt idx="47">
                  <c:v>153.63067921089353</c:v>
                </c:pt>
                <c:pt idx="48">
                  <c:v>149.21350909878413</c:v>
                </c:pt>
                <c:pt idx="49">
                  <c:v>144.96436279524738</c:v>
                </c:pt>
                <c:pt idx="50">
                  <c:v>140.88945414489913</c:v>
                </c:pt>
                <c:pt idx="51">
                  <c:v>136.92167554810911</c:v>
                </c:pt>
                <c:pt idx="52">
                  <c:v>133.09361301662349</c:v>
                </c:pt>
                <c:pt idx="53">
                  <c:v>129.36553525237562</c:v>
                </c:pt>
                <c:pt idx="54">
                  <c:v>125.74660463301174</c:v>
                </c:pt>
                <c:pt idx="55">
                  <c:v>122.25574102216905</c:v>
                </c:pt>
                <c:pt idx="56">
                  <c:v>118.88683591054475</c:v>
                </c:pt>
                <c:pt idx="57">
                  <c:v>115.62254714249052</c:v>
                </c:pt>
                <c:pt idx="58">
                  <c:v>112.4443525573343</c:v>
                </c:pt>
                <c:pt idx="59">
                  <c:v>109.35020924981325</c:v>
                </c:pt>
                <c:pt idx="60">
                  <c:v>106.36972491929444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98-49A2-BBD1-0FFF863416C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297.8679803182016</c:v>
                </c:pt>
                <c:pt idx="27">
                  <c:v>290.08177121202897</c:v>
                </c:pt>
                <c:pt idx="28">
                  <c:v>282.69793931101026</c:v>
                </c:pt>
                <c:pt idx="29">
                  <c:v>275.81443400552359</c:v>
                </c:pt>
                <c:pt idx="30">
                  <c:v>269.61369511739588</c:v>
                </c:pt>
                <c:pt idx="31">
                  <c:v>264.30972035930756</c:v>
                </c:pt>
                <c:pt idx="32">
                  <c:v>259.94568972087302</c:v>
                </c:pt>
                <c:pt idx="33">
                  <c:v>255.81031435309967</c:v>
                </c:pt>
                <c:pt idx="34">
                  <c:v>251.88635988672041</c:v>
                </c:pt>
                <c:pt idx="35">
                  <c:v>248.44706274829531</c:v>
                </c:pt>
                <c:pt idx="36">
                  <c:v>245.568062137851</c:v>
                </c:pt>
                <c:pt idx="37">
                  <c:v>243.12105805121757</c:v>
                </c:pt>
                <c:pt idx="38">
                  <c:v>240.96584020750561</c:v>
                </c:pt>
                <c:pt idx="39">
                  <c:v>239.11263070526792</c:v>
                </c:pt>
                <c:pt idx="40">
                  <c:v>237.52859073706514</c:v>
                </c:pt>
                <c:pt idx="41">
                  <c:v>236.17351417518356</c:v>
                </c:pt>
                <c:pt idx="42">
                  <c:v>235.08788776513029</c:v>
                </c:pt>
                <c:pt idx="43">
                  <c:v>234.20448031343577</c:v>
                </c:pt>
                <c:pt idx="44">
                  <c:v>233.40882274461893</c:v>
                </c:pt>
                <c:pt idx="45">
                  <c:v>232.72846414861189</c:v>
                </c:pt>
                <c:pt idx="46">
                  <c:v>232.16598549316598</c:v>
                </c:pt>
                <c:pt idx="47">
                  <c:v>231.72911380625527</c:v>
                </c:pt>
                <c:pt idx="48">
                  <c:v>231.37977205864317</c:v>
                </c:pt>
                <c:pt idx="49">
                  <c:v>231.14055548223939</c:v>
                </c:pt>
                <c:pt idx="50">
                  <c:v>231.00977588537279</c:v>
                </c:pt>
                <c:pt idx="51">
                  <c:v>230.91352085550983</c:v>
                </c:pt>
                <c:pt idx="52">
                  <c:v>230.87768148351648</c:v>
                </c:pt>
                <c:pt idx="53">
                  <c:v>230.86863302780571</c:v>
                </c:pt>
                <c:pt idx="54">
                  <c:v>230.89977121426452</c:v>
                </c:pt>
                <c:pt idx="55">
                  <c:v>230.98886190514531</c:v>
                </c:pt>
                <c:pt idx="56">
                  <c:v>231.12297908557667</c:v>
                </c:pt>
                <c:pt idx="57">
                  <c:v>231.28060392753076</c:v>
                </c:pt>
                <c:pt idx="58">
                  <c:v>231.44582173006035</c:v>
                </c:pt>
                <c:pt idx="59">
                  <c:v>231.62381368487209</c:v>
                </c:pt>
                <c:pt idx="60">
                  <c:v>231.84020813358865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98-49A2-BBD1-0FFF863416C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299.59832837208722</c:v>
                </c:pt>
                <c:pt idx="27">
                  <c:v>294.21315954531804</c:v>
                </c:pt>
                <c:pt idx="28">
                  <c:v>289.455706699909</c:v>
                </c:pt>
                <c:pt idx="29">
                  <c:v>285.64868034397176</c:v>
                </c:pt>
                <c:pt idx="30">
                  <c:v>283.16692749151724</c:v>
                </c:pt>
                <c:pt idx="31">
                  <c:v>282.32992575158278</c:v>
                </c:pt>
                <c:pt idx="32">
                  <c:v>283.21443042343606</c:v>
                </c:pt>
                <c:pt idx="33">
                  <c:v>284.79816118028208</c:v>
                </c:pt>
                <c:pt idx="34">
                  <c:v>286.94644917928332</c:v>
                </c:pt>
                <c:pt idx="35">
                  <c:v>290.01134630275607</c:v>
                </c:pt>
                <c:pt idx="36">
                  <c:v>294.24777138554731</c:v>
                </c:pt>
                <c:pt idx="37">
                  <c:v>299.51372377169247</c:v>
                </c:pt>
                <c:pt idx="38">
                  <c:v>305.57547925369335</c:v>
                </c:pt>
                <c:pt idx="39">
                  <c:v>312.35339248278478</c:v>
                </c:pt>
                <c:pt idx="40">
                  <c:v>319.76737370522858</c:v>
                </c:pt>
                <c:pt idx="41">
                  <c:v>327.8404150482736</c:v>
                </c:pt>
                <c:pt idx="42">
                  <c:v>336.6894200818503</c:v>
                </c:pt>
                <c:pt idx="43">
                  <c:v>346.26801849744538</c:v>
                </c:pt>
                <c:pt idx="44">
                  <c:v>356.40242621066005</c:v>
                </c:pt>
                <c:pt idx="45">
                  <c:v>367.07352933767834</c:v>
                </c:pt>
                <c:pt idx="46">
                  <c:v>378.29958425296496</c:v>
                </c:pt>
                <c:pt idx="47">
                  <c:v>390.12414086642428</c:v>
                </c:pt>
                <c:pt idx="48">
                  <c:v>402.54393167111215</c:v>
                </c:pt>
                <c:pt idx="49">
                  <c:v>415.59441201854764</c:v>
                </c:pt>
                <c:pt idx="50">
                  <c:v>429.2556747788019</c:v>
                </c:pt>
                <c:pt idx="51">
                  <c:v>443.44593596679636</c:v>
                </c:pt>
                <c:pt idx="52">
                  <c:v>458.20449314335644</c:v>
                </c:pt>
                <c:pt idx="53">
                  <c:v>473.53687473110341</c:v>
                </c:pt>
                <c:pt idx="54">
                  <c:v>489.48501501602419</c:v>
                </c:pt>
                <c:pt idx="55">
                  <c:v>506.07349348728138</c:v>
                </c:pt>
                <c:pt idx="56">
                  <c:v>523.29318092393726</c:v>
                </c:pt>
                <c:pt idx="57">
                  <c:v>541.13014446134298</c:v>
                </c:pt>
                <c:pt idx="58">
                  <c:v>559.59298693247752</c:v>
                </c:pt>
                <c:pt idx="59">
                  <c:v>578.71587209217068</c:v>
                </c:pt>
                <c:pt idx="60">
                  <c:v>598.5521761239836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98-49A2-BBD1-0FFF863416C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E98-49A2-BBD1-0FFF86341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1022</c:v>
                </c:pt>
                <c:pt idx="1">
                  <c:v>1126</c:v>
                </c:pt>
                <c:pt idx="2">
                  <c:v>1169</c:v>
                </c:pt>
                <c:pt idx="3">
                  <c:v>1187</c:v>
                </c:pt>
                <c:pt idx="4">
                  <c:v>1184</c:v>
                </c:pt>
                <c:pt idx="5">
                  <c:v>1168</c:v>
                </c:pt>
                <c:pt idx="6">
                  <c:v>1107</c:v>
                </c:pt>
                <c:pt idx="7">
                  <c:v>1111</c:v>
                </c:pt>
                <c:pt idx="8">
                  <c:v>1155</c:v>
                </c:pt>
                <c:pt idx="9">
                  <c:v>1130</c:v>
                </c:pt>
                <c:pt idx="10">
                  <c:v>1073</c:v>
                </c:pt>
                <c:pt idx="11">
                  <c:v>1041</c:v>
                </c:pt>
                <c:pt idx="12">
                  <c:v>1021</c:v>
                </c:pt>
                <c:pt idx="13">
                  <c:v>954</c:v>
                </c:pt>
                <c:pt idx="14">
                  <c:v>939</c:v>
                </c:pt>
                <c:pt idx="15">
                  <c:v>959</c:v>
                </c:pt>
                <c:pt idx="16">
                  <c:v>900</c:v>
                </c:pt>
                <c:pt idx="17">
                  <c:v>932</c:v>
                </c:pt>
                <c:pt idx="18">
                  <c:v>886</c:v>
                </c:pt>
                <c:pt idx="19">
                  <c:v>846</c:v>
                </c:pt>
                <c:pt idx="20">
                  <c:v>749</c:v>
                </c:pt>
                <c:pt idx="21">
                  <c:v>756</c:v>
                </c:pt>
                <c:pt idx="22">
                  <c:v>783</c:v>
                </c:pt>
                <c:pt idx="23">
                  <c:v>761</c:v>
                </c:pt>
                <c:pt idx="24">
                  <c:v>715</c:v>
                </c:pt>
                <c:pt idx="25">
                  <c:v>711</c:v>
                </c:pt>
                <c:pt idx="26">
                  <c:v>668</c:v>
                </c:pt>
                <c:pt idx="27">
                  <c:v>606</c:v>
                </c:pt>
                <c:pt idx="28">
                  <c:v>595</c:v>
                </c:pt>
                <c:pt idx="29">
                  <c:v>643</c:v>
                </c:pt>
                <c:pt idx="30">
                  <c:v>635</c:v>
                </c:pt>
                <c:pt idx="31">
                  <c:v>622</c:v>
                </c:pt>
                <c:pt idx="32">
                  <c:v>642</c:v>
                </c:pt>
                <c:pt idx="33">
                  <c:v>657</c:v>
                </c:pt>
                <c:pt idx="34">
                  <c:v>613</c:v>
                </c:pt>
                <c:pt idx="35">
                  <c:v>623</c:v>
                </c:pt>
                <c:pt idx="36">
                  <c:v>657</c:v>
                </c:pt>
                <c:pt idx="37">
                  <c:v>628</c:v>
                </c:pt>
                <c:pt idx="38">
                  <c:v>615</c:v>
                </c:pt>
                <c:pt idx="39">
                  <c:v>645</c:v>
                </c:pt>
                <c:pt idx="40">
                  <c:v>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CC-4E0A-9E6C-11D55FFEA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724.74973250040864</c:v>
                </c:pt>
                <c:pt idx="27">
                  <c:v>697.59093750719683</c:v>
                </c:pt>
                <c:pt idx="28">
                  <c:v>670.69644106322505</c:v>
                </c:pt>
                <c:pt idx="29">
                  <c:v>644</c:v>
                </c:pt>
                <c:pt idx="30">
                  <c:v>617.64183335884331</c:v>
                </c:pt>
                <c:pt idx="31">
                  <c:v>591.98493076661669</c:v>
                </c:pt>
                <c:pt idx="32">
                  <c:v>567.1076794908854</c:v>
                </c:pt>
                <c:pt idx="33">
                  <c:v>542.06691955877102</c:v>
                </c:pt>
                <c:pt idx="34">
                  <c:v>517.2484521124411</c:v>
                </c:pt>
                <c:pt idx="35">
                  <c:v>493.36120901256623</c:v>
                </c:pt>
                <c:pt idx="36">
                  <c:v>470.39204515525091</c:v>
                </c:pt>
                <c:pt idx="37">
                  <c:v>448.16609059889902</c:v>
                </c:pt>
                <c:pt idx="38">
                  <c:v>426.56229203639492</c:v>
                </c:pt>
                <c:pt idx="39">
                  <c:v>405.80794372066669</c:v>
                </c:pt>
                <c:pt idx="40">
                  <c:v>385.99984649182539</c:v>
                </c:pt>
                <c:pt idx="41">
                  <c:v>367.05126770049088</c:v>
                </c:pt>
                <c:pt idx="42">
                  <c:v>349.02241906893471</c:v>
                </c:pt>
                <c:pt idx="43">
                  <c:v>331.71692968135153</c:v>
                </c:pt>
                <c:pt idx="44">
                  <c:v>314.94765261317536</c:v>
                </c:pt>
                <c:pt idx="45">
                  <c:v>298.86447115839127</c:v>
                </c:pt>
                <c:pt idx="46">
                  <c:v>283.5246735913725</c:v>
                </c:pt>
                <c:pt idx="47">
                  <c:v>268.94715665944022</c:v>
                </c:pt>
                <c:pt idx="48">
                  <c:v>255.01473620546497</c:v>
                </c:pt>
                <c:pt idx="49">
                  <c:v>241.78504373954513</c:v>
                </c:pt>
                <c:pt idx="50">
                  <c:v>229.25663847781291</c:v>
                </c:pt>
                <c:pt idx="51">
                  <c:v>217.27453181772566</c:v>
                </c:pt>
                <c:pt idx="52">
                  <c:v>205.9107672504353</c:v>
                </c:pt>
                <c:pt idx="53">
                  <c:v>195.05624005614544</c:v>
                </c:pt>
                <c:pt idx="54">
                  <c:v>184.71238475135095</c:v>
                </c:pt>
                <c:pt idx="55">
                  <c:v>174.91385560677327</c:v>
                </c:pt>
                <c:pt idx="56">
                  <c:v>165.62822042078372</c:v>
                </c:pt>
                <c:pt idx="57">
                  <c:v>156.80929033189375</c:v>
                </c:pt>
                <c:pt idx="58">
                  <c:v>148.40353996625771</c:v>
                </c:pt>
                <c:pt idx="59">
                  <c:v>140.40406922060058</c:v>
                </c:pt>
                <c:pt idx="60">
                  <c:v>132.85756469741773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CC-4E0A-9E6C-11D55FFEA1A4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727.19724927748302</c:v>
                </c:pt>
                <c:pt idx="27">
                  <c:v>703.43139338147273</c:v>
                </c:pt>
                <c:pt idx="28">
                  <c:v>680.25169041031654</c:v>
                </c:pt>
                <c:pt idx="29">
                  <c:v>657.66460054222989</c:v>
                </c:pt>
                <c:pt idx="30">
                  <c:v>635.89114587075937</c:v>
                </c:pt>
                <c:pt idx="31">
                  <c:v>615.34587027248506</c:v>
                </c:pt>
                <c:pt idx="32">
                  <c:v>596.11157602271896</c:v>
                </c:pt>
                <c:pt idx="33">
                  <c:v>576.91783683219523</c:v>
                </c:pt>
                <c:pt idx="34">
                  <c:v>557.97320279759845</c:v>
                </c:pt>
                <c:pt idx="35">
                  <c:v>539.94454067931747</c:v>
                </c:pt>
                <c:pt idx="36">
                  <c:v>522.85847194309406</c:v>
                </c:pt>
                <c:pt idx="37">
                  <c:v>506.47203482980899</c:v>
                </c:pt>
                <c:pt idx="38">
                  <c:v>490.58952805132498</c:v>
                </c:pt>
                <c:pt idx="39">
                  <c:v>475.36576859653599</c:v>
                </c:pt>
                <c:pt idx="40">
                  <c:v>460.82507604802248</c:v>
                </c:pt>
                <c:pt idx="41">
                  <c:v>446.8762064021783</c:v>
                </c:pt>
                <c:pt idx="42">
                  <c:v>433.57989274921465</c:v>
                </c:pt>
                <c:pt idx="43">
                  <c:v>420.75028918646899</c:v>
                </c:pt>
                <c:pt idx="44">
                  <c:v>408.18109761223735</c:v>
                </c:pt>
                <c:pt idx="45">
                  <c:v>396.00496453838082</c:v>
                </c:pt>
                <c:pt idx="46">
                  <c:v>384.26035061646797</c:v>
                </c:pt>
                <c:pt idx="47">
                  <c:v>372.97048179936888</c:v>
                </c:pt>
                <c:pt idx="48">
                  <c:v>362.02423582602381</c:v>
                </c:pt>
                <c:pt idx="49">
                  <c:v>351.49437181020687</c:v>
                </c:pt>
                <c:pt idx="50">
                  <c:v>341.39628836004914</c:v>
                </c:pt>
                <c:pt idx="51">
                  <c:v>331.5636852712139</c:v>
                </c:pt>
                <c:pt idx="52">
                  <c:v>322.0773143578291</c:v>
                </c:pt>
                <c:pt idx="53">
                  <c:v>312.83871697998723</c:v>
                </c:pt>
                <c:pt idx="54">
                  <c:v>303.87059854338264</c:v>
                </c:pt>
                <c:pt idx="55">
                  <c:v>295.21984460503461</c:v>
                </c:pt>
                <c:pt idx="56">
                  <c:v>286.87131758960379</c:v>
                </c:pt>
                <c:pt idx="57">
                  <c:v>278.78204167849663</c:v>
                </c:pt>
                <c:pt idx="58">
                  <c:v>270.90611686751856</c:v>
                </c:pt>
                <c:pt idx="59">
                  <c:v>263.2384806069058</c:v>
                </c:pt>
                <c:pt idx="60">
                  <c:v>255.85250411663668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CC-4E0A-9E6C-11D55FFEA1A4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730.40678974768343</c:v>
                </c:pt>
                <c:pt idx="27">
                  <c:v>711.11168498311656</c:v>
                </c:pt>
                <c:pt idx="28">
                  <c:v>692.81371633735273</c:v>
                </c:pt>
                <c:pt idx="29">
                  <c:v>675.75561345240408</c:v>
                </c:pt>
                <c:pt idx="30">
                  <c:v>660.38948279335204</c:v>
                </c:pt>
                <c:pt idx="31">
                  <c:v>647.24563483982092</c:v>
                </c:pt>
                <c:pt idx="32">
                  <c:v>636.43107447852537</c:v>
                </c:pt>
                <c:pt idx="33">
                  <c:v>626.18314767949551</c:v>
                </c:pt>
                <c:pt idx="34">
                  <c:v>616.45914573095354</c:v>
                </c:pt>
                <c:pt idx="35">
                  <c:v>607.93617933004111</c:v>
                </c:pt>
                <c:pt idx="36">
                  <c:v>600.80169094958694</c:v>
                </c:pt>
                <c:pt idx="37">
                  <c:v>594.73773870182561</c:v>
                </c:pt>
                <c:pt idx="38">
                  <c:v>589.3968656893195</c:v>
                </c:pt>
                <c:pt idx="39">
                  <c:v>584.804403425749</c:v>
                </c:pt>
                <c:pt idx="40">
                  <c:v>580.87897364073285</c:v>
                </c:pt>
                <c:pt idx="41">
                  <c:v>577.52094101291834</c:v>
                </c:pt>
                <c:pt idx="42">
                  <c:v>574.83063626621538</c:v>
                </c:pt>
                <c:pt idx="43">
                  <c:v>572.641452916807</c:v>
                </c:pt>
                <c:pt idx="44">
                  <c:v>570.6697236789073</c:v>
                </c:pt>
                <c:pt idx="45">
                  <c:v>568.98371830602014</c:v>
                </c:pt>
                <c:pt idx="46">
                  <c:v>567.58983272747105</c:v>
                </c:pt>
                <c:pt idx="47">
                  <c:v>566.50721539050119</c:v>
                </c:pt>
                <c:pt idx="48">
                  <c:v>565.64150712003254</c:v>
                </c:pt>
                <c:pt idx="49">
                  <c:v>565.04870145039376</c:v>
                </c:pt>
                <c:pt idx="50">
                  <c:v>564.72461485212762</c:v>
                </c:pt>
                <c:pt idx="51">
                  <c:v>564.48608402666468</c:v>
                </c:pt>
                <c:pt idx="52">
                  <c:v>564.39727001873359</c:v>
                </c:pt>
                <c:pt idx="53">
                  <c:v>564.37484692445037</c:v>
                </c:pt>
                <c:pt idx="54">
                  <c:v>564.45201086414284</c:v>
                </c:pt>
                <c:pt idx="55">
                  <c:v>564.67278764918058</c:v>
                </c:pt>
                <c:pt idx="56">
                  <c:v>565.00514515613474</c:v>
                </c:pt>
                <c:pt idx="57">
                  <c:v>565.39575730095771</c:v>
                </c:pt>
                <c:pt idx="58">
                  <c:v>565.80518565888008</c:v>
                </c:pt>
                <c:pt idx="59">
                  <c:v>566.24626980759888</c:v>
                </c:pt>
                <c:pt idx="60">
                  <c:v>566.78251966956918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CC-4E0A-9E6C-11D55FFEA1A4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734.69478747849439</c:v>
                </c:pt>
                <c:pt idx="27">
                  <c:v>721.3497314607954</c:v>
                </c:pt>
                <c:pt idx="28">
                  <c:v>709.56022647667135</c:v>
                </c:pt>
                <c:pt idx="29">
                  <c:v>700.12598558002719</c:v>
                </c:pt>
                <c:pt idx="30">
                  <c:v>693.97592196949427</c:v>
                </c:pt>
                <c:pt idx="31">
                  <c:v>691.90173721026963</c:v>
                </c:pt>
                <c:pt idx="32">
                  <c:v>694.09363959504208</c:v>
                </c:pt>
                <c:pt idx="33">
                  <c:v>698.01830311942479</c:v>
                </c:pt>
                <c:pt idx="34">
                  <c:v>703.34200319477065</c:v>
                </c:pt>
                <c:pt idx="35">
                  <c:v>710.93716411115861</c:v>
                </c:pt>
                <c:pt idx="36">
                  <c:v>721.43550350649969</c:v>
                </c:pt>
                <c:pt idx="37">
                  <c:v>734.4851277318935</c:v>
                </c:pt>
                <c:pt idx="38">
                  <c:v>749.50684182761063</c:v>
                </c:pt>
                <c:pt idx="39">
                  <c:v>766.30327563219282</c:v>
                </c:pt>
                <c:pt idx="40">
                  <c:v>784.67595769851152</c:v>
                </c:pt>
                <c:pt idx="41">
                  <c:v>804.68186511233171</c:v>
                </c:pt>
                <c:pt idx="42">
                  <c:v>826.61069811139464</c:v>
                </c:pt>
                <c:pt idx="43">
                  <c:v>850.3475458387569</c:v>
                </c:pt>
                <c:pt idx="44">
                  <c:v>875.46175172340122</c:v>
                </c:pt>
                <c:pt idx="45">
                  <c:v>901.90594940441201</c:v>
                </c:pt>
                <c:pt idx="46">
                  <c:v>929.72538023777065</c:v>
                </c:pt>
                <c:pt idx="47">
                  <c:v>959.02796581441237</c:v>
                </c:pt>
                <c:pt idx="48">
                  <c:v>989.80560888342234</c:v>
                </c:pt>
                <c:pt idx="49">
                  <c:v>1022.1461718066636</c:v>
                </c:pt>
                <c:pt idx="50">
                  <c:v>1056.0003224698421</c:v>
                </c:pt>
                <c:pt idx="51">
                  <c:v>1091.1653909293909</c:v>
                </c:pt>
                <c:pt idx="52">
                  <c:v>1127.7387609753896</c:v>
                </c:pt>
                <c:pt idx="53">
                  <c:v>1165.7341326629239</c:v>
                </c:pt>
                <c:pt idx="54">
                  <c:v>1205.2554238845541</c:v>
                </c:pt>
                <c:pt idx="55">
                  <c:v>1246.3635453879856</c:v>
                </c:pt>
                <c:pt idx="56">
                  <c:v>1289.0358739335898</c:v>
                </c:pt>
                <c:pt idx="57">
                  <c:v>1333.2378823105751</c:v>
                </c:pt>
                <c:pt idx="58">
                  <c:v>1378.9908893098118</c:v>
                </c:pt>
                <c:pt idx="59">
                  <c:v>1426.3795565708215</c:v>
                </c:pt>
                <c:pt idx="60">
                  <c:v>1475.5361562994631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CC-4E0A-9E6C-11D55FFEA1A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CC-4E0A-9E6C-11D55FFEA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543</c:v>
                </c:pt>
                <c:pt idx="1">
                  <c:v>566</c:v>
                </c:pt>
                <c:pt idx="2">
                  <c:v>548</c:v>
                </c:pt>
                <c:pt idx="3">
                  <c:v>537</c:v>
                </c:pt>
                <c:pt idx="4">
                  <c:v>516</c:v>
                </c:pt>
                <c:pt idx="5">
                  <c:v>506</c:v>
                </c:pt>
                <c:pt idx="6">
                  <c:v>456</c:v>
                </c:pt>
                <c:pt idx="7">
                  <c:v>461</c:v>
                </c:pt>
                <c:pt idx="8">
                  <c:v>497</c:v>
                </c:pt>
                <c:pt idx="9">
                  <c:v>457</c:v>
                </c:pt>
                <c:pt idx="10">
                  <c:v>440</c:v>
                </c:pt>
                <c:pt idx="11">
                  <c:v>415</c:v>
                </c:pt>
                <c:pt idx="12">
                  <c:v>406</c:v>
                </c:pt>
                <c:pt idx="13">
                  <c:v>376</c:v>
                </c:pt>
                <c:pt idx="14">
                  <c:v>364</c:v>
                </c:pt>
                <c:pt idx="15">
                  <c:v>383</c:v>
                </c:pt>
                <c:pt idx="16">
                  <c:v>331</c:v>
                </c:pt>
                <c:pt idx="17">
                  <c:v>377</c:v>
                </c:pt>
                <c:pt idx="18">
                  <c:v>355</c:v>
                </c:pt>
                <c:pt idx="19">
                  <c:v>339</c:v>
                </c:pt>
                <c:pt idx="20">
                  <c:v>279</c:v>
                </c:pt>
                <c:pt idx="21">
                  <c:v>274</c:v>
                </c:pt>
                <c:pt idx="22">
                  <c:v>298</c:v>
                </c:pt>
                <c:pt idx="23">
                  <c:v>271</c:v>
                </c:pt>
                <c:pt idx="24">
                  <c:v>257</c:v>
                </c:pt>
                <c:pt idx="25">
                  <c:v>250</c:v>
                </c:pt>
                <c:pt idx="26">
                  <c:v>244</c:v>
                </c:pt>
                <c:pt idx="27">
                  <c:v>212</c:v>
                </c:pt>
                <c:pt idx="28">
                  <c:v>207</c:v>
                </c:pt>
                <c:pt idx="29">
                  <c:v>218</c:v>
                </c:pt>
                <c:pt idx="30">
                  <c:v>213</c:v>
                </c:pt>
                <c:pt idx="31">
                  <c:v>221</c:v>
                </c:pt>
                <c:pt idx="32">
                  <c:v>225</c:v>
                </c:pt>
                <c:pt idx="33">
                  <c:v>218</c:v>
                </c:pt>
                <c:pt idx="34">
                  <c:v>204</c:v>
                </c:pt>
                <c:pt idx="35">
                  <c:v>211</c:v>
                </c:pt>
                <c:pt idx="36">
                  <c:v>230</c:v>
                </c:pt>
                <c:pt idx="37">
                  <c:v>216</c:v>
                </c:pt>
                <c:pt idx="38">
                  <c:v>224</c:v>
                </c:pt>
                <c:pt idx="39">
                  <c:v>232</c:v>
                </c:pt>
                <c:pt idx="40">
                  <c:v>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0-487D-9828-5279E7A59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253.17456373461974</c:v>
                </c:pt>
                <c:pt idx="27">
                  <c:v>243.15326155851804</c:v>
                </c:pt>
                <c:pt idx="28">
                  <c:v>233.2294826940103</c:v>
                </c:pt>
                <c:pt idx="29">
                  <c:v>223.37878412701065</c:v>
                </c:pt>
                <c:pt idx="30">
                  <c:v>213.65290517011672</c:v>
                </c:pt>
                <c:pt idx="31">
                  <c:v>204.18578507720488</c:v>
                </c:pt>
                <c:pt idx="32">
                  <c:v>195.00634790382412</c:v>
                </c:pt>
                <c:pt idx="33">
                  <c:v>185.76657780129713</c:v>
                </c:pt>
                <c:pt idx="34">
                  <c:v>176.6088312264001</c:v>
                </c:pt>
                <c:pt idx="35">
                  <c:v>167.79469638287418</c:v>
                </c:pt>
                <c:pt idx="36">
                  <c:v>159.31932286928188</c:v>
                </c:pt>
                <c:pt idx="37">
                  <c:v>151.11818556487725</c:v>
                </c:pt>
                <c:pt idx="38">
                  <c:v>143.14661710609261</c:v>
                </c:pt>
                <c:pt idx="39">
                  <c:v>135.48848661864039</c:v>
                </c:pt>
                <c:pt idx="40">
                  <c:v>128.17951256756646</c:v>
                </c:pt>
                <c:pt idx="41">
                  <c:v>121.18769154151958</c:v>
                </c:pt>
                <c:pt idx="42">
                  <c:v>114.53524101603861</c:v>
                </c:pt>
                <c:pt idx="43">
                  <c:v>108.14970224299515</c:v>
                </c:pt>
                <c:pt idx="44">
                  <c:v>101.96202002745616</c:v>
                </c:pt>
                <c:pt idx="45">
                  <c:v>96.027499686927385</c:v>
                </c:pt>
                <c:pt idx="46">
                  <c:v>90.367279976231558</c:v>
                </c:pt>
                <c:pt idx="47">
                  <c:v>84.988333591141711</c:v>
                </c:pt>
                <c:pt idx="48">
                  <c:v>79.847420842668029</c:v>
                </c:pt>
                <c:pt idx="49">
                  <c:v>74.965807135910566</c:v>
                </c:pt>
                <c:pt idx="50">
                  <c:v>70.342960837175227</c:v>
                </c:pt>
                <c:pt idx="51">
                  <c:v>65.92169282520976</c:v>
                </c:pt>
                <c:pt idx="52">
                  <c:v>61.728586370547177</c:v>
                </c:pt>
                <c:pt idx="53">
                  <c:v>57.723383009356809</c:v>
                </c:pt>
                <c:pt idx="54">
                  <c:v>53.906612062739804</c:v>
                </c:pt>
                <c:pt idx="55">
                  <c:v>50.291060582503093</c:v>
                </c:pt>
                <c:pt idx="56">
                  <c:v>46.864761436347969</c:v>
                </c:pt>
                <c:pt idx="57">
                  <c:v>43.610671432989157</c:v>
                </c:pt>
                <c:pt idx="58">
                  <c:v>40.509040287278516</c:v>
                </c:pt>
                <c:pt idx="59">
                  <c:v>37.557321935593443</c:v>
                </c:pt>
                <c:pt idx="60">
                  <c:v>34.772743230277683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E0-487D-9828-5279E7A596D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254.07767100466879</c:v>
                </c:pt>
                <c:pt idx="27">
                  <c:v>245.3083267290065</c:v>
                </c:pt>
                <c:pt idx="28">
                  <c:v>236.75526655515498</c:v>
                </c:pt>
                <c:pt idx="29">
                  <c:v>228.42087421913868</c:v>
                </c:pt>
                <c:pt idx="30">
                  <c:v>220.38670448756562</c:v>
                </c:pt>
                <c:pt idx="31">
                  <c:v>212.80571957593546</c:v>
                </c:pt>
                <c:pt idx="32">
                  <c:v>205.70847262999629</c:v>
                </c:pt>
                <c:pt idx="33">
                  <c:v>198.6261900631298</c:v>
                </c:pt>
                <c:pt idx="34">
                  <c:v>191.63582460973592</c:v>
                </c:pt>
                <c:pt idx="35">
                  <c:v>184.98344290564006</c:v>
                </c:pt>
                <c:pt idx="36">
                  <c:v>178.67886798432508</c:v>
                </c:pt>
                <c:pt idx="37">
                  <c:v>172.63244957942302</c:v>
                </c:pt>
                <c:pt idx="38">
                  <c:v>166.77197602818651</c:v>
                </c:pt>
                <c:pt idx="39">
                  <c:v>161.15457312828403</c:v>
                </c:pt>
                <c:pt idx="40">
                  <c:v>155.78921454316028</c:v>
                </c:pt>
                <c:pt idx="41">
                  <c:v>150.64223222045428</c:v>
                </c:pt>
                <c:pt idx="42">
                  <c:v>145.73603601484652</c:v>
                </c:pt>
                <c:pt idx="43">
                  <c:v>141.00205079444183</c:v>
                </c:pt>
                <c:pt idx="44">
                  <c:v>136.36415478667823</c:v>
                </c:pt>
                <c:pt idx="45">
                  <c:v>131.87129312252705</c:v>
                </c:pt>
                <c:pt idx="46">
                  <c:v>127.53765736723831</c:v>
                </c:pt>
                <c:pt idx="47">
                  <c:v>123.37181764669931</c:v>
                </c:pt>
                <c:pt idx="48">
                  <c:v>119.33277104613234</c:v>
                </c:pt>
                <c:pt idx="49">
                  <c:v>115.44736489309291</c:v>
                </c:pt>
                <c:pt idx="50">
                  <c:v>111.721281107755</c:v>
                </c:pt>
                <c:pt idx="51">
                  <c:v>108.09315670991199</c:v>
                </c:pt>
                <c:pt idx="52">
                  <c:v>104.5927882472695</c:v>
                </c:pt>
                <c:pt idx="53">
                  <c:v>101.18384554455258</c:v>
                </c:pt>
                <c:pt idx="54">
                  <c:v>97.874706651359929</c:v>
                </c:pt>
                <c:pt idx="55">
                  <c:v>94.682671832106877</c:v>
                </c:pt>
                <c:pt idx="56">
                  <c:v>91.602155484901772</c:v>
                </c:pt>
                <c:pt idx="57">
                  <c:v>88.617299996603165</c:v>
                </c:pt>
                <c:pt idx="58">
                  <c:v>85.711168761149025</c:v>
                </c:pt>
                <c:pt idx="59">
                  <c:v>82.881893752326278</c:v>
                </c:pt>
                <c:pt idx="60">
                  <c:v>80.156548158272116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E0-487D-9828-5279E7A596D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255.26195679151405</c:v>
                </c:pt>
                <c:pt idx="27">
                  <c:v>248.14227142205661</c:v>
                </c:pt>
                <c:pt idx="28">
                  <c:v>241.39051851645584</c:v>
                </c:pt>
                <c:pt idx="29">
                  <c:v>235.0962626923727</c:v>
                </c:pt>
                <c:pt idx="30">
                  <c:v>229.42632635497964</c:v>
                </c:pt>
                <c:pt idx="31">
                  <c:v>224.57638834661094</c:v>
                </c:pt>
                <c:pt idx="32">
                  <c:v>220.58593231535761</c:v>
                </c:pt>
                <c:pt idx="33">
                  <c:v>216.80455795182942</c:v>
                </c:pt>
                <c:pt idx="34">
                  <c:v>213.21650620241647</c:v>
                </c:pt>
                <c:pt idx="35">
                  <c:v>210.07162360502386</c:v>
                </c:pt>
                <c:pt idx="36">
                  <c:v>207.43907440870319</c:v>
                </c:pt>
                <c:pt idx="37">
                  <c:v>205.20154148901895</c:v>
                </c:pt>
                <c:pt idx="38">
                  <c:v>203.23081700157803</c:v>
                </c:pt>
                <c:pt idx="39">
                  <c:v>201.53624800147742</c:v>
                </c:pt>
                <c:pt idx="40">
                  <c:v>200.08780678541652</c:v>
                </c:pt>
                <c:pt idx="41">
                  <c:v>198.84872899536919</c:v>
                </c:pt>
                <c:pt idx="42">
                  <c:v>197.85603558539827</c:v>
                </c:pt>
                <c:pt idx="43">
                  <c:v>197.04825056147527</c:v>
                </c:pt>
                <c:pt idx="44">
                  <c:v>196.32070375730422</c:v>
                </c:pt>
                <c:pt idx="45">
                  <c:v>195.69858597496318</c:v>
                </c:pt>
                <c:pt idx="46">
                  <c:v>195.18425724332974</c:v>
                </c:pt>
                <c:pt idx="47">
                  <c:v>194.78478313273047</c:v>
                </c:pt>
                <c:pt idx="48">
                  <c:v>194.46534612615909</c:v>
                </c:pt>
                <c:pt idx="49">
                  <c:v>194.24660723333849</c:v>
                </c:pt>
                <c:pt idx="50">
                  <c:v>194.12702277705972</c:v>
                </c:pt>
                <c:pt idx="51">
                  <c:v>194.03900747737958</c:v>
                </c:pt>
                <c:pt idx="52">
                  <c:v>194.00623606719108</c:v>
                </c:pt>
                <c:pt idx="53">
                  <c:v>193.99796218745558</c:v>
                </c:pt>
                <c:pt idx="54">
                  <c:v>194.02643484822531</c:v>
                </c:pt>
                <c:pt idx="55">
                  <c:v>194.10789909864158</c:v>
                </c:pt>
                <c:pt idx="56">
                  <c:v>194.23053543094264</c:v>
                </c:pt>
                <c:pt idx="57">
                  <c:v>194.37466709576447</c:v>
                </c:pt>
                <c:pt idx="58">
                  <c:v>194.52574174010087</c:v>
                </c:pt>
                <c:pt idx="59">
                  <c:v>194.68849702952016</c:v>
                </c:pt>
                <c:pt idx="60">
                  <c:v>194.88636743982519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E0-487D-9828-5279E7A596DB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256.84418166568963</c:v>
                </c:pt>
                <c:pt idx="27">
                  <c:v>251.92000005366333</c:v>
                </c:pt>
                <c:pt idx="28">
                  <c:v>247.56979998101306</c:v>
                </c:pt>
                <c:pt idx="29">
                  <c:v>244.08866693180971</c:v>
                </c:pt>
                <c:pt idx="30">
                  <c:v>241.81935984882602</c:v>
                </c:pt>
                <c:pt idx="31">
                  <c:v>241.05400806328288</c:v>
                </c:pt>
                <c:pt idx="32">
                  <c:v>241.86279638190354</c:v>
                </c:pt>
                <c:pt idx="33">
                  <c:v>243.31095485606238</c:v>
                </c:pt>
                <c:pt idx="34">
                  <c:v>245.2753427150713</c:v>
                </c:pt>
                <c:pt idx="35">
                  <c:v>248.07787510423896</c:v>
                </c:pt>
                <c:pt idx="36">
                  <c:v>251.95164901262783</c:v>
                </c:pt>
                <c:pt idx="37">
                  <c:v>256.76681948244931</c:v>
                </c:pt>
                <c:pt idx="38">
                  <c:v>262.30966982591315</c:v>
                </c:pt>
                <c:pt idx="39">
                  <c:v>268.50737258403177</c:v>
                </c:pt>
                <c:pt idx="40">
                  <c:v>275.28669393529361</c:v>
                </c:pt>
                <c:pt idx="41">
                  <c:v>282.66865780928418</c:v>
                </c:pt>
                <c:pt idx="42">
                  <c:v>290.76016046644577</c:v>
                </c:pt>
                <c:pt idx="43">
                  <c:v>299.51880104101713</c:v>
                </c:pt>
                <c:pt idx="44">
                  <c:v>308.78567190718616</c:v>
                </c:pt>
                <c:pt idx="45">
                  <c:v>318.54329538909008</c:v>
                </c:pt>
                <c:pt idx="46">
                  <c:v>328.80836505871014</c:v>
                </c:pt>
                <c:pt idx="47">
                  <c:v>339.62070281809901</c:v>
                </c:pt>
                <c:pt idx="48">
                  <c:v>350.9773208690782</c:v>
                </c:pt>
                <c:pt idx="49">
                  <c:v>362.91063947470985</c:v>
                </c:pt>
                <c:pt idx="50">
                  <c:v>375.4024556173548</c:v>
                </c:pt>
                <c:pt idx="51">
                  <c:v>388.37798627563762</c:v>
                </c:pt>
                <c:pt idx="52">
                  <c:v>401.87316501685018</c:v>
                </c:pt>
                <c:pt idx="53">
                  <c:v>415.8930470134282</c:v>
                </c:pt>
                <c:pt idx="54">
                  <c:v>430.47597684594325</c:v>
                </c:pt>
                <c:pt idx="55">
                  <c:v>445.64442992277378</c:v>
                </c:pt>
                <c:pt idx="56">
                  <c:v>461.39005851271202</c:v>
                </c:pt>
                <c:pt idx="57">
                  <c:v>477.70012244769396</c:v>
                </c:pt>
                <c:pt idx="58">
                  <c:v>494.58248813141614</c:v>
                </c:pt>
                <c:pt idx="59">
                  <c:v>512.06839479494874</c:v>
                </c:pt>
                <c:pt idx="60">
                  <c:v>530.20664945438853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E0-487D-9828-5279E7A596D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E0-487D-9828-5279E7A59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621</c:v>
                </c:pt>
                <c:pt idx="1">
                  <c:v>632</c:v>
                </c:pt>
                <c:pt idx="2">
                  <c:v>638</c:v>
                </c:pt>
                <c:pt idx="3">
                  <c:v>684</c:v>
                </c:pt>
                <c:pt idx="4">
                  <c:v>686</c:v>
                </c:pt>
                <c:pt idx="5">
                  <c:v>664</c:v>
                </c:pt>
                <c:pt idx="6">
                  <c:v>634</c:v>
                </c:pt>
                <c:pt idx="7">
                  <c:v>628</c:v>
                </c:pt>
                <c:pt idx="8">
                  <c:v>638</c:v>
                </c:pt>
                <c:pt idx="9">
                  <c:v>644</c:v>
                </c:pt>
                <c:pt idx="10">
                  <c:v>631</c:v>
                </c:pt>
                <c:pt idx="11">
                  <c:v>624</c:v>
                </c:pt>
                <c:pt idx="12">
                  <c:v>631</c:v>
                </c:pt>
                <c:pt idx="13">
                  <c:v>571</c:v>
                </c:pt>
                <c:pt idx="14">
                  <c:v>544</c:v>
                </c:pt>
                <c:pt idx="15">
                  <c:v>558</c:v>
                </c:pt>
                <c:pt idx="16">
                  <c:v>548</c:v>
                </c:pt>
                <c:pt idx="17">
                  <c:v>563</c:v>
                </c:pt>
                <c:pt idx="18">
                  <c:v>541</c:v>
                </c:pt>
                <c:pt idx="19">
                  <c:v>532</c:v>
                </c:pt>
                <c:pt idx="20">
                  <c:v>462</c:v>
                </c:pt>
                <c:pt idx="21">
                  <c:v>451</c:v>
                </c:pt>
                <c:pt idx="22">
                  <c:v>469</c:v>
                </c:pt>
                <c:pt idx="23">
                  <c:v>425</c:v>
                </c:pt>
                <c:pt idx="24">
                  <c:v>386</c:v>
                </c:pt>
                <c:pt idx="25">
                  <c:v>332</c:v>
                </c:pt>
                <c:pt idx="26">
                  <c:v>333</c:v>
                </c:pt>
                <c:pt idx="27">
                  <c:v>314</c:v>
                </c:pt>
                <c:pt idx="28">
                  <c:v>314</c:v>
                </c:pt>
                <c:pt idx="29">
                  <c:v>336</c:v>
                </c:pt>
                <c:pt idx="30">
                  <c:v>321</c:v>
                </c:pt>
                <c:pt idx="31">
                  <c:v>310</c:v>
                </c:pt>
                <c:pt idx="32">
                  <c:v>308</c:v>
                </c:pt>
                <c:pt idx="33">
                  <c:v>317</c:v>
                </c:pt>
                <c:pt idx="34">
                  <c:v>304</c:v>
                </c:pt>
                <c:pt idx="35">
                  <c:v>302</c:v>
                </c:pt>
                <c:pt idx="36">
                  <c:v>349</c:v>
                </c:pt>
                <c:pt idx="37">
                  <c:v>336</c:v>
                </c:pt>
                <c:pt idx="38">
                  <c:v>348</c:v>
                </c:pt>
                <c:pt idx="39">
                  <c:v>349</c:v>
                </c:pt>
                <c:pt idx="40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9-4D9F-80B9-B09720F7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409.62570091535395</c:v>
                </c:pt>
                <c:pt idx="27">
                  <c:v>393.60760887323386</c:v>
                </c:pt>
                <c:pt idx="28">
                  <c:v>377.74539850735852</c:v>
                </c:pt>
                <c:pt idx="29">
                  <c:v>362</c:v>
                </c:pt>
                <c:pt idx="30">
                  <c:v>346.4541136885818</c:v>
                </c:pt>
                <c:pt idx="31">
                  <c:v>331.32182864645409</c:v>
                </c:pt>
                <c:pt idx="32">
                  <c:v>316.64937720708747</c:v>
                </c:pt>
                <c:pt idx="33">
                  <c:v>301.88048935703773</c:v>
                </c:pt>
                <c:pt idx="34">
                  <c:v>287.24270826258794</c:v>
                </c:pt>
                <c:pt idx="35">
                  <c:v>273.15415762173927</c:v>
                </c:pt>
                <c:pt idx="36">
                  <c:v>259.60708453219411</c:v>
                </c:pt>
                <c:pt idx="37">
                  <c:v>246.4983517663772</c:v>
                </c:pt>
                <c:pt idx="38">
                  <c:v>233.75656282028791</c:v>
                </c:pt>
                <c:pt idx="39">
                  <c:v>221.51577446135497</c:v>
                </c:pt>
                <c:pt idx="40">
                  <c:v>209.83307923610116</c:v>
                </c:pt>
                <c:pt idx="41">
                  <c:v>198.65732275563795</c:v>
                </c:pt>
                <c:pt idx="42">
                  <c:v>188.02401752740906</c:v>
                </c:pt>
                <c:pt idx="43">
                  <c:v>177.81734518007096</c:v>
                </c:pt>
                <c:pt idx="44">
                  <c:v>167.92692759619084</c:v>
                </c:pt>
                <c:pt idx="45">
                  <c:v>158.44116503061156</c:v>
                </c:pt>
                <c:pt idx="46">
                  <c:v>149.39384575899402</c:v>
                </c:pt>
                <c:pt idx="47">
                  <c:v>140.79611496793288</c:v>
                </c:pt>
                <c:pt idx="48">
                  <c:v>132.57885815454807</c:v>
                </c:pt>
                <c:pt idx="49">
                  <c:v>124.77606603284266</c:v>
                </c:pt>
                <c:pt idx="50">
                  <c:v>117.38688883725771</c:v>
                </c:pt>
                <c:pt idx="51">
                  <c:v>110.31991523302568</c:v>
                </c:pt>
                <c:pt idx="52">
                  <c:v>103.61763603288682</c:v>
                </c:pt>
                <c:pt idx="53">
                  <c:v>97.215701936941571</c:v>
                </c:pt>
                <c:pt idx="54">
                  <c:v>91.114959014290449</c:v>
                </c:pt>
                <c:pt idx="55">
                  <c:v>85.335846142954637</c:v>
                </c:pt>
                <c:pt idx="56">
                  <c:v>79.859235007743933</c:v>
                </c:pt>
                <c:pt idx="57">
                  <c:v>74.657883699183699</c:v>
                </c:pt>
                <c:pt idx="58">
                  <c:v>69.70022327744941</c:v>
                </c:pt>
                <c:pt idx="59">
                  <c:v>64.982184103612354</c:v>
                </c:pt>
                <c:pt idx="60">
                  <c:v>60.531301651764565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9-4D9F-80B9-B09720F7886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411.06923141880998</c:v>
                </c:pt>
                <c:pt idx="27">
                  <c:v>397.05227421223276</c:v>
                </c:pt>
                <c:pt idx="28">
                  <c:v>383.38102643434769</c:v>
                </c:pt>
                <c:pt idx="29">
                  <c:v>370.05929825895998</c:v>
                </c:pt>
                <c:pt idx="30">
                  <c:v>357.21744717205729</c:v>
                </c:pt>
                <c:pt idx="31">
                  <c:v>345.09996862979739</c:v>
                </c:pt>
                <c:pt idx="32">
                  <c:v>333.75569891035735</c:v>
                </c:pt>
                <c:pt idx="33">
                  <c:v>322.43534831810535</c:v>
                </c:pt>
                <c:pt idx="34">
                  <c:v>311.26191843116459</c:v>
                </c:pt>
                <c:pt idx="35">
                  <c:v>300.62872320733055</c:v>
                </c:pt>
                <c:pt idx="36">
                  <c:v>290.55146382512226</c:v>
                </c:pt>
                <c:pt idx="37">
                  <c:v>280.8868429172868</c:v>
                </c:pt>
                <c:pt idx="38">
                  <c:v>271.51943705480505</c:v>
                </c:pt>
                <c:pt idx="39">
                  <c:v>262.54055635575878</c:v>
                </c:pt>
                <c:pt idx="40">
                  <c:v>253.96454436198385</c:v>
                </c:pt>
                <c:pt idx="41">
                  <c:v>245.73758591531814</c:v>
                </c:pt>
                <c:pt idx="42">
                  <c:v>237.89550102284403</c:v>
                </c:pt>
                <c:pt idx="43">
                  <c:v>230.32867890193123</c:v>
                </c:pt>
                <c:pt idx="44">
                  <c:v>222.9154461873942</c:v>
                </c:pt>
                <c:pt idx="45">
                  <c:v>215.73403698485467</c:v>
                </c:pt>
                <c:pt idx="46">
                  <c:v>208.80713515259794</c:v>
                </c:pt>
                <c:pt idx="47">
                  <c:v>202.14843921631086</c:v>
                </c:pt>
                <c:pt idx="48">
                  <c:v>195.69240994253224</c:v>
                </c:pt>
                <c:pt idx="49">
                  <c:v>189.48196021387085</c:v>
                </c:pt>
                <c:pt idx="50">
                  <c:v>183.52617203571106</c:v>
                </c:pt>
                <c:pt idx="51">
                  <c:v>177.72696255937154</c:v>
                </c:pt>
                <c:pt idx="52">
                  <c:v>172.13195871349885</c:v>
                </c:pt>
                <c:pt idx="53">
                  <c:v>166.68309019133696</c:v>
                </c:pt>
                <c:pt idx="54">
                  <c:v>161.3937485030157</c:v>
                </c:pt>
                <c:pt idx="55">
                  <c:v>156.29158646479476</c:v>
                </c:pt>
                <c:pt idx="56">
                  <c:v>151.36767602684191</c:v>
                </c:pt>
                <c:pt idx="57">
                  <c:v>146.59667031283269</c:v>
                </c:pt>
                <c:pt idx="58">
                  <c:v>141.95149777956692</c:v>
                </c:pt>
                <c:pt idx="59">
                  <c:v>137.42917256599651</c:v>
                </c:pt>
                <c:pt idx="60">
                  <c:v>133.07296857124504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C9-4D9F-80B9-B09720F7886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412.96219886001745</c:v>
                </c:pt>
                <c:pt idx="27">
                  <c:v>401.58206346894315</c:v>
                </c:pt>
                <c:pt idx="28">
                  <c:v>390.79003289376743</c:v>
                </c:pt>
                <c:pt idx="29">
                  <c:v>380.72926760048568</c:v>
                </c:pt>
                <c:pt idx="30">
                  <c:v>371.66641723140788</c:v>
                </c:pt>
                <c:pt idx="31">
                  <c:v>363.91425568079728</c:v>
                </c:pt>
                <c:pt idx="32">
                  <c:v>357.53589377977801</c:v>
                </c:pt>
                <c:pt idx="33">
                  <c:v>351.49172890615978</c:v>
                </c:pt>
                <c:pt idx="34">
                  <c:v>345.75657172159282</c:v>
                </c:pt>
                <c:pt idx="35">
                  <c:v>340.72977799544134</c:v>
                </c:pt>
                <c:pt idx="36">
                  <c:v>336.52190015770537</c:v>
                </c:pt>
                <c:pt idx="37">
                  <c:v>332.94541801746539</c:v>
                </c:pt>
                <c:pt idx="38">
                  <c:v>329.79540361067819</c:v>
                </c:pt>
                <c:pt idx="39">
                  <c:v>327.08679730998546</c:v>
                </c:pt>
                <c:pt idx="40">
                  <c:v>324.77160270665411</c:v>
                </c:pt>
                <c:pt idx="41">
                  <c:v>322.79105549437094</c:v>
                </c:pt>
                <c:pt idx="42">
                  <c:v>321.20433012364617</c:v>
                </c:pt>
                <c:pt idx="43">
                  <c:v>319.91316310402459</c:v>
                </c:pt>
                <c:pt idx="44">
                  <c:v>318.75024919629374</c:v>
                </c:pt>
                <c:pt idx="45">
                  <c:v>317.75585348569007</c:v>
                </c:pt>
                <c:pt idx="46">
                  <c:v>316.93374825241426</c:v>
                </c:pt>
                <c:pt idx="47">
                  <c:v>316.29522713414258</c:v>
                </c:pt>
                <c:pt idx="48">
                  <c:v>315.78463766353252</c:v>
                </c:pt>
                <c:pt idx="49">
                  <c:v>315.43500448644426</c:v>
                </c:pt>
                <c:pt idx="50">
                  <c:v>315.24386018265824</c:v>
                </c:pt>
                <c:pt idx="51">
                  <c:v>315.10317615311629</c:v>
                </c:pt>
                <c:pt idx="52">
                  <c:v>315.05079419161819</c:v>
                </c:pt>
                <c:pt idx="53">
                  <c:v>315.03756918704096</c:v>
                </c:pt>
                <c:pt idx="54">
                  <c:v>315.08308000917555</c:v>
                </c:pt>
                <c:pt idx="55">
                  <c:v>315.21329281369731</c:v>
                </c:pt>
                <c:pt idx="56">
                  <c:v>315.40931524910405</c:v>
                </c:pt>
                <c:pt idx="57">
                  <c:v>315.63969591548147</c:v>
                </c:pt>
                <c:pt idx="58">
                  <c:v>315.88117426985963</c:v>
                </c:pt>
                <c:pt idx="59">
                  <c:v>316.14132301704313</c:v>
                </c:pt>
                <c:pt idx="60">
                  <c:v>316.45759992287645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C9-4D9F-80B9-B09720F7886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415.49123383177152</c:v>
                </c:pt>
                <c:pt idx="27">
                  <c:v>407.62040098914434</c:v>
                </c:pt>
                <c:pt idx="28">
                  <c:v>400.66702268153045</c:v>
                </c:pt>
                <c:pt idx="29">
                  <c:v>395.10276480235171</c:v>
                </c:pt>
                <c:pt idx="30">
                  <c:v>391.4754947042847</c:v>
                </c:pt>
                <c:pt idx="31">
                  <c:v>390.25215315345639</c:v>
                </c:pt>
                <c:pt idx="32">
                  <c:v>391.54492384359213</c:v>
                </c:pt>
                <c:pt idx="33">
                  <c:v>393.85966651106412</c:v>
                </c:pt>
                <c:pt idx="34">
                  <c:v>396.99955242400119</c:v>
                </c:pt>
                <c:pt idx="35">
                  <c:v>401.47913212051651</c:v>
                </c:pt>
                <c:pt idx="36">
                  <c:v>407.67098881982963</c:v>
                </c:pt>
                <c:pt idx="37">
                  <c:v>415.36757778887932</c:v>
                </c:pt>
                <c:pt idx="38">
                  <c:v>424.22729336446918</c:v>
                </c:pt>
                <c:pt idx="39">
                  <c:v>434.13372782624919</c:v>
                </c:pt>
                <c:pt idx="40">
                  <c:v>444.9698239222821</c:v>
                </c:pt>
                <c:pt idx="41">
                  <c:v>456.76918639108089</c:v>
                </c:pt>
                <c:pt idx="42">
                  <c:v>469.70267867021414</c:v>
                </c:pt>
                <c:pt idx="43">
                  <c:v>483.70252703541996</c:v>
                </c:pt>
                <c:pt idx="44">
                  <c:v>498.51473286139759</c:v>
                </c:pt>
                <c:pt idx="45">
                  <c:v>514.1113597566748</c:v>
                </c:pt>
                <c:pt idx="46">
                  <c:v>530.51909079774305</c:v>
                </c:pt>
                <c:pt idx="47">
                  <c:v>547.80157748229817</c:v>
                </c:pt>
                <c:pt idx="48">
                  <c:v>565.95404410101764</c:v>
                </c:pt>
                <c:pt idx="49">
                  <c:v>585.0283113403384</c:v>
                </c:pt>
                <c:pt idx="50">
                  <c:v>604.99528341940641</c:v>
                </c:pt>
                <c:pt idx="51">
                  <c:v>625.73542683863002</c:v>
                </c:pt>
                <c:pt idx="52">
                  <c:v>647.3061779648765</c:v>
                </c:pt>
                <c:pt idx="53">
                  <c:v>669.71561700727921</c:v>
                </c:pt>
                <c:pt idx="54">
                  <c:v>693.02503410659187</c:v>
                </c:pt>
                <c:pt idx="55">
                  <c:v>717.2703540512066</c:v>
                </c:pt>
                <c:pt idx="56">
                  <c:v>742.43823379203877</c:v>
                </c:pt>
                <c:pt idx="57">
                  <c:v>768.50830939024127</c:v>
                </c:pt>
                <c:pt idx="58">
                  <c:v>795.49315453895679</c:v>
                </c:pt>
                <c:pt idx="59">
                  <c:v>823.44270215806068</c:v>
                </c:pt>
                <c:pt idx="60">
                  <c:v>852.43496558977176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C9-4D9F-80B9-B09720F7886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C9-4D9F-80B9-B09720F7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791</c:v>
                </c:pt>
                <c:pt idx="1">
                  <c:v>876</c:v>
                </c:pt>
                <c:pt idx="2">
                  <c:v>872</c:v>
                </c:pt>
                <c:pt idx="3">
                  <c:v>859</c:v>
                </c:pt>
                <c:pt idx="4">
                  <c:v>841</c:v>
                </c:pt>
                <c:pt idx="5">
                  <c:v>861</c:v>
                </c:pt>
                <c:pt idx="6">
                  <c:v>795</c:v>
                </c:pt>
                <c:pt idx="7">
                  <c:v>762</c:v>
                </c:pt>
                <c:pt idx="8">
                  <c:v>805</c:v>
                </c:pt>
                <c:pt idx="9">
                  <c:v>838</c:v>
                </c:pt>
                <c:pt idx="10">
                  <c:v>798</c:v>
                </c:pt>
                <c:pt idx="11">
                  <c:v>772</c:v>
                </c:pt>
                <c:pt idx="12">
                  <c:v>749</c:v>
                </c:pt>
                <c:pt idx="13">
                  <c:v>678</c:v>
                </c:pt>
                <c:pt idx="14">
                  <c:v>651</c:v>
                </c:pt>
                <c:pt idx="15">
                  <c:v>695</c:v>
                </c:pt>
                <c:pt idx="16">
                  <c:v>680</c:v>
                </c:pt>
                <c:pt idx="17">
                  <c:v>741</c:v>
                </c:pt>
                <c:pt idx="18">
                  <c:v>699</c:v>
                </c:pt>
                <c:pt idx="19">
                  <c:v>668</c:v>
                </c:pt>
                <c:pt idx="20">
                  <c:v>631</c:v>
                </c:pt>
                <c:pt idx="21">
                  <c:v>605</c:v>
                </c:pt>
                <c:pt idx="22">
                  <c:v>666</c:v>
                </c:pt>
                <c:pt idx="23">
                  <c:v>649</c:v>
                </c:pt>
                <c:pt idx="24">
                  <c:v>634</c:v>
                </c:pt>
                <c:pt idx="25">
                  <c:v>625</c:v>
                </c:pt>
                <c:pt idx="26">
                  <c:v>628</c:v>
                </c:pt>
                <c:pt idx="27">
                  <c:v>556</c:v>
                </c:pt>
                <c:pt idx="28">
                  <c:v>582</c:v>
                </c:pt>
                <c:pt idx="29">
                  <c:v>619</c:v>
                </c:pt>
                <c:pt idx="30">
                  <c:v>602</c:v>
                </c:pt>
                <c:pt idx="31">
                  <c:v>610</c:v>
                </c:pt>
                <c:pt idx="32">
                  <c:v>610</c:v>
                </c:pt>
                <c:pt idx="33">
                  <c:v>592</c:v>
                </c:pt>
                <c:pt idx="34">
                  <c:v>556</c:v>
                </c:pt>
                <c:pt idx="35">
                  <c:v>575</c:v>
                </c:pt>
                <c:pt idx="36">
                  <c:v>640</c:v>
                </c:pt>
                <c:pt idx="37">
                  <c:v>619</c:v>
                </c:pt>
                <c:pt idx="38">
                  <c:v>623</c:v>
                </c:pt>
                <c:pt idx="39">
                  <c:v>658</c:v>
                </c:pt>
                <c:pt idx="40">
                  <c:v>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F-462A-BB8C-E61FF62BD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684.47969782714767</c:v>
                </c:pt>
                <c:pt idx="27">
                  <c:v>660.77505379676234</c:v>
                </c:pt>
                <c:pt idx="28">
                  <c:v>637.30109389757843</c:v>
                </c:pt>
                <c:pt idx="29">
                  <c:v>614</c:v>
                </c:pt>
                <c:pt idx="30">
                  <c:v>590.99415759504927</c:v>
                </c:pt>
                <c:pt idx="31">
                  <c:v>568.60039001357109</c:v>
                </c:pt>
                <c:pt idx="32">
                  <c:v>546.88711495504754</c:v>
                </c:pt>
                <c:pt idx="33">
                  <c:v>525.03112684550638</c:v>
                </c:pt>
                <c:pt idx="34">
                  <c:v>503.36915928243872</c:v>
                </c:pt>
                <c:pt idx="35">
                  <c:v>482.51997968182178</c:v>
                </c:pt>
                <c:pt idx="36">
                  <c:v>462.47211478025531</c:v>
                </c:pt>
                <c:pt idx="37">
                  <c:v>443.07293520967698</c:v>
                </c:pt>
                <c:pt idx="38">
                  <c:v>424.21678364786032</c:v>
                </c:pt>
                <c:pt idx="39">
                  <c:v>406.10204626610499</c:v>
                </c:pt>
                <c:pt idx="40">
                  <c:v>388.81321243359127</c:v>
                </c:pt>
                <c:pt idx="41">
                  <c:v>372.27458046400062</c:v>
                </c:pt>
                <c:pt idx="42">
                  <c:v>356.53870414122724</c:v>
                </c:pt>
                <c:pt idx="43">
                  <c:v>341.43418769243772</c:v>
                </c:pt>
                <c:pt idx="44">
                  <c:v>326.79768619642613</c:v>
                </c:pt>
                <c:pt idx="45">
                  <c:v>312.76002026327103</c:v>
                </c:pt>
                <c:pt idx="46">
                  <c:v>299.37119204334323</c:v>
                </c:pt>
                <c:pt idx="47">
                  <c:v>286.64769492925041</c:v>
                </c:pt>
                <c:pt idx="48">
                  <c:v>274.48724865666395</c:v>
                </c:pt>
                <c:pt idx="49">
                  <c:v>262.94015495775415</c:v>
                </c:pt>
                <c:pt idx="50">
                  <c:v>252.00515629260732</c:v>
                </c:pt>
                <c:pt idx="51">
                  <c:v>241.54697605366559</c:v>
                </c:pt>
                <c:pt idx="52">
                  <c:v>231.62849498776959</c:v>
                </c:pt>
                <c:pt idx="53">
                  <c:v>222.15448469669855</c:v>
                </c:pt>
                <c:pt idx="54">
                  <c:v>213.12619725009969</c:v>
                </c:pt>
                <c:pt idx="55">
                  <c:v>204.57387946679509</c:v>
                </c:pt>
                <c:pt idx="56">
                  <c:v>196.46922398650156</c:v>
                </c:pt>
                <c:pt idx="57">
                  <c:v>188.77191640940759</c:v>
                </c:pt>
                <c:pt idx="58">
                  <c:v>181.43523890676121</c:v>
                </c:pt>
                <c:pt idx="59">
                  <c:v>174.4531689546636</c:v>
                </c:pt>
                <c:pt idx="60">
                  <c:v>167.86645538948318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9F-462A-BB8C-E61FF62BD7E0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686.61593082177956</c:v>
                </c:pt>
                <c:pt idx="27">
                  <c:v>665.8726999739763</c:v>
                </c:pt>
                <c:pt idx="28">
                  <c:v>645.64107306274343</c:v>
                </c:pt>
                <c:pt idx="29">
                  <c:v>625.92668863813469</c:v>
                </c:pt>
                <c:pt idx="30">
                  <c:v>606.92245842733405</c:v>
                </c:pt>
                <c:pt idx="31">
                  <c:v>588.99020316030237</c:v>
                </c:pt>
                <c:pt idx="32">
                  <c:v>572.20219402807288</c:v>
                </c:pt>
                <c:pt idx="33">
                  <c:v>555.44958202017119</c:v>
                </c:pt>
                <c:pt idx="34">
                  <c:v>538.91439309929751</c:v>
                </c:pt>
                <c:pt idx="35">
                  <c:v>523.17867956838563</c:v>
                </c:pt>
                <c:pt idx="36">
                  <c:v>508.2656770816368</c:v>
                </c:pt>
                <c:pt idx="37">
                  <c:v>493.9633246100413</c:v>
                </c:pt>
                <c:pt idx="38">
                  <c:v>480.10081084283456</c:v>
                </c:pt>
                <c:pt idx="39">
                  <c:v>466.81326260035246</c:v>
                </c:pt>
                <c:pt idx="40">
                  <c:v>454.12190641522199</c:v>
                </c:pt>
                <c:pt idx="41">
                  <c:v>441.94710301677861</c:v>
                </c:pt>
                <c:pt idx="42">
                  <c:v>430.34186124744997</c:v>
                </c:pt>
                <c:pt idx="43">
                  <c:v>419.14397173939699</c:v>
                </c:pt>
                <c:pt idx="44">
                  <c:v>408.17337410826684</c:v>
                </c:pt>
                <c:pt idx="45">
                  <c:v>397.54584441652202</c:v>
                </c:pt>
                <c:pt idx="46">
                  <c:v>387.2949517549427</c:v>
                </c:pt>
                <c:pt idx="47">
                  <c:v>377.44096811811454</c:v>
                </c:pt>
                <c:pt idx="48">
                  <c:v>367.88690416453937</c:v>
                </c:pt>
                <c:pt idx="49">
                  <c:v>358.69626524828072</c:v>
                </c:pt>
                <c:pt idx="50">
                  <c:v>349.88249152838836</c:v>
                </c:pt>
                <c:pt idx="51">
                  <c:v>341.30043344476712</c:v>
                </c:pt>
                <c:pt idx="52">
                  <c:v>333.02057251212284</c:v>
                </c:pt>
                <c:pt idx="53">
                  <c:v>324.95697240628135</c:v>
                </c:pt>
                <c:pt idx="54">
                  <c:v>317.12945077967083</c:v>
                </c:pt>
                <c:pt idx="55">
                  <c:v>309.57893011944827</c:v>
                </c:pt>
                <c:pt idx="56">
                  <c:v>302.29219810028815</c:v>
                </c:pt>
                <c:pt idx="57">
                  <c:v>295.23174471919032</c:v>
                </c:pt>
                <c:pt idx="58">
                  <c:v>288.35750769575174</c:v>
                </c:pt>
                <c:pt idx="59">
                  <c:v>281.66506835307371</c:v>
                </c:pt>
                <c:pt idx="60">
                  <c:v>275.21846630160621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9F-462A-BB8C-E61FF62BD7E0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689.4172706590673</c:v>
                </c:pt>
                <c:pt idx="27">
                  <c:v>672.5761851069517</c:v>
                </c:pt>
                <c:pt idx="28">
                  <c:v>656.6054163988631</c:v>
                </c:pt>
                <c:pt idx="29">
                  <c:v>641.71682296817289</c:v>
                </c:pt>
                <c:pt idx="30">
                  <c:v>628.30501079137127</c:v>
                </c:pt>
                <c:pt idx="31">
                  <c:v>616.83284359817151</c:v>
                </c:pt>
                <c:pt idx="32">
                  <c:v>607.39371701786104</c:v>
                </c:pt>
                <c:pt idx="33">
                  <c:v>598.4491575526431</c:v>
                </c:pt>
                <c:pt idx="34">
                  <c:v>589.9618883347498</c:v>
                </c:pt>
                <c:pt idx="35">
                  <c:v>582.52290274400252</c:v>
                </c:pt>
                <c:pt idx="36">
                  <c:v>576.29580366100356</c:v>
                </c:pt>
                <c:pt idx="37">
                  <c:v>571.00308616428231</c:v>
                </c:pt>
                <c:pt idx="38">
                  <c:v>566.34148414531978</c:v>
                </c:pt>
                <c:pt idx="39">
                  <c:v>562.33310736689032</c:v>
                </c:pt>
                <c:pt idx="40">
                  <c:v>558.90692753294195</c:v>
                </c:pt>
                <c:pt idx="41">
                  <c:v>555.97598129233529</c:v>
                </c:pt>
                <c:pt idx="42">
                  <c:v>553.62783895502639</c:v>
                </c:pt>
                <c:pt idx="43">
                  <c:v>551.7170836351404</c:v>
                </c:pt>
                <c:pt idx="44">
                  <c:v>549.99612584889121</c:v>
                </c:pt>
                <c:pt idx="45">
                  <c:v>548.52455256268331</c:v>
                </c:pt>
                <c:pt idx="46">
                  <c:v>547.30794624908026</c:v>
                </c:pt>
                <c:pt idx="47">
                  <c:v>546.36301998852969</c:v>
                </c:pt>
                <c:pt idx="48">
                  <c:v>545.60741553734738</c:v>
                </c:pt>
                <c:pt idx="49">
                  <c:v>545.09000497544673</c:v>
                </c:pt>
                <c:pt idx="50">
                  <c:v>544.80713684934472</c:v>
                </c:pt>
                <c:pt idx="51">
                  <c:v>544.59894321228217</c:v>
                </c:pt>
                <c:pt idx="52">
                  <c:v>544.52142488190543</c:v>
                </c:pt>
                <c:pt idx="53">
                  <c:v>544.50185363553112</c:v>
                </c:pt>
                <c:pt idx="54">
                  <c:v>544.56920359427738</c:v>
                </c:pt>
                <c:pt idx="55">
                  <c:v>544.76190121215041</c:v>
                </c:pt>
                <c:pt idx="56">
                  <c:v>545.0519883237157</c:v>
                </c:pt>
                <c:pt idx="57">
                  <c:v>545.39292104364267</c:v>
                </c:pt>
                <c:pt idx="58">
                  <c:v>545.75027686458088</c:v>
                </c:pt>
                <c:pt idx="59">
                  <c:v>546.13526238162751</c:v>
                </c:pt>
                <c:pt idx="60">
                  <c:v>546.60331010217351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9F-462A-BB8C-E61FF62BD7E0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693.15990577367313</c:v>
                </c:pt>
                <c:pt idx="27">
                  <c:v>681.51212086480018</c:v>
                </c:pt>
                <c:pt idx="28">
                  <c:v>671.22204654401526</c:v>
                </c:pt>
                <c:pt idx="29">
                  <c:v>662.98768554943683</c:v>
                </c:pt>
                <c:pt idx="30">
                  <c:v>657.61980863559199</c:v>
                </c:pt>
                <c:pt idx="31">
                  <c:v>655.80942598117156</c:v>
                </c:pt>
                <c:pt idx="32">
                  <c:v>657.72255451995136</c:v>
                </c:pt>
                <c:pt idx="33">
                  <c:v>661.14806554898564</c:v>
                </c:pt>
                <c:pt idx="34">
                  <c:v>665.79467874526893</c:v>
                </c:pt>
                <c:pt idx="35">
                  <c:v>672.42386041262455</c:v>
                </c:pt>
                <c:pt idx="36">
                  <c:v>681.58698412039337</c:v>
                </c:pt>
                <c:pt idx="37">
                  <c:v>692.97691129023167</c:v>
                </c:pt>
                <c:pt idx="38">
                  <c:v>706.08811101224433</c:v>
                </c:pt>
                <c:pt idx="39">
                  <c:v>720.74831535551743</c:v>
                </c:pt>
                <c:pt idx="40">
                  <c:v>736.78429516884796</c:v>
                </c:pt>
                <c:pt idx="41">
                  <c:v>754.24578099205871</c:v>
                </c:pt>
                <c:pt idx="42">
                  <c:v>773.38562796886595</c:v>
                </c:pt>
                <c:pt idx="43">
                  <c:v>794.10354000882273</c:v>
                </c:pt>
                <c:pt idx="44">
                  <c:v>816.02363295661723</c:v>
                </c:pt>
                <c:pt idx="45">
                  <c:v>839.10456467152505</c:v>
                </c:pt>
                <c:pt idx="46">
                  <c:v>863.38582255492952</c:v>
                </c:pt>
                <c:pt idx="47">
                  <c:v>888.96160235067543</c:v>
                </c:pt>
                <c:pt idx="48">
                  <c:v>915.82483664466713</c:v>
                </c:pt>
                <c:pt idx="49">
                  <c:v>944.05221315490337</c:v>
                </c:pt>
                <c:pt idx="50">
                  <c:v>973.60067399870229</c:v>
                </c:pt>
                <c:pt idx="51">
                  <c:v>1004.293325507949</c:v>
                </c:pt>
                <c:pt idx="52">
                  <c:v>1036.2151658601683</c:v>
                </c:pt>
                <c:pt idx="53">
                  <c:v>1069.3781526893079</c:v>
                </c:pt>
                <c:pt idx="54">
                  <c:v>1103.8729872452623</c:v>
                </c:pt>
                <c:pt idx="55">
                  <c:v>1139.7528334328504</c:v>
                </c:pt>
                <c:pt idx="56">
                  <c:v>1176.9979453155393</c:v>
                </c:pt>
                <c:pt idx="57">
                  <c:v>1215.5781869745097</c:v>
                </c:pt>
                <c:pt idx="58">
                  <c:v>1255.5121658019102</c:v>
                </c:pt>
                <c:pt idx="59">
                  <c:v>1296.873775872511</c:v>
                </c:pt>
                <c:pt idx="60">
                  <c:v>1339.7784665483241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69F-462A-BB8C-E61FF62BD7E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69F-462A-BB8C-E61FF62BD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616</c:v>
                </c:pt>
                <c:pt idx="1">
                  <c:v>1642</c:v>
                </c:pt>
                <c:pt idx="2">
                  <c:v>2640</c:v>
                </c:pt>
                <c:pt idx="3">
                  <c:v>3561</c:v>
                </c:pt>
                <c:pt idx="4">
                  <c:v>4373</c:v>
                </c:pt>
                <c:pt idx="5">
                  <c:v>5242</c:v>
                </c:pt>
                <c:pt idx="6">
                  <c:v>5776</c:v>
                </c:pt>
                <c:pt idx="7">
                  <c:v>6275</c:v>
                </c:pt>
                <c:pt idx="8">
                  <c:v>7106</c:v>
                </c:pt>
                <c:pt idx="9">
                  <c:v>7944</c:v>
                </c:pt>
                <c:pt idx="10">
                  <c:v>8644</c:v>
                </c:pt>
                <c:pt idx="11">
                  <c:v>9318</c:v>
                </c:pt>
                <c:pt idx="12">
                  <c:v>10073</c:v>
                </c:pt>
                <c:pt idx="13">
                  <c:v>10516</c:v>
                </c:pt>
                <c:pt idx="14">
                  <c:v>10853</c:v>
                </c:pt>
                <c:pt idx="15">
                  <c:v>11506</c:v>
                </c:pt>
                <c:pt idx="16">
                  <c:v>11927</c:v>
                </c:pt>
                <c:pt idx="17">
                  <c:v>12605</c:v>
                </c:pt>
                <c:pt idx="18">
                  <c:v>13162</c:v>
                </c:pt>
                <c:pt idx="19">
                  <c:v>13654</c:v>
                </c:pt>
                <c:pt idx="20">
                  <c:v>13975</c:v>
                </c:pt>
                <c:pt idx="21">
                  <c:v>14248</c:v>
                </c:pt>
                <c:pt idx="22">
                  <c:v>14792</c:v>
                </c:pt>
                <c:pt idx="23">
                  <c:v>15372</c:v>
                </c:pt>
                <c:pt idx="24">
                  <c:v>15849</c:v>
                </c:pt>
                <c:pt idx="25">
                  <c:v>16289</c:v>
                </c:pt>
                <c:pt idx="26">
                  <c:v>16689</c:v>
                </c:pt>
                <c:pt idx="27">
                  <c:v>16953</c:v>
                </c:pt>
                <c:pt idx="28">
                  <c:v>17222</c:v>
                </c:pt>
                <c:pt idx="29">
                  <c:v>17722</c:v>
                </c:pt>
                <c:pt idx="30">
                  <c:v>18171</c:v>
                </c:pt>
                <c:pt idx="31">
                  <c:v>18615</c:v>
                </c:pt>
                <c:pt idx="32">
                  <c:v>19072</c:v>
                </c:pt>
                <c:pt idx="33">
                  <c:v>19551</c:v>
                </c:pt>
                <c:pt idx="34">
                  <c:v>19831</c:v>
                </c:pt>
                <c:pt idx="35">
                  <c:v>20126</c:v>
                </c:pt>
                <c:pt idx="36">
                  <c:v>20621</c:v>
                </c:pt>
                <c:pt idx="37">
                  <c:v>21077</c:v>
                </c:pt>
                <c:pt idx="38">
                  <c:v>21589</c:v>
                </c:pt>
                <c:pt idx="39">
                  <c:v>22046</c:v>
                </c:pt>
                <c:pt idx="40">
                  <c:v>22399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65-4CA7-A1B8-BC82C2785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16558.427007581548</c:v>
                </c:pt>
                <c:pt idx="27" formatCode="#,##0">
                  <c:v>16895.62463345494</c:v>
                </c:pt>
                <c:pt idx="28" formatCode="#,##0">
                  <c:v>17216.210199914702</c:v>
                </c:pt>
                <c:pt idx="29" formatCode="#,##0">
                  <c:v>17521.955068889431</c:v>
                </c:pt>
                <c:pt idx="30" formatCode="#,##0">
                  <c:v>17814.276288044126</c:v>
                </c:pt>
                <c:pt idx="31" formatCode="#,##0">
                  <c:v>18093.009877750988</c:v>
                </c:pt>
                <c:pt idx="32" formatCode="#,##0">
                  <c:v>18357.951768789437</c:v>
                </c:pt>
                <c:pt idx="33" formatCode="#,##0">
                  <c:v>18608.995879830996</c:v>
                </c:pt>
                <c:pt idx="34" formatCode="#,##0">
                  <c:v>18846.584007044701</c:v>
                </c:pt>
                <c:pt idx="35" formatCode="#,##0">
                  <c:v>19071.81794841028</c:v>
                </c:pt>
                <c:pt idx="36" formatCode="#,##0">
                  <c:v>19285.990016287458</c:v>
                </c:pt>
                <c:pt idx="37" formatCode="#,##0">
                  <c:v>19489.73338686749</c:v>
                </c:pt>
                <c:pt idx="38" formatCode="#,##0">
                  <c:v>19683.369966792845</c:v>
                </c:pt>
                <c:pt idx="39" formatCode="#,##0">
                  <c:v>19867.334981302884</c:v>
                </c:pt>
                <c:pt idx="40" formatCode="#,##0">
                  <c:v>20041.862694920383</c:v>
                </c:pt>
                <c:pt idx="41" formatCode="#,##0">
                  <c:v>20207.336879882529</c:v>
                </c:pt>
                <c:pt idx="42" formatCode="#,##0">
                  <c:v>20364.62905594843</c:v>
                </c:pt>
                <c:pt idx="43" formatCode="#,##0">
                  <c:v>20514.265864109519</c:v>
                </c:pt>
                <c:pt idx="44" formatCode="#,##0">
                  <c:v>20656.701181281627</c:v>
                </c:pt>
                <c:pt idx="45" formatCode="#,##0">
                  <c:v>20792.170681861084</c:v>
                </c:pt>
                <c:pt idx="46" formatCode="#,##0">
                  <c:v>20920.948439457927</c:v>
                </c:pt>
                <c:pt idx="47" formatCode="#,##0">
                  <c:v>21043.418793230579</c:v>
                </c:pt>
                <c:pt idx="48" formatCode="#,##0">
                  <c:v>21159.835545279871</c:v>
                </c:pt>
                <c:pt idx="49" formatCode="#,##0">
                  <c:v>21270.628213553144</c:v>
                </c:pt>
                <c:pt idx="50" formatCode="#,##0">
                  <c:v>21376.102053576949</c:v>
                </c:pt>
                <c:pt idx="51" formatCode="#,##0">
                  <c:v>21476.56641518831</c:v>
                </c:pt>
                <c:pt idx="52" formatCode="#,##0">
                  <c:v>21572.330302590293</c:v>
                </c:pt>
                <c:pt idx="53" formatCode="#,##0">
                  <c:v>21663.541690399987</c:v>
                </c:pt>
                <c:pt idx="54" formatCode="#,##0">
                  <c:v>21750.423156987395</c:v>
                </c:pt>
                <c:pt idx="55" formatCode="#,##0">
                  <c:v>21833.208884229331</c:v>
                </c:pt>
                <c:pt idx="56" formatCode="#,##0">
                  <c:v>21912.113213069442</c:v>
                </c:pt>
                <c:pt idx="57" formatCode="#,##0">
                  <c:v>21987.384254318669</c:v>
                </c:pt>
                <c:pt idx="58" formatCode="#,##0">
                  <c:v>22059.22317264718</c:v>
                </c:pt>
                <c:pt idx="59" formatCode="#,##0">
                  <c:v>22127.819164409542</c:v>
                </c:pt>
                <c:pt idx="60" formatCode="#,##0">
                  <c:v>22193.356489553869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65-4CA7-A1B8-BC82C2785C4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16576.858574823174</c:v>
                </c:pt>
                <c:pt idx="27" formatCode="#,##0">
                  <c:v>16940.318511549973</c:v>
                </c:pt>
                <c:pt idx="28" formatCode="#,##0">
                  <c:v>17290.818146281817</c:v>
                </c:pt>
                <c:pt idx="29" formatCode="#,##0">
                  <c:v>17630.9792836284</c:v>
                </c:pt>
                <c:pt idx="30" formatCode="#,##0">
                  <c:v>17963.178265015405</c:v>
                </c:pt>
                <c:pt idx="31" formatCode="#,##0">
                  <c:v>18287.95472816618</c:v>
                </c:pt>
                <c:pt idx="32" formatCode="#,##0">
                  <c:v>18605.37001658406</c:v>
                </c:pt>
                <c:pt idx="33" formatCode="#,##0">
                  <c:v>18913.29629576371</c:v>
                </c:pt>
                <c:pt idx="34" formatCode="#,##0">
                  <c:v>19211.15860023594</c:v>
                </c:pt>
                <c:pt idx="35" formatCode="#,##0">
                  <c:v>19499.880316858806</c:v>
                </c:pt>
                <c:pt idx="36" formatCode="#,##0">
                  <c:v>19781.275185751474</c:v>
                </c:pt>
                <c:pt idx="37" formatCode="#,##0">
                  <c:v>20055.827929203035</c:v>
                </c:pt>
                <c:pt idx="38" formatCode="#,##0">
                  <c:v>20323.39155868737</c:v>
                </c:pt>
                <c:pt idx="39" formatCode="#,##0">
                  <c:v>20583.772684169198</c:v>
                </c:pt>
                <c:pt idx="40" formatCode="#,##0">
                  <c:v>20836.603760895738</c:v>
                </c:pt>
                <c:pt idx="41" formatCode="#,##0">
                  <c:v>21082.188793021953</c:v>
                </c:pt>
                <c:pt idx="42" formatCode="#,##0">
                  <c:v>21321.318901737308</c:v>
                </c:pt>
                <c:pt idx="43" formatCode="#,##0">
                  <c:v>21554.402603937666</c:v>
                </c:pt>
                <c:pt idx="44" formatCode="#,##0">
                  <c:v>21781.572042716423</c:v>
                </c:pt>
                <c:pt idx="45" formatCode="#,##0">
                  <c:v>22002.758402991505</c:v>
                </c:pt>
                <c:pt idx="46" formatCode="#,##0">
                  <c:v>22217.921303407453</c:v>
                </c:pt>
                <c:pt idx="47" formatCode="#,##0">
                  <c:v>22427.37646628435</c:v>
                </c:pt>
                <c:pt idx="48" formatCode="#,##0">
                  <c:v>22631.263069638873</c:v>
                </c:pt>
                <c:pt idx="49" formatCode="#,##0">
                  <c:v>22829.887709130173</c:v>
                </c:pt>
                <c:pt idx="50" formatCode="#,##0">
                  <c:v>23023.452125918771</c:v>
                </c:pt>
                <c:pt idx="51" formatCode="#,##0">
                  <c:v>23211.971760973636</c:v>
                </c:pt>
                <c:pt idx="52" formatCode="#,##0">
                  <c:v>23395.646120528152</c:v>
                </c:pt>
                <c:pt idx="53" formatCode="#,##0">
                  <c:v>23574.526702267754</c:v>
                </c:pt>
                <c:pt idx="54" formatCode="#,##0">
                  <c:v>23748.780950152854</c:v>
                </c:pt>
                <c:pt idx="55" formatCode="#,##0">
                  <c:v>23918.553339317936</c:v>
                </c:pt>
                <c:pt idx="56" formatCode="#,##0">
                  <c:v>24084.016525393654</c:v>
                </c:pt>
                <c:pt idx="57" formatCode="#,##0">
                  <c:v>24245.284790478669</c:v>
                </c:pt>
                <c:pt idx="58" formatCode="#,##0">
                  <c:v>24402.460383401623</c:v>
                </c:pt>
                <c:pt idx="59" formatCode="#,##0">
                  <c:v>24555.593375628763</c:v>
                </c:pt>
                <c:pt idx="60" formatCode="#,##0">
                  <c:v>24704.912140862878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65-4CA7-A1B8-BC82C2785C4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16601.028730282502</c:v>
                </c:pt>
                <c:pt idx="27" formatCode="#,##0">
                  <c:v>16999.089056667344</c:v>
                </c:pt>
                <c:pt idx="28" formatCode="#,##0">
                  <c:v>17388.900590503952</c:v>
                </c:pt>
                <c:pt idx="29" formatCode="#,##0">
                  <c:v>17775.260570359198</c:v>
                </c:pt>
                <c:pt idx="30" formatCode="#,##0">
                  <c:v>18162.783215744865</c:v>
                </c:pt>
                <c:pt idx="31" formatCode="#,##0">
                  <c:v>18553.381337960491</c:v>
                </c:pt>
                <c:pt idx="32" formatCode="#,##0">
                  <c:v>18947.722256629568</c:v>
                </c:pt>
                <c:pt idx="33" formatCode="#,##0">
                  <c:v>19340.695370830152</c:v>
                </c:pt>
                <c:pt idx="34" formatCode="#,##0">
                  <c:v>19730.393620658528</c:v>
                </c:pt>
                <c:pt idx="35" formatCode="#,##0">
                  <c:v>20118.133654865433</c:v>
                </c:pt>
                <c:pt idx="36" formatCode="#,##0">
                  <c:v>20507.391054200692</c:v>
                </c:pt>
                <c:pt idx="37" formatCode="#,##0">
                  <c:v>20898.771377317418</c:v>
                </c:pt>
                <c:pt idx="38" formatCode="#,##0">
                  <c:v>21291.336973668826</c:v>
                </c:pt>
                <c:pt idx="39" formatCode="#,##0">
                  <c:v>21684.042643211982</c:v>
                </c:pt>
                <c:pt idx="40" formatCode="#,##0">
                  <c:v>22075.893353805608</c:v>
                </c:pt>
                <c:pt idx="41" formatCode="#,##0">
                  <c:v>22467.315069222248</c:v>
                </c:pt>
                <c:pt idx="42" formatCode="#,##0">
                  <c:v>22859.524338447376</c:v>
                </c:pt>
                <c:pt idx="43" formatCode="#,##0">
                  <c:v>23253.059718604571</c:v>
                </c:pt>
                <c:pt idx="44" formatCode="#,##0">
                  <c:v>23647.479059372741</c:v>
                </c:pt>
                <c:pt idx="45" formatCode="#,##0">
                  <c:v>24042.226934550421</c:v>
                </c:pt>
                <c:pt idx="46" formatCode="#,##0">
                  <c:v>24437.014162366475</c:v>
                </c:pt>
                <c:pt idx="47" formatCode="#,##0">
                  <c:v>24832.210758465881</c:v>
                </c:pt>
                <c:pt idx="48" formatCode="#,##0">
                  <c:v>25228.072856440471</c:v>
                </c:pt>
                <c:pt idx="49" formatCode="#,##0">
                  <c:v>25624.657836674065</c:v>
                </c:pt>
                <c:pt idx="50" formatCode="#,##0">
                  <c:v>26021.899794680216</c:v>
                </c:pt>
                <c:pt idx="51" formatCode="#,##0">
                  <c:v>26419.584257442795</c:v>
                </c:pt>
                <c:pt idx="52" formatCode="#,##0">
                  <c:v>26817.717938498317</c:v>
                </c:pt>
                <c:pt idx="53" formatCode="#,##0">
                  <c:v>27216.381108411464</c:v>
                </c:pt>
                <c:pt idx="54" formatCode="#,##0">
                  <c:v>27615.66936463266</c:v>
                </c:pt>
                <c:pt idx="55" formatCode="#,##0">
                  <c:v>28015.583695647736</c:v>
                </c:pt>
                <c:pt idx="56" formatCode="#,##0">
                  <c:v>28416.051143993009</c:v>
                </c:pt>
                <c:pt idx="57" formatCode="#,##0">
                  <c:v>28816.99489885509</c:v>
                </c:pt>
                <c:pt idx="58" formatCode="#,##0">
                  <c:v>29218.446245526648</c:v>
                </c:pt>
                <c:pt idx="59" formatCode="#,##0">
                  <c:v>29620.460965245104</c:v>
                </c:pt>
                <c:pt idx="60" formatCode="#,##0">
                  <c:v>30023.050616433964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65-4CA7-A1B8-BC82C2785C4B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16633.320447032995</c:v>
                </c:pt>
                <c:pt idx="27" formatCode="#,##0">
                  <c:v>17077.434645526671</c:v>
                </c:pt>
                <c:pt idx="28" formatCode="#,##0">
                  <c:v>17519.658335066415</c:v>
                </c:pt>
                <c:pt idx="29" formatCode="#,##0">
                  <c:v>17969.512950271368</c:v>
                </c:pt>
                <c:pt idx="30" formatCode="#,##0">
                  <c:v>18435.940929502409</c:v>
                </c:pt>
                <c:pt idx="31" formatCode="#,##0">
                  <c:v>18923.638787249871</c:v>
                </c:pt>
                <c:pt idx="32" formatCode="#,##0">
                  <c:v>19434.672510582608</c:v>
                </c:pt>
                <c:pt idx="33" formatCode="#,##0">
                  <c:v>19959.351274304132</c:v>
                </c:pt>
                <c:pt idx="34" formatCode="#,##0">
                  <c:v>20494.572884506335</c:v>
                </c:pt>
                <c:pt idx="35" formatCode="#,##0">
                  <c:v>21043.809500826763</c:v>
                </c:pt>
                <c:pt idx="36" formatCode="#,##0">
                  <c:v>21614.822558385193</c:v>
                </c:pt>
                <c:pt idx="37" formatCode="#,##0">
                  <c:v>22209.313726545399</c:v>
                </c:pt>
                <c:pt idx="38" formatCode="#,##0">
                  <c:v>22825.568569167328</c:v>
                </c:pt>
                <c:pt idx="39" formatCode="#,##0">
                  <c:v>23461.574307926214</c:v>
                </c:pt>
                <c:pt idx="40" formatCode="#,##0">
                  <c:v>24116.254146590152</c:v>
                </c:pt>
                <c:pt idx="41" formatCode="#,##0">
                  <c:v>24792.059227357902</c:v>
                </c:pt>
                <c:pt idx="42" formatCode="#,##0">
                  <c:v>25492.458208526165</c:v>
                </c:pt>
                <c:pt idx="43" formatCode="#,##0">
                  <c:v>26219.075972631363</c:v>
                </c:pt>
                <c:pt idx="44" formatCode="#,##0">
                  <c:v>26971.11710912719</c:v>
                </c:pt>
                <c:pt idx="45" formatCode="#,##0">
                  <c:v>27747.91466581366</c:v>
                </c:pt>
                <c:pt idx="46" formatCode="#,##0">
                  <c:v>28550.246019366474</c:v>
                </c:pt>
                <c:pt idx="47" formatCode="#,##0">
                  <c:v>29380.085240444627</c:v>
                </c:pt>
                <c:pt idx="48" formatCode="#,##0">
                  <c:v>30239.178713804664</c:v>
                </c:pt>
                <c:pt idx="49" formatCode="#,##0">
                  <c:v>31128.538487668935</c:v>
                </c:pt>
                <c:pt idx="50" formatCode="#,##0">
                  <c:v>32048.521218746733</c:v>
                </c:pt>
                <c:pt idx="51" formatCode="#,##0">
                  <c:v>32999.578965350505</c:v>
                </c:pt>
                <c:pt idx="52" formatCode="#,##0">
                  <c:v>33982.851951042219</c:v>
                </c:pt>
                <c:pt idx="53" formatCode="#,##0">
                  <c:v>35000.035490015944</c:v>
                </c:pt>
                <c:pt idx="54" formatCode="#,##0">
                  <c:v>36052.57107442843</c:v>
                </c:pt>
                <c:pt idx="55" formatCode="#,##0">
                  <c:v>37141.460441366973</c:v>
                </c:pt>
                <c:pt idx="56" formatCode="#,##0">
                  <c:v>38267.616373822464</c:v>
                </c:pt>
                <c:pt idx="57" formatCode="#,##0">
                  <c:v>39432.068086658292</c:v>
                </c:pt>
                <c:pt idx="58" formatCode="#,##0">
                  <c:v>40636.285755028875</c:v>
                </c:pt>
                <c:pt idx="59" formatCode="#,##0">
                  <c:v>41881.853383484573</c:v>
                </c:pt>
                <c:pt idx="60" formatCode="#,##0">
                  <c:v>43170.292523006618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65-4CA7-A1B8-BC82C2785C4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65-4CA7-A1B8-BC82C2785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70</c:v>
                </c:pt>
                <c:pt idx="1">
                  <c:v>153</c:v>
                </c:pt>
                <c:pt idx="2">
                  <c:v>254</c:v>
                </c:pt>
                <c:pt idx="3">
                  <c:v>311</c:v>
                </c:pt>
                <c:pt idx="4">
                  <c:v>376</c:v>
                </c:pt>
                <c:pt idx="5">
                  <c:v>448</c:v>
                </c:pt>
                <c:pt idx="6">
                  <c:v>506</c:v>
                </c:pt>
                <c:pt idx="7">
                  <c:v>555</c:v>
                </c:pt>
                <c:pt idx="8">
                  <c:v>626</c:v>
                </c:pt>
                <c:pt idx="9">
                  <c:v>679</c:v>
                </c:pt>
                <c:pt idx="10">
                  <c:v>740</c:v>
                </c:pt>
                <c:pt idx="11">
                  <c:v>799</c:v>
                </c:pt>
                <c:pt idx="12">
                  <c:v>860</c:v>
                </c:pt>
                <c:pt idx="13">
                  <c:v>899</c:v>
                </c:pt>
                <c:pt idx="14">
                  <c:v>938</c:v>
                </c:pt>
                <c:pt idx="15">
                  <c:v>999</c:v>
                </c:pt>
                <c:pt idx="16">
                  <c:v>1045</c:v>
                </c:pt>
                <c:pt idx="17">
                  <c:v>1116</c:v>
                </c:pt>
                <c:pt idx="18">
                  <c:v>1180</c:v>
                </c:pt>
                <c:pt idx="19">
                  <c:v>1240</c:v>
                </c:pt>
                <c:pt idx="20">
                  <c:v>1273</c:v>
                </c:pt>
                <c:pt idx="21">
                  <c:v>1298</c:v>
                </c:pt>
                <c:pt idx="22">
                  <c:v>1350</c:v>
                </c:pt>
                <c:pt idx="23">
                  <c:v>1431</c:v>
                </c:pt>
                <c:pt idx="24">
                  <c:v>1491</c:v>
                </c:pt>
                <c:pt idx="25">
                  <c:v>1559</c:v>
                </c:pt>
                <c:pt idx="26">
                  <c:v>1591</c:v>
                </c:pt>
                <c:pt idx="27">
                  <c:v>1622</c:v>
                </c:pt>
                <c:pt idx="28">
                  <c:v>1656</c:v>
                </c:pt>
                <c:pt idx="29">
                  <c:v>1712</c:v>
                </c:pt>
                <c:pt idx="30">
                  <c:v>1746</c:v>
                </c:pt>
                <c:pt idx="31">
                  <c:v>1788</c:v>
                </c:pt>
                <c:pt idx="32">
                  <c:v>1847</c:v>
                </c:pt>
                <c:pt idx="33">
                  <c:v>1888</c:v>
                </c:pt>
                <c:pt idx="34">
                  <c:v>1927</c:v>
                </c:pt>
                <c:pt idx="35">
                  <c:v>1969</c:v>
                </c:pt>
                <c:pt idx="36">
                  <c:v>2020</c:v>
                </c:pt>
                <c:pt idx="37">
                  <c:v>2077</c:v>
                </c:pt>
                <c:pt idx="38">
                  <c:v>2128</c:v>
                </c:pt>
                <c:pt idx="39">
                  <c:v>2189</c:v>
                </c:pt>
                <c:pt idx="40">
                  <c:v>2236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3-49D6-ACCD-1307CE5E2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1597.1213007871656</c:v>
                </c:pt>
                <c:pt idx="27" formatCode="#,##0">
                  <c:v>1636.6375372539223</c:v>
                </c:pt>
                <c:pt idx="28" formatCode="#,##0">
                  <c:v>1674.2070041777783</c:v>
                </c:pt>
                <c:pt idx="29" formatCode="#,##0">
                  <c:v>1710.0372877084205</c:v>
                </c:pt>
                <c:pt idx="30" formatCode="#,##0">
                  <c:v>1744.2944518579238</c:v>
                </c:pt>
                <c:pt idx="31" formatCode="#,##0">
                  <c:v>1776.9592798310007</c:v>
                </c:pt>
                <c:pt idx="32" formatCode="#,##0">
                  <c:v>1808.0078567274347</c:v>
                </c:pt>
                <c:pt idx="33" formatCode="#,##0">
                  <c:v>1837.4277508616533</c:v>
                </c:pt>
                <c:pt idx="34" formatCode="#,##0">
                  <c:v>1865.2707363878794</c:v>
                </c:pt>
                <c:pt idx="35" formatCode="#,##0">
                  <c:v>1891.66593316392</c:v>
                </c:pt>
                <c:pt idx="36" formatCode="#,##0">
                  <c:v>1916.7647874541533</c:v>
                </c:pt>
                <c:pt idx="37" formatCode="#,##0">
                  <c:v>1940.6415012641062</c:v>
                </c:pt>
                <c:pt idx="38" formatCode="#,##0">
                  <c:v>1963.3337988777837</c:v>
                </c:pt>
                <c:pt idx="39" formatCode="#,##0">
                  <c:v>1984.8926844012499</c:v>
                </c:pt>
                <c:pt idx="40" formatCode="#,##0">
                  <c:v>2005.3456113263669</c:v>
                </c:pt>
                <c:pt idx="41" formatCode="#,##0">
                  <c:v>2024.7375539747509</c:v>
                </c:pt>
                <c:pt idx="42" formatCode="#,##0">
                  <c:v>2043.1706458676476</c:v>
                </c:pt>
                <c:pt idx="43" formatCode="#,##0">
                  <c:v>2060.7066041357657</c:v>
                </c:pt>
                <c:pt idx="44" formatCode="#,##0">
                  <c:v>2077.3986186777183</c:v>
                </c:pt>
                <c:pt idx="45" formatCode="#,##0">
                  <c:v>2093.2743082086445</c:v>
                </c:pt>
                <c:pt idx="46" formatCode="#,##0">
                  <c:v>2108.365791452854</c:v>
                </c:pt>
                <c:pt idx="47" formatCode="#,##0">
                  <c:v>2122.7181091695411</c:v>
                </c:pt>
                <c:pt idx="48" formatCode="#,##0">
                  <c:v>2136.3610044620445</c:v>
                </c:pt>
                <c:pt idx="49" formatCode="#,##0">
                  <c:v>2149.3448125980885</c:v>
                </c:pt>
                <c:pt idx="50" formatCode="#,##0">
                  <c:v>2161.7053065150967</c:v>
                </c:pt>
                <c:pt idx="51" formatCode="#,##0">
                  <c:v>2173.4787389633038</c:v>
                </c:pt>
                <c:pt idx="52" formatCode="#,##0">
                  <c:v>2184.7013221880552</c:v>
                </c:pt>
                <c:pt idx="53" formatCode="#,##0">
                  <c:v>2195.390397355216</c:v>
                </c:pt>
                <c:pt idx="54" formatCode="#,##0">
                  <c:v>2205.5720484547874</c:v>
                </c:pt>
                <c:pt idx="55" formatCode="#,##0">
                  <c:v>2215.2737192933391</c:v>
                </c:pt>
                <c:pt idx="56" formatCode="#,##0">
                  <c:v>2224.5205285157367</c:v>
                </c:pt>
                <c:pt idx="57" formatCode="#,##0">
                  <c:v>2233.341552262269</c:v>
                </c:pt>
                <c:pt idx="58" formatCode="#,##0">
                  <c:v>2241.7603650484875</c:v>
                </c:pt>
                <c:pt idx="59" formatCode="#,##0">
                  <c:v>2249.7991388213818</c:v>
                </c:pt>
                <c:pt idx="60" formatCode="#,##0">
                  <c:v>2257.4794670297847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A3-49D6-ACCD-1307CE5E2CE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1599.2812987043706</c:v>
                </c:pt>
                <c:pt idx="27" formatCode="#,##0">
                  <c:v>1641.8752190164948</c:v>
                </c:pt>
                <c:pt idx="28" formatCode="#,##0">
                  <c:v>1682.9503197432593</c:v>
                </c:pt>
                <c:pt idx="29" formatCode="#,##0">
                  <c:v>1722.8138505299071</c:v>
                </c:pt>
                <c:pt idx="30" formatCode="#,##0">
                  <c:v>1761.7442951571584</c:v>
                </c:pt>
                <c:pt idx="31" formatCode="#,##0">
                  <c:v>1799.8048938445338</c:v>
                </c:pt>
                <c:pt idx="32" formatCode="#,##0">
                  <c:v>1837.0028354456836</c:v>
                </c:pt>
                <c:pt idx="33" formatCode="#,##0">
                  <c:v>1873.0887587402931</c:v>
                </c:pt>
                <c:pt idx="34" formatCode="#,##0">
                  <c:v>1907.9952834454143</c:v>
                </c:pt>
                <c:pt idx="35" formatCode="#,##0">
                  <c:v>1941.8306213948008</c:v>
                </c:pt>
                <c:pt idx="36" formatCode="#,##0">
                  <c:v>1974.8073250441612</c:v>
                </c:pt>
                <c:pt idx="37" formatCode="#,##0">
                  <c:v>2006.9821990656715</c:v>
                </c:pt>
                <c:pt idx="38" formatCode="#,##0">
                  <c:v>2038.3380178536029</c:v>
                </c:pt>
                <c:pt idx="39" formatCode="#,##0">
                  <c:v>2068.852118002942</c:v>
                </c:pt>
                <c:pt idx="40" formatCode="#,##0">
                  <c:v>2098.4814268932187</c:v>
                </c:pt>
                <c:pt idx="41" formatCode="#,##0">
                  <c:v>2127.2615708134472</c:v>
                </c:pt>
                <c:pt idx="42" formatCode="#,##0">
                  <c:v>2155.2852613653649</c:v>
                </c:pt>
                <c:pt idx="43" formatCode="#,##0">
                  <c:v>2182.6003727005636</c:v>
                </c:pt>
                <c:pt idx="44" formatCode="#,##0">
                  <c:v>2209.2223906864569</c:v>
                </c:pt>
                <c:pt idx="45" formatCode="#,##0">
                  <c:v>2235.1432508740463</c:v>
                </c:pt>
                <c:pt idx="46" formatCode="#,##0">
                  <c:v>2260.3582209666956</c:v>
                </c:pt>
                <c:pt idx="47" formatCode="#,##0">
                  <c:v>2284.9043005068115</c:v>
                </c:pt>
                <c:pt idx="48" formatCode="#,##0">
                  <c:v>2308.7977997854405</c:v>
                </c:pt>
                <c:pt idx="49" formatCode="#,##0">
                  <c:v>2332.0746487903307</c:v>
                </c:pt>
                <c:pt idx="50" formatCode="#,##0">
                  <c:v>2354.7584895960194</c:v>
                </c:pt>
                <c:pt idx="51" formatCode="#,##0">
                  <c:v>2376.8511317317975</c:v>
                </c:pt>
                <c:pt idx="52" formatCode="#,##0">
                  <c:v>2398.3759553607797</c:v>
                </c:pt>
                <c:pt idx="53" formatCode="#,##0">
                  <c:v>2419.3389955038538</c:v>
                </c:pt>
                <c:pt idx="54" formatCode="#,##0">
                  <c:v>2439.7598749419253</c:v>
                </c:pt>
                <c:pt idx="55" formatCode="#,##0">
                  <c:v>2459.6555247360093</c:v>
                </c:pt>
                <c:pt idx="56" formatCode="#,##0">
                  <c:v>2479.0461784233694</c:v>
                </c:pt>
                <c:pt idx="57" formatCode="#,##0">
                  <c:v>2497.9452287389727</c:v>
                </c:pt>
                <c:pt idx="58" formatCode="#,##0">
                  <c:v>2516.3646582372044</c:v>
                </c:pt>
                <c:pt idx="59" formatCode="#,##0">
                  <c:v>2534.3103348001287</c:v>
                </c:pt>
                <c:pt idx="60" formatCode="#,##0">
                  <c:v>2551.8090215735965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A3-49D6-ACCD-1307CE5E2CE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1602.113802569412</c:v>
                </c:pt>
                <c:pt idx="27" formatCode="#,##0">
                  <c:v>1648.7625473365649</c:v>
                </c:pt>
                <c:pt idx="28" formatCode="#,##0">
                  <c:v>1694.4446149628072</c:v>
                </c:pt>
                <c:pt idx="29" formatCode="#,##0">
                  <c:v>1739.7221945000479</c:v>
                </c:pt>
                <c:pt idx="30" formatCode="#,##0">
                  <c:v>1785.1360269717891</c:v>
                </c:pt>
                <c:pt idx="31" formatCode="#,##0">
                  <c:v>1830.9102749990848</c:v>
                </c:pt>
                <c:pt idx="32" formatCode="#,##0">
                  <c:v>1877.1231418610132</c:v>
                </c:pt>
                <c:pt idx="33" formatCode="#,##0">
                  <c:v>1923.1757155278835</c:v>
                </c:pt>
                <c:pt idx="34" formatCode="#,##0">
                  <c:v>1968.8445073855148</c:v>
                </c:pt>
                <c:pt idx="35" formatCode="#,##0">
                  <c:v>2014.2838156833184</c:v>
                </c:pt>
                <c:pt idx="36" formatCode="#,##0">
                  <c:v>2059.900944210618</c:v>
                </c:pt>
                <c:pt idx="37" formatCode="#,##0">
                  <c:v>2105.7668584698222</c:v>
                </c:pt>
                <c:pt idx="38" formatCode="#,##0">
                  <c:v>2151.77167506352</c:v>
                </c:pt>
                <c:pt idx="39" formatCode="#,##0">
                  <c:v>2197.7929068539543</c:v>
                </c:pt>
                <c:pt idx="40" formatCode="#,##0">
                  <c:v>2243.7139458867096</c:v>
                </c:pt>
                <c:pt idx="41" formatCode="#,##0">
                  <c:v>2289.5847109152719</c:v>
                </c:pt>
                <c:pt idx="42" formatCode="#,##0">
                  <c:v>2335.5477694837014</c:v>
                </c:pt>
                <c:pt idx="43" formatCode="#,##0">
                  <c:v>2381.6662351758819</c:v>
                </c:pt>
                <c:pt idx="44" formatCode="#,##0">
                  <c:v>2427.8882923344618</c:v>
                </c:pt>
                <c:pt idx="45" formatCode="#,##0">
                  <c:v>2474.1488504859831</c:v>
                </c:pt>
                <c:pt idx="46" formatCode="#,##0">
                  <c:v>2520.4140203786446</c:v>
                </c:pt>
                <c:pt idx="47" formatCode="#,##0">
                  <c:v>2566.7271641971161</c:v>
                </c:pt>
                <c:pt idx="48" formatCode="#,##0">
                  <c:v>2613.1182982724904</c:v>
                </c:pt>
                <c:pt idx="49" formatCode="#,##0">
                  <c:v>2659.5941470198923</c:v>
                </c:pt>
                <c:pt idx="50" formatCode="#,##0">
                  <c:v>2706.1469870834294</c:v>
                </c:pt>
                <c:pt idx="51" formatCode="#,##0">
                  <c:v>2752.7516843406447</c:v>
                </c:pt>
                <c:pt idx="52" formatCode="#,##0">
                  <c:v>2799.4090255518122</c:v>
                </c:pt>
                <c:pt idx="53" formatCode="#,##0">
                  <c:v>2846.1284176355211</c:v>
                </c:pt>
                <c:pt idx="54" formatCode="#,##0">
                  <c:v>2892.9210636702242</c:v>
                </c:pt>
                <c:pt idx="55" formatCode="#,##0">
                  <c:v>2939.7870794967121</c:v>
                </c:pt>
                <c:pt idx="56" formatCode="#,##0">
                  <c:v>2986.7179152197141</c:v>
                </c:pt>
                <c:pt idx="57" formatCode="#,##0">
                  <c:v>3033.7045693693735</c:v>
                </c:pt>
                <c:pt idx="58" formatCode="#,##0">
                  <c:v>3080.7507082734705</c:v>
                </c:pt>
                <c:pt idx="59" formatCode="#,##0">
                  <c:v>3127.862868942942</c:v>
                </c:pt>
                <c:pt idx="60" formatCode="#,##0">
                  <c:v>3175.0424059110387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A3-49D6-ACCD-1307CE5E2CE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1605.8980733267308</c:v>
                </c:pt>
                <c:pt idx="27" formatCode="#,##0">
                  <c:v>1657.943877743247</c:v>
                </c:pt>
                <c:pt idx="28" formatCode="#,##0">
                  <c:v>1709.7681331536796</c:v>
                </c:pt>
                <c:pt idx="29" formatCode="#,##0">
                  <c:v>1762.4866577994478</c:v>
                </c:pt>
                <c:pt idx="30" formatCode="#,##0">
                  <c:v>1817.1474172702924</c:v>
                </c:pt>
                <c:pt idx="31" formatCode="#,##0">
                  <c:v>1874.3007967496471</c:v>
                </c:pt>
                <c:pt idx="32" formatCode="#,##0">
                  <c:v>1934.1889095481813</c:v>
                </c:pt>
                <c:pt idx="33" formatCode="#,##0">
                  <c:v>1995.6760865192616</c:v>
                </c:pt>
                <c:pt idx="34" formatCode="#,##0">
                  <c:v>2058.3987811292463</c:v>
                </c:pt>
                <c:pt idx="35" formatCode="#,##0">
                  <c:v>2122.7638962468382</c:v>
                </c:pt>
                <c:pt idx="36" formatCode="#,##0">
                  <c:v>2189.6809955284234</c:v>
                </c:pt>
                <c:pt idx="37" formatCode="#,##0">
                  <c:v>2259.3494978423687</c:v>
                </c:pt>
                <c:pt idx="38" formatCode="#,##0">
                  <c:v>2331.568488180028</c:v>
                </c:pt>
                <c:pt idx="39" formatCode="#,##0">
                  <c:v>2406.1020887708196</c:v>
                </c:pt>
                <c:pt idx="40" formatCode="#,##0">
                  <c:v>2482.8241097152254</c:v>
                </c:pt>
                <c:pt idx="41" formatCode="#,##0">
                  <c:v>2562.0218007069207</c:v>
                </c:pt>
                <c:pt idx="42" formatCode="#,##0">
                  <c:v>2644.1016542919888</c:v>
                </c:pt>
                <c:pt idx="43" formatCode="#,##0">
                  <c:v>2729.2540906798658</c:v>
                </c:pt>
                <c:pt idx="44" formatCode="#,##0">
                  <c:v>2817.3858955984915</c:v>
                </c:pt>
                <c:pt idx="45" formatCode="#,##0">
                  <c:v>2908.4189088272001</c:v>
                </c:pt>
                <c:pt idx="46" formatCode="#,##0">
                  <c:v>3002.4442312462565</c:v>
                </c:pt>
                <c:pt idx="47" formatCode="#,##0">
                  <c:v>3099.6932044695322</c:v>
                </c:pt>
                <c:pt idx="48" formatCode="#,##0">
                  <c:v>3200.3704875684625</c:v>
                </c:pt>
                <c:pt idx="49" formatCode="#,##0">
                  <c:v>3304.59468261436</c:v>
                </c:pt>
                <c:pt idx="50" formatCode="#,##0">
                  <c:v>3412.4075862563718</c:v>
                </c:pt>
                <c:pt idx="51" formatCode="#,##0">
                  <c:v>3523.8621752707277</c:v>
                </c:pt>
                <c:pt idx="52" formatCode="#,##0">
                  <c:v>3639.0920726145391</c:v>
                </c:pt>
                <c:pt idx="53" formatCode="#,##0">
                  <c:v>3758.2959523929521</c:v>
                </c:pt>
                <c:pt idx="54" formatCode="#,##0">
                  <c:v>3881.6427432714172</c:v>
                </c:pt>
                <c:pt idx="55" formatCode="#,##0">
                  <c:v>4009.2498389578996</c:v>
                </c:pt>
                <c:pt idx="56" formatCode="#,##0">
                  <c:v>4141.224208617492</c:v>
                </c:pt>
                <c:pt idx="57" formatCode="#,##0">
                  <c:v>4277.6864660825486</c:v>
                </c:pt>
                <c:pt idx="58" formatCode="#,##0">
                  <c:v>4418.8089013829849</c:v>
                </c:pt>
                <c:pt idx="59" formatCode="#,##0">
                  <c:v>4564.7771442313906</c:v>
                </c:pt>
                <c:pt idx="60" formatCode="#,##0">
                  <c:v>4715.7695053979387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A3-49D6-ACCD-1307CE5E2CE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1A3-49D6-ACCD-1307CE5E2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58</c:v>
                </c:pt>
                <c:pt idx="1">
                  <c:v>139</c:v>
                </c:pt>
                <c:pt idx="2">
                  <c:v>226</c:v>
                </c:pt>
                <c:pt idx="3">
                  <c:v>309</c:v>
                </c:pt>
                <c:pt idx="4">
                  <c:v>394</c:v>
                </c:pt>
                <c:pt idx="5">
                  <c:v>464</c:v>
                </c:pt>
                <c:pt idx="6">
                  <c:v>517</c:v>
                </c:pt>
                <c:pt idx="7">
                  <c:v>570</c:v>
                </c:pt>
                <c:pt idx="8">
                  <c:v>622</c:v>
                </c:pt>
                <c:pt idx="9">
                  <c:v>684</c:v>
                </c:pt>
                <c:pt idx="10">
                  <c:v>767</c:v>
                </c:pt>
                <c:pt idx="11">
                  <c:v>851</c:v>
                </c:pt>
                <c:pt idx="12">
                  <c:v>932</c:v>
                </c:pt>
                <c:pt idx="13">
                  <c:v>959</c:v>
                </c:pt>
                <c:pt idx="14">
                  <c:v>984</c:v>
                </c:pt>
                <c:pt idx="15">
                  <c:v>1042</c:v>
                </c:pt>
                <c:pt idx="16">
                  <c:v>1079</c:v>
                </c:pt>
                <c:pt idx="17">
                  <c:v>1157</c:v>
                </c:pt>
                <c:pt idx="18">
                  <c:v>1204</c:v>
                </c:pt>
                <c:pt idx="19">
                  <c:v>1251</c:v>
                </c:pt>
                <c:pt idx="20">
                  <c:v>1298</c:v>
                </c:pt>
                <c:pt idx="21">
                  <c:v>1324</c:v>
                </c:pt>
                <c:pt idx="22">
                  <c:v>1375</c:v>
                </c:pt>
                <c:pt idx="23">
                  <c:v>1438</c:v>
                </c:pt>
                <c:pt idx="24">
                  <c:v>1493</c:v>
                </c:pt>
                <c:pt idx="25">
                  <c:v>1536</c:v>
                </c:pt>
                <c:pt idx="26">
                  <c:v>1571</c:v>
                </c:pt>
                <c:pt idx="27">
                  <c:v>1598</c:v>
                </c:pt>
                <c:pt idx="28">
                  <c:v>1623</c:v>
                </c:pt>
                <c:pt idx="29">
                  <c:v>1669</c:v>
                </c:pt>
                <c:pt idx="30">
                  <c:v>1708</c:v>
                </c:pt>
                <c:pt idx="31">
                  <c:v>1749</c:v>
                </c:pt>
                <c:pt idx="32">
                  <c:v>1800</c:v>
                </c:pt>
                <c:pt idx="33">
                  <c:v>1856</c:v>
                </c:pt>
                <c:pt idx="34">
                  <c:v>1885</c:v>
                </c:pt>
                <c:pt idx="35">
                  <c:v>1915</c:v>
                </c:pt>
                <c:pt idx="36">
                  <c:v>1944</c:v>
                </c:pt>
                <c:pt idx="37">
                  <c:v>1995</c:v>
                </c:pt>
                <c:pt idx="38">
                  <c:v>2035</c:v>
                </c:pt>
                <c:pt idx="39">
                  <c:v>2070</c:v>
                </c:pt>
                <c:pt idx="40">
                  <c:v>2090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7-4600-83FD-04DB9E151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1557.9363341757278</c:v>
                </c:pt>
                <c:pt idx="27" formatCode="#,##0">
                  <c:v>1595.4027370505489</c:v>
                </c:pt>
                <c:pt idx="28" formatCode="#,##0">
                  <c:v>1631.0233555460779</c:v>
                </c:pt>
                <c:pt idx="29" formatCode="#,##0">
                  <c:v>1664.9950076543814</c:v>
                </c:pt>
                <c:pt idx="30" formatCode="#,##0">
                  <c:v>1697.4751431160141</c:v>
                </c:pt>
                <c:pt idx="31" formatCode="#,##0">
                  <c:v>1728.445541972332</c:v>
                </c:pt>
                <c:pt idx="32" formatCode="#,##0">
                  <c:v>1757.8835298654931</c:v>
                </c:pt>
                <c:pt idx="33" formatCode="#,##0">
                  <c:v>1785.7773199812216</c:v>
                </c:pt>
                <c:pt idx="34" formatCode="#,##0">
                  <c:v>1812.1760007827443</c:v>
                </c:pt>
                <c:pt idx="35" formatCode="#,##0">
                  <c:v>1837.2019942678089</c:v>
                </c:pt>
                <c:pt idx="36" formatCode="#,##0">
                  <c:v>1860.9988906986064</c:v>
                </c:pt>
                <c:pt idx="37" formatCode="#,##0">
                  <c:v>1883.6370429852764</c:v>
                </c:pt>
                <c:pt idx="38" formatCode="#,##0">
                  <c:v>1905.1522185325384</c:v>
                </c:pt>
                <c:pt idx="39" formatCode="#,##0">
                  <c:v>1925.5927757003205</c:v>
                </c:pt>
                <c:pt idx="40" formatCode="#,##0">
                  <c:v>1944.9847438800425</c:v>
                </c:pt>
                <c:pt idx="41" formatCode="#,##0">
                  <c:v>1963.370764431392</c:v>
                </c:pt>
                <c:pt idx="42" formatCode="#,##0">
                  <c:v>1980.8476728831588</c:v>
                </c:pt>
                <c:pt idx="43" formatCode="#,##0">
                  <c:v>1997.4739849010575</c:v>
                </c:pt>
                <c:pt idx="44" formatCode="#,##0">
                  <c:v>2013.3001312535141</c:v>
                </c:pt>
                <c:pt idx="45" formatCode="#,##0">
                  <c:v>2028.352297984565</c:v>
                </c:pt>
                <c:pt idx="46" formatCode="#,##0">
                  <c:v>2042.6609377175475</c:v>
                </c:pt>
                <c:pt idx="47" formatCode="#,##0">
                  <c:v>2056.2687548033973</c:v>
                </c:pt>
                <c:pt idx="48" formatCode="#,##0">
                  <c:v>2069.2039494755409</c:v>
                </c:pt>
                <c:pt idx="49" formatCode="#,##0">
                  <c:v>2081.514245950349</c:v>
                </c:pt>
                <c:pt idx="50" formatCode="#,##0">
                  <c:v>2093.2335615085494</c:v>
                </c:pt>
                <c:pt idx="51" formatCode="#,##0">
                  <c:v>2104.3962683542563</c:v>
                </c:pt>
                <c:pt idx="52" formatCode="#,##0">
                  <c:v>2115.0367002878102</c:v>
                </c:pt>
                <c:pt idx="53" formatCode="#,##0">
                  <c:v>2125.1712989333319</c:v>
                </c:pt>
                <c:pt idx="54" formatCode="#,##0">
                  <c:v>2134.8247952208212</c:v>
                </c:pt>
                <c:pt idx="55" formatCode="#,##0">
                  <c:v>2144.0232093588147</c:v>
                </c:pt>
                <c:pt idx="56" formatCode="#,##0">
                  <c:v>2152.790357007716</c:v>
                </c:pt>
                <c:pt idx="57" formatCode="#,##0">
                  <c:v>2161.1538060354078</c:v>
                </c:pt>
                <c:pt idx="58" formatCode="#,##0">
                  <c:v>2169.1359080719089</c:v>
                </c:pt>
                <c:pt idx="59" formatCode="#,##0">
                  <c:v>2176.7576849343936</c:v>
                </c:pt>
                <c:pt idx="60" formatCode="#,##0">
                  <c:v>2184.0396099504296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D7-4600-83FD-04DB9E15127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1559.9842860914639</c:v>
                </c:pt>
                <c:pt idx="27" formatCode="#,##0">
                  <c:v>1600.3687235055527</c:v>
                </c:pt>
                <c:pt idx="28" formatCode="#,##0">
                  <c:v>1639.3131273646463</c:v>
                </c:pt>
                <c:pt idx="29" formatCode="#,##0">
                  <c:v>1677.1088092920445</c:v>
                </c:pt>
                <c:pt idx="30" formatCode="#,##0">
                  <c:v>1714.0198072239339</c:v>
                </c:pt>
                <c:pt idx="31" formatCode="#,##0">
                  <c:v>1750.1060809073533</c:v>
                </c:pt>
                <c:pt idx="32" formatCode="#,##0">
                  <c:v>1785.374446287118</c:v>
                </c:pt>
                <c:pt idx="33" formatCode="#,##0">
                  <c:v>1819.5884773070788</c:v>
                </c:pt>
                <c:pt idx="34" formatCode="#,##0">
                  <c:v>1852.6842889151046</c:v>
                </c:pt>
                <c:pt idx="35" formatCode="#,##0">
                  <c:v>1884.764479650978</c:v>
                </c:pt>
                <c:pt idx="36" formatCode="#,##0">
                  <c:v>1916.0305761946083</c:v>
                </c:pt>
                <c:pt idx="37" formatCode="#,##0">
                  <c:v>1946.5364365781152</c:v>
                </c:pt>
                <c:pt idx="38" formatCode="#,##0">
                  <c:v>1976.2657287430413</c:v>
                </c:pt>
                <c:pt idx="39" formatCode="#,##0">
                  <c:v>2005.1969649076887</c:v>
                </c:pt>
                <c:pt idx="40" formatCode="#,##0">
                  <c:v>2033.289306766193</c:v>
                </c:pt>
                <c:pt idx="41" formatCode="#,##0">
                  <c:v>2060.5765325579946</c:v>
                </c:pt>
                <c:pt idx="42" formatCode="#,##0">
                  <c:v>2087.1465446374787</c:v>
                </c:pt>
                <c:pt idx="43" formatCode="#,##0">
                  <c:v>2113.0447337708515</c:v>
                </c:pt>
                <c:pt idx="44" formatCode="#,##0">
                  <c:v>2138.2857825240471</c:v>
                </c:pt>
                <c:pt idx="45" formatCode="#,##0">
                  <c:v>2162.8620447768335</c:v>
                </c:pt>
                <c:pt idx="46" formatCode="#,##0">
                  <c:v>2186.7690337119393</c:v>
                </c:pt>
                <c:pt idx="47" formatCode="#,##0">
                  <c:v>2210.04182958715</c:v>
                </c:pt>
                <c:pt idx="48" formatCode="#,##0">
                  <c:v>2232.6958966265415</c:v>
                </c:pt>
                <c:pt idx="49" formatCode="#,##0">
                  <c:v>2254.7653010144636</c:v>
                </c:pt>
                <c:pt idx="50" formatCode="#,##0">
                  <c:v>2276.2724584354191</c:v>
                </c:pt>
                <c:pt idx="51" formatCode="#,##0">
                  <c:v>2297.2190845526266</c:v>
                </c:pt>
                <c:pt idx="52" formatCode="#,##0">
                  <c:v>2317.6273467253504</c:v>
                </c:pt>
                <c:pt idx="53" formatCode="#,##0">
                  <c:v>2337.5029669186392</c:v>
                </c:pt>
                <c:pt idx="54" formatCode="#,##0">
                  <c:v>2356.8645500169841</c:v>
                </c:pt>
                <c:pt idx="55" formatCode="#,##0">
                  <c:v>2375.7281488131039</c:v>
                </c:pt>
                <c:pt idx="56" formatCode="#,##0">
                  <c:v>2394.1129472659613</c:v>
                </c:pt>
                <c:pt idx="57" formatCode="#,##0">
                  <c:v>2412.0316433865191</c:v>
                </c:pt>
                <c:pt idx="58" formatCode="#,##0">
                  <c:v>2429.4955981557359</c:v>
                </c:pt>
                <c:pt idx="59" formatCode="#,##0">
                  <c:v>2446.5103750698627</c:v>
                </c:pt>
                <c:pt idx="60" formatCode="#,##0">
                  <c:v>2463.1013489847646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D7-4600-83FD-04DB9E15127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1562.6698589202781</c:v>
                </c:pt>
                <c:pt idx="27" formatCode="#,##0">
                  <c:v>1606.8987840741495</c:v>
                </c:pt>
                <c:pt idx="28" formatCode="#,##0">
                  <c:v>1650.2111767226615</c:v>
                </c:pt>
                <c:pt idx="29" formatCode="#,##0">
                  <c:v>1693.1400633732442</c:v>
                </c:pt>
                <c:pt idx="30" formatCode="#,##0">
                  <c:v>1736.1981350827625</c:v>
                </c:pt>
                <c:pt idx="31" formatCode="#,##0">
                  <c:v>1779.5979264400544</c:v>
                </c:pt>
                <c:pt idx="32" formatCode="#,##0">
                  <c:v>1823.4135840699519</c:v>
                </c:pt>
                <c:pt idx="33" formatCode="#,##0">
                  <c:v>1867.0772634255727</c:v>
                </c:pt>
                <c:pt idx="34" formatCode="#,##0">
                  <c:v>1910.3770689620587</c:v>
                </c:pt>
                <c:pt idx="35" formatCode="#,##0">
                  <c:v>1953.4592949850482</c:v>
                </c:pt>
                <c:pt idx="36" formatCode="#,##0">
                  <c:v>1996.71011713341</c:v>
                </c:pt>
                <c:pt idx="37" formatCode="#,##0">
                  <c:v>2040.1968197019353</c:v>
                </c:pt>
                <c:pt idx="38" formatCode="#,##0">
                  <c:v>2083.8152192965363</c:v>
                </c:pt>
                <c:pt idx="39" formatCode="#,##0">
                  <c:v>2127.4491825791092</c:v>
                </c:pt>
                <c:pt idx="40" formatCode="#,##0">
                  <c:v>2170.9881504228456</c:v>
                </c:pt>
                <c:pt idx="41" formatCode="#,##0">
                  <c:v>2214.4794521358053</c:v>
                </c:pt>
                <c:pt idx="42" formatCode="#,##0">
                  <c:v>2258.0582598274864</c:v>
                </c:pt>
                <c:pt idx="43" formatCode="#,##0">
                  <c:v>2301.7844131782858</c:v>
                </c:pt>
                <c:pt idx="44" formatCode="#,##0">
                  <c:v>2345.6087843747491</c:v>
                </c:pt>
                <c:pt idx="45" formatCode="#,##0">
                  <c:v>2389.4696593944909</c:v>
                </c:pt>
                <c:pt idx="46" formatCode="#,##0">
                  <c:v>2433.3349069296082</c:v>
                </c:pt>
                <c:pt idx="47" formatCode="#,##0">
                  <c:v>2477.2456398295426</c:v>
                </c:pt>
                <c:pt idx="48" formatCode="#,##0">
                  <c:v>2521.2303173822747</c:v>
                </c:pt>
                <c:pt idx="49" formatCode="#,##0">
                  <c:v>2565.2953151860074</c:v>
                </c:pt>
                <c:pt idx="50" formatCode="#,##0">
                  <c:v>2609.433310520024</c:v>
                </c:pt>
                <c:pt idx="51" formatCode="#,##0">
                  <c:v>2653.6204730491995</c:v>
                </c:pt>
                <c:pt idx="52" formatCode="#,##0">
                  <c:v>2697.8575487220351</c:v>
                </c:pt>
                <c:pt idx="53" formatCode="#,##0">
                  <c:v>2742.1534564901631</c:v>
                </c:pt>
                <c:pt idx="54" formatCode="#,##0">
                  <c:v>2786.5188182925176</c:v>
                </c:pt>
                <c:pt idx="55" formatCode="#,##0">
                  <c:v>2830.9537439608594</c:v>
                </c:pt>
                <c:pt idx="56" formatCode="#,##0">
                  <c:v>2875.4501271103345</c:v>
                </c:pt>
                <c:pt idx="57" formatCode="#,##0">
                  <c:v>2919.999433206121</c:v>
                </c:pt>
                <c:pt idx="58" formatCode="#,##0">
                  <c:v>2964.6051383918493</c:v>
                </c:pt>
                <c:pt idx="59" formatCode="#,##0">
                  <c:v>3009.2734405827896</c:v>
                </c:pt>
                <c:pt idx="60" formatCode="#,##0">
                  <c:v>3054.0056240482181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D7-4600-83FD-04DB9E15127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1566.2578274481107</c:v>
                </c:pt>
                <c:pt idx="27" formatCode="#,##0">
                  <c:v>1615.6038495029634</c:v>
                </c:pt>
                <c:pt idx="28" formatCode="#,##0">
                  <c:v>1664.7398150073793</c:v>
                </c:pt>
                <c:pt idx="29" formatCode="#,##0">
                  <c:v>1714.7236611412632</c:v>
                </c:pt>
                <c:pt idx="30" formatCode="#,##0">
                  <c:v>1766.5489921669343</c:v>
                </c:pt>
                <c:pt idx="31" formatCode="#,##0">
                  <c:v>1820.7376430277634</c:v>
                </c:pt>
                <c:pt idx="32" formatCode="#,##0">
                  <c:v>1877.5191678425119</c:v>
                </c:pt>
                <c:pt idx="33" formatCode="#,##0">
                  <c:v>1935.8168082560146</c:v>
                </c:pt>
                <c:pt idx="34" formatCode="#,##0">
                  <c:v>1995.2858760562594</c:v>
                </c:pt>
                <c:pt idx="35" formatCode="#,##0">
                  <c:v>2056.3121667585292</c:v>
                </c:pt>
                <c:pt idx="36" formatCode="#,##0">
                  <c:v>2119.7580620427989</c:v>
                </c:pt>
                <c:pt idx="37" formatCode="#,##0">
                  <c:v>2185.812636282822</c:v>
                </c:pt>
                <c:pt idx="38" formatCode="#,##0">
                  <c:v>2254.2853965741479</c:v>
                </c:pt>
                <c:pt idx="39" formatCode="#,##0">
                  <c:v>2324.9527008806904</c:v>
                </c:pt>
                <c:pt idx="40" formatCode="#,##0">
                  <c:v>2397.6949051766833</c:v>
                </c:pt>
                <c:pt idx="41" formatCode="#,##0">
                  <c:v>2472.7843585953224</c:v>
                </c:pt>
                <c:pt idx="42" formatCode="#,##0">
                  <c:v>2550.6064676140186</c:v>
                </c:pt>
                <c:pt idx="43" formatCode="#,##0">
                  <c:v>2631.341774736818</c:v>
                </c:pt>
                <c:pt idx="44" formatCode="#,##0">
                  <c:v>2714.9019010141319</c:v>
                </c:pt>
                <c:pt idx="45" formatCode="#,##0">
                  <c:v>2801.2127406459622</c:v>
                </c:pt>
                <c:pt idx="46" formatCode="#,##0">
                  <c:v>2890.3606688184968</c:v>
                </c:pt>
                <c:pt idx="47" formatCode="#,##0">
                  <c:v>2982.5650267160695</c:v>
                </c:pt>
                <c:pt idx="48" formatCode="#,##0">
                  <c:v>3078.0198570894067</c:v>
                </c:pt>
                <c:pt idx="49" formatCode="#,##0">
                  <c:v>3176.8376097409928</c:v>
                </c:pt>
                <c:pt idx="50" formatCode="#,##0">
                  <c:v>3279.0579131940813</c:v>
                </c:pt>
                <c:pt idx="51" formatCode="#,##0">
                  <c:v>3384.7309961500559</c:v>
                </c:pt>
                <c:pt idx="52" formatCode="#,##0">
                  <c:v>3493.9835501158022</c:v>
                </c:pt>
                <c:pt idx="53" formatCode="#,##0">
                  <c:v>3607.0039433351044</c:v>
                </c:pt>
                <c:pt idx="54" formatCode="#,##0">
                  <c:v>3723.9523416031593</c:v>
                </c:pt>
                <c:pt idx="55" formatCode="#,##0">
                  <c:v>3844.9400490407752</c:v>
                </c:pt>
                <c:pt idx="56" formatCode="#,##0">
                  <c:v>3970.0684859802736</c:v>
                </c:pt>
                <c:pt idx="57" formatCode="#,##0">
                  <c:v>4099.4520096286988</c:v>
                </c:pt>
                <c:pt idx="58" formatCode="#,##0">
                  <c:v>4233.2539727809854</c:v>
                </c:pt>
                <c:pt idx="59" formatCode="#,##0">
                  <c:v>4371.6503759427305</c:v>
                </c:pt>
                <c:pt idx="60" formatCode="#,##0">
                  <c:v>4514.8102803340689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D7-4600-83FD-04DB9E15127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7D7-4600-83FD-04DB9E151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64</c:v>
                </c:pt>
                <c:pt idx="1">
                  <c:v>162</c:v>
                </c:pt>
                <c:pt idx="2">
                  <c:v>269</c:v>
                </c:pt>
                <c:pt idx="3">
                  <c:v>333</c:v>
                </c:pt>
                <c:pt idx="4">
                  <c:v>409</c:v>
                </c:pt>
                <c:pt idx="5">
                  <c:v>475</c:v>
                </c:pt>
                <c:pt idx="6">
                  <c:v>521</c:v>
                </c:pt>
                <c:pt idx="7">
                  <c:v>552</c:v>
                </c:pt>
                <c:pt idx="8">
                  <c:v>612</c:v>
                </c:pt>
                <c:pt idx="9">
                  <c:v>667</c:v>
                </c:pt>
                <c:pt idx="10">
                  <c:v>712</c:v>
                </c:pt>
                <c:pt idx="11">
                  <c:v>746</c:v>
                </c:pt>
                <c:pt idx="12">
                  <c:v>793</c:v>
                </c:pt>
                <c:pt idx="13">
                  <c:v>833</c:v>
                </c:pt>
                <c:pt idx="14">
                  <c:v>850</c:v>
                </c:pt>
                <c:pt idx="15">
                  <c:v>897</c:v>
                </c:pt>
                <c:pt idx="16">
                  <c:v>917</c:v>
                </c:pt>
                <c:pt idx="17">
                  <c:v>957</c:v>
                </c:pt>
                <c:pt idx="18">
                  <c:v>996</c:v>
                </c:pt>
                <c:pt idx="19">
                  <c:v>1032</c:v>
                </c:pt>
                <c:pt idx="20">
                  <c:v>1057</c:v>
                </c:pt>
                <c:pt idx="21">
                  <c:v>1080</c:v>
                </c:pt>
                <c:pt idx="22">
                  <c:v>1117</c:v>
                </c:pt>
                <c:pt idx="23">
                  <c:v>1148</c:v>
                </c:pt>
                <c:pt idx="24">
                  <c:v>1172</c:v>
                </c:pt>
                <c:pt idx="25">
                  <c:v>1203</c:v>
                </c:pt>
                <c:pt idx="26">
                  <c:v>1225</c:v>
                </c:pt>
                <c:pt idx="27">
                  <c:v>1241</c:v>
                </c:pt>
                <c:pt idx="28">
                  <c:v>1252</c:v>
                </c:pt>
                <c:pt idx="29">
                  <c:v>1292</c:v>
                </c:pt>
                <c:pt idx="30">
                  <c:v>1324</c:v>
                </c:pt>
                <c:pt idx="31">
                  <c:v>1352</c:v>
                </c:pt>
                <c:pt idx="32">
                  <c:v>1378</c:v>
                </c:pt>
                <c:pt idx="33">
                  <c:v>1405</c:v>
                </c:pt>
                <c:pt idx="34">
                  <c:v>1416</c:v>
                </c:pt>
                <c:pt idx="35">
                  <c:v>1434</c:v>
                </c:pt>
                <c:pt idx="36">
                  <c:v>1473</c:v>
                </c:pt>
                <c:pt idx="37">
                  <c:v>1498</c:v>
                </c:pt>
                <c:pt idx="38">
                  <c:v>1527</c:v>
                </c:pt>
                <c:pt idx="39">
                  <c:v>1543</c:v>
                </c:pt>
                <c:pt idx="40">
                  <c:v>1558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FE-446D-9F8D-97C6E2AA2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1228.5490845899428</c:v>
                </c:pt>
                <c:pt idx="27" formatCode="#,##0">
                  <c:v>1250.6417355252477</c:v>
                </c:pt>
                <c:pt idx="28" formatCode="#,##0">
                  <c:v>1271.6459908083257</c:v>
                </c:pt>
                <c:pt idx="29" formatCode="#,##0">
                  <c:v>1291.6779072490881</c:v>
                </c:pt>
                <c:pt idx="30" formatCode="#,##0">
                  <c:v>1310.8303275516923</c:v>
                </c:pt>
                <c:pt idx="31" formatCode="#,##0">
                  <c:v>1329.0925080323175</c:v>
                </c:pt>
                <c:pt idx="32" formatCode="#,##0">
                  <c:v>1346.451078400929</c:v>
                </c:pt>
                <c:pt idx="33" formatCode="#,##0">
                  <c:v>1362.8990883779848</c:v>
                </c:pt>
                <c:pt idx="34" formatCode="#,##0">
                  <c:v>1378.4654837442322</c:v>
                </c:pt>
                <c:pt idx="35" formatCode="#,##0">
                  <c:v>1393.2224525469755</c:v>
                </c:pt>
                <c:pt idx="36" formatCode="#,##0">
                  <c:v>1407.2546650320051</c:v>
                </c:pt>
                <c:pt idx="37" formatCode="#,##0">
                  <c:v>1420.6036058940535</c:v>
                </c:pt>
                <c:pt idx="38" formatCode="#,##0">
                  <c:v>1433.290365943199</c:v>
                </c:pt>
                <c:pt idx="39" formatCode="#,##0">
                  <c:v>1445.3434604433501</c:v>
                </c:pt>
                <c:pt idx="40" formatCode="#,##0">
                  <c:v>1456.7782380326087</c:v>
                </c:pt>
                <c:pt idx="41" formatCode="#,##0">
                  <c:v>1467.6198428562006</c:v>
                </c:pt>
                <c:pt idx="42" formatCode="#,##0">
                  <c:v>1477.9253754994918</c:v>
                </c:pt>
                <c:pt idx="43" formatCode="#,##0">
                  <c:v>1487.7293406407452</c:v>
                </c:pt>
                <c:pt idx="44" formatCode="#,##0">
                  <c:v>1497.061475571981</c:v>
                </c:pt>
                <c:pt idx="45" formatCode="#,##0">
                  <c:v>1505.9372213039685</c:v>
                </c:pt>
                <c:pt idx="46" formatCode="#,##0">
                  <c:v>1514.3745347027484</c:v>
                </c:pt>
                <c:pt idx="47" formatCode="#,##0">
                  <c:v>1522.3985970573226</c:v>
                </c:pt>
                <c:pt idx="48" formatCode="#,##0">
                  <c:v>1530.0260370767628</c:v>
                </c:pt>
                <c:pt idx="49" formatCode="#,##0">
                  <c:v>1537.2849960923031</c:v>
                </c:pt>
                <c:pt idx="50" formatCode="#,##0">
                  <c:v>1544.1954739594489</c:v>
                </c:pt>
                <c:pt idx="51" formatCode="#,##0">
                  <c:v>1550.7777387864005</c:v>
                </c:pt>
                <c:pt idx="52" formatCode="#,##0">
                  <c:v>1557.0520360359733</c:v>
                </c:pt>
                <c:pt idx="53" formatCode="#,##0">
                  <c:v>1563.0280607691986</c:v>
                </c:pt>
                <c:pt idx="54" formatCode="#,##0">
                  <c:v>1568.7203959660771</c:v>
                </c:pt>
                <c:pt idx="55" formatCode="#,##0">
                  <c:v>1574.1443848498784</c:v>
                </c:pt>
                <c:pt idx="56" formatCode="#,##0">
                  <c:v>1579.3140706975589</c:v>
                </c:pt>
                <c:pt idx="57" formatCode="#,##0">
                  <c:v>1584.2457093339485</c:v>
                </c:pt>
                <c:pt idx="58" formatCode="#,##0">
                  <c:v>1588.9524807475696</c:v>
                </c:pt>
                <c:pt idx="59" formatCode="#,##0">
                  <c:v>1593.4467807819829</c:v>
                </c:pt>
                <c:pt idx="60" formatCode="#,##0">
                  <c:v>1597.7406818552686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FE-446D-9F8D-97C6E2AA24A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1229.7566914946626</c:v>
                </c:pt>
                <c:pt idx="27" formatCode="#,##0">
                  <c:v>1253.5700071734871</c:v>
                </c:pt>
                <c:pt idx="28" formatCode="#,##0">
                  <c:v>1276.5341845250498</c:v>
                </c:pt>
                <c:pt idx="29" formatCode="#,##0">
                  <c:v>1298.8210000080749</c:v>
                </c:pt>
                <c:pt idx="30" formatCode="#,##0">
                  <c:v>1320.5861477247513</c:v>
                </c:pt>
                <c:pt idx="31" formatCode="#,##0">
                  <c:v>1341.8649838785002</c:v>
                </c:pt>
                <c:pt idx="32" formatCode="#,##0">
                  <c:v>1362.661527597875</c:v>
                </c:pt>
                <c:pt idx="33" formatCode="#,##0">
                  <c:v>1382.8363665579736</c:v>
                </c:pt>
                <c:pt idx="34" formatCode="#,##0">
                  <c:v>1402.351829937782</c:v>
                </c:pt>
                <c:pt idx="35" formatCode="#,##0">
                  <c:v>1421.2684165723094</c:v>
                </c:pt>
                <c:pt idx="36" formatCode="#,##0">
                  <c:v>1439.7049598229605</c:v>
                </c:pt>
                <c:pt idx="37" formatCode="#,##0">
                  <c:v>1457.6932179214418</c:v>
                </c:pt>
                <c:pt idx="38" formatCode="#,##0">
                  <c:v>1475.2235604138298</c:v>
                </c:pt>
                <c:pt idx="39" formatCode="#,##0">
                  <c:v>1492.2833166932876</c:v>
                </c:pt>
                <c:pt idx="40" formatCode="#,##0">
                  <c:v>1508.8484058135</c:v>
                </c:pt>
                <c:pt idx="41" formatCode="#,##0">
                  <c:v>1524.9387456421002</c:v>
                </c:pt>
                <c:pt idx="42" formatCode="#,##0">
                  <c:v>1540.6061691783309</c:v>
                </c:pt>
                <c:pt idx="43" formatCode="#,##0">
                  <c:v>1555.8774417980098</c:v>
                </c:pt>
                <c:pt idx="44" formatCode="#,##0">
                  <c:v>1570.7612213059731</c:v>
                </c:pt>
                <c:pt idx="45" formatCode="#,##0">
                  <c:v>1585.2529990477378</c:v>
                </c:pt>
                <c:pt idx="46" formatCode="#,##0">
                  <c:v>1599.350129301265</c:v>
                </c:pt>
                <c:pt idx="47" formatCode="#,##0">
                  <c:v>1613.0732976896873</c:v>
                </c:pt>
                <c:pt idx="48" formatCode="#,##0">
                  <c:v>1626.4316229347996</c:v>
                </c:pt>
                <c:pt idx="49" formatCode="#,##0">
                  <c:v>1639.4451926954589</c:v>
                </c:pt>
                <c:pt idx="50" formatCode="#,##0">
                  <c:v>1652.1272247309157</c:v>
                </c:pt>
                <c:pt idx="51" formatCode="#,##0">
                  <c:v>1664.4787307088436</c:v>
                </c:pt>
                <c:pt idx="52" formatCode="#,##0">
                  <c:v>1676.5127819596291</c:v>
                </c:pt>
                <c:pt idx="53" formatCode="#,##0">
                  <c:v>1688.232752529532</c:v>
                </c:pt>
                <c:pt idx="54" formatCode="#,##0">
                  <c:v>1699.6496130799237</c:v>
                </c:pt>
                <c:pt idx="55" formatCode="#,##0">
                  <c:v>1710.7728293913137</c:v>
                </c:pt>
                <c:pt idx="56" formatCode="#,##0">
                  <c:v>1721.6137135853996</c:v>
                </c:pt>
                <c:pt idx="57" formatCode="#,##0">
                  <c:v>1732.1797532431146</c:v>
                </c:pt>
                <c:pt idx="58" formatCode="#,##0">
                  <c:v>1742.4776475447197</c:v>
                </c:pt>
                <c:pt idx="59" formatCode="#,##0">
                  <c:v>1752.5106770928674</c:v>
                </c:pt>
                <c:pt idx="60" formatCode="#,##0">
                  <c:v>1762.2938045685237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FE-446D-9F8D-97C6E2AA24A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1231.340281551775</c:v>
                </c:pt>
                <c:pt idx="27" formatCode="#,##0">
                  <c:v>1257.4205596060335</c:v>
                </c:pt>
                <c:pt idx="28" formatCode="#,##0">
                  <c:v>1282.9603899215695</c:v>
                </c:pt>
                <c:pt idx="29" formatCode="#,##0">
                  <c:v>1308.274079922217</c:v>
                </c:pt>
                <c:pt idx="30" formatCode="#,##0">
                  <c:v>1333.6639459150636</c:v>
                </c:pt>
                <c:pt idx="31" formatCode="#,##0">
                  <c:v>1359.2553122473269</c:v>
                </c:pt>
                <c:pt idx="32" formatCode="#,##0">
                  <c:v>1385.0919006369929</c:v>
                </c:pt>
                <c:pt idx="33" formatCode="#,##0">
                  <c:v>1410.8388726582405</c:v>
                </c:pt>
                <c:pt idx="34" formatCode="#,##0">
                  <c:v>1436.371280786138</c:v>
                </c:pt>
                <c:pt idx="35" formatCode="#,##0">
                  <c:v>1461.7753897480225</c:v>
                </c:pt>
                <c:pt idx="36" formatCode="#,##0">
                  <c:v>1487.2789140543512</c:v>
                </c:pt>
                <c:pt idx="37" formatCode="#,##0">
                  <c:v>1512.9215289427825</c:v>
                </c:pt>
                <c:pt idx="38" formatCode="#,##0">
                  <c:v>1538.6418010441582</c:v>
                </c:pt>
                <c:pt idx="39" formatCode="#,##0">
                  <c:v>1564.3712505177728</c:v>
                </c:pt>
                <c:pt idx="40" formatCode="#,##0">
                  <c:v>1590.0446844438663</c:v>
                </c:pt>
                <c:pt idx="41" formatCode="#,##0">
                  <c:v>1615.6900112898061</c:v>
                </c:pt>
                <c:pt idx="42" formatCode="#,##0">
                  <c:v>1641.3869374058734</c:v>
                </c:pt>
                <c:pt idx="43" formatCode="#,##0">
                  <c:v>1667.1707481963144</c:v>
                </c:pt>
                <c:pt idx="44" formatCode="#,##0">
                  <c:v>1693.0124746769038</c:v>
                </c:pt>
                <c:pt idx="45" formatCode="#,##0">
                  <c:v>1718.8757262083018</c:v>
                </c:pt>
                <c:pt idx="46" formatCode="#,##0">
                  <c:v>1744.741556061836</c:v>
                </c:pt>
                <c:pt idx="47" formatCode="#,##0">
                  <c:v>1770.6342070727394</c:v>
                </c:pt>
                <c:pt idx="48" formatCode="#,##0">
                  <c:v>1796.5704607056573</c:v>
                </c:pt>
                <c:pt idx="49" formatCode="#,##0">
                  <c:v>1822.5540764318707</c:v>
                </c:pt>
                <c:pt idx="50" formatCode="#,##0">
                  <c:v>1848.5807362944822</c:v>
                </c:pt>
                <c:pt idx="51" formatCode="#,##0">
                  <c:v>1874.6363883633578</c:v>
                </c:pt>
                <c:pt idx="52" formatCode="#,##0">
                  <c:v>1900.7214724987077</c:v>
                </c:pt>
                <c:pt idx="53" formatCode="#,##0">
                  <c:v>1926.8412478999744</c:v>
                </c:pt>
                <c:pt idx="54" formatCode="#,##0">
                  <c:v>1953.0019779597219</c:v>
                </c:pt>
                <c:pt idx="55" formatCode="#,##0">
                  <c:v>1979.2037274419658</c:v>
                </c:pt>
                <c:pt idx="56" formatCode="#,##0">
                  <c:v>2005.4417162899845</c:v>
                </c:pt>
                <c:pt idx="57" formatCode="#,##0">
                  <c:v>2031.7109119817248</c:v>
                </c:pt>
                <c:pt idx="58" formatCode="#,##0">
                  <c:v>2058.0133642796927</c:v>
                </c:pt>
                <c:pt idx="59" formatCode="#,##0">
                  <c:v>2084.352727881645</c:v>
                </c:pt>
                <c:pt idx="60" formatCode="#,##0">
                  <c:v>2110.7297600770648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FE-446D-9F8D-97C6E2AA24A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1233.4559833584603</c:v>
                </c:pt>
                <c:pt idx="27" formatCode="#,##0">
                  <c:v>1262.5536377008355</c:v>
                </c:pt>
                <c:pt idx="28" formatCode="#,##0">
                  <c:v>1291.5274289101264</c:v>
                </c:pt>
                <c:pt idx="29" formatCode="#,##0">
                  <c:v>1321.0011862048786</c:v>
                </c:pt>
                <c:pt idx="30" formatCode="#,##0">
                  <c:v>1351.5608038917485</c:v>
                </c:pt>
                <c:pt idx="31" formatCode="#,##0">
                  <c:v>1383.5139901136356</c:v>
                </c:pt>
                <c:pt idx="32" formatCode="#,##0">
                  <c:v>1416.9961050499919</c:v>
                </c:pt>
                <c:pt idx="33" formatCode="#,##0">
                  <c:v>1451.3722212816622</c:v>
                </c:pt>
                <c:pt idx="34" formatCode="#,##0">
                  <c:v>1486.4390880088581</c:v>
                </c:pt>
                <c:pt idx="35" formatCode="#,##0">
                  <c:v>1522.424195596215</c:v>
                </c:pt>
                <c:pt idx="36" formatCode="#,##0">
                  <c:v>1559.8360609006172</c:v>
                </c:pt>
                <c:pt idx="37" formatCode="#,##0">
                  <c:v>1598.7861745862233</c:v>
                </c:pt>
                <c:pt idx="38" formatCode="#,##0">
                  <c:v>1639.1622095300445</c:v>
                </c:pt>
                <c:pt idx="39" formatCode="#,##0">
                  <c:v>1680.8322917047233</c:v>
                </c:pt>
                <c:pt idx="40" formatCode="#,##0">
                  <c:v>1723.7258711376189</c:v>
                </c:pt>
                <c:pt idx="41" formatCode="#,##0">
                  <c:v>1768.0035427583362</c:v>
                </c:pt>
                <c:pt idx="42" formatCode="#,##0">
                  <c:v>1813.8925675292389</c:v>
                </c:pt>
                <c:pt idx="43" formatCode="#,##0">
                  <c:v>1861.4994051639596</c:v>
                </c:pt>
                <c:pt idx="44" formatCode="#,##0">
                  <c:v>1910.7719416314335</c:v>
                </c:pt>
                <c:pt idx="45" formatCode="#,##0">
                  <c:v>1961.6664792866768</c:v>
                </c:pt>
                <c:pt idx="46" formatCode="#,##0">
                  <c:v>2014.233950610299</c:v>
                </c:pt>
                <c:pt idx="47" formatCode="#,##0">
                  <c:v>2068.6036935650991</c:v>
                </c:pt>
                <c:pt idx="48" formatCode="#,##0">
                  <c:v>2124.8901284964891</c:v>
                </c:pt>
                <c:pt idx="49" formatCode="#,##0">
                  <c:v>2183.1595631907371</c:v>
                </c:pt>
                <c:pt idx="50" formatCode="#,##0">
                  <c:v>2243.4353652269056</c:v>
                </c:pt>
                <c:pt idx="51" formatCode="#,##0">
                  <c:v>2305.747152745018</c:v>
                </c:pt>
                <c:pt idx="52" formatCode="#,##0">
                  <c:v>2370.1696313752755</c:v>
                </c:pt>
                <c:pt idx="53" formatCode="#,##0">
                  <c:v>2436.8138754012471</c:v>
                </c:pt>
                <c:pt idx="54" formatCode="#,##0">
                  <c:v>2505.7743290912249</c:v>
                </c:pt>
                <c:pt idx="55" formatCode="#,##0">
                  <c:v>2577.1166246623416</c:v>
                </c:pt>
                <c:pt idx="56" formatCode="#,##0">
                  <c:v>2650.9005662011341</c:v>
                </c:pt>
                <c:pt idx="57" formatCode="#,##0">
                  <c:v>2727.1935862248256</c:v>
                </c:pt>
                <c:pt idx="58" formatCode="#,##0">
                  <c:v>2806.0920082659914</c:v>
                </c:pt>
                <c:pt idx="59" formatCode="#,##0">
                  <c:v>2887.6996137777805</c:v>
                </c:pt>
                <c:pt idx="60" formatCode="#,##0">
                  <c:v>2972.1160923550437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FE-446D-9F8D-97C6E2AA24A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0FE-446D-9F8D-97C6E2AA2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841</c:v>
                </c:pt>
                <c:pt idx="1">
                  <c:v>847</c:v>
                </c:pt>
                <c:pt idx="2">
                  <c:v>867</c:v>
                </c:pt>
                <c:pt idx="3">
                  <c:v>836</c:v>
                </c:pt>
                <c:pt idx="4">
                  <c:v>808</c:v>
                </c:pt>
                <c:pt idx="5">
                  <c:v>783</c:v>
                </c:pt>
                <c:pt idx="6">
                  <c:v>759</c:v>
                </c:pt>
                <c:pt idx="7">
                  <c:v>761</c:v>
                </c:pt>
                <c:pt idx="8">
                  <c:v>764</c:v>
                </c:pt>
                <c:pt idx="9">
                  <c:v>730</c:v>
                </c:pt>
                <c:pt idx="10">
                  <c:v>705</c:v>
                </c:pt>
                <c:pt idx="11">
                  <c:v>692</c:v>
                </c:pt>
                <c:pt idx="12">
                  <c:v>685</c:v>
                </c:pt>
                <c:pt idx="13">
                  <c:v>640</c:v>
                </c:pt>
                <c:pt idx="14">
                  <c:v>635</c:v>
                </c:pt>
                <c:pt idx="15">
                  <c:v>662</c:v>
                </c:pt>
                <c:pt idx="16">
                  <c:v>635</c:v>
                </c:pt>
                <c:pt idx="17">
                  <c:v>657</c:v>
                </c:pt>
                <c:pt idx="18">
                  <c:v>645</c:v>
                </c:pt>
                <c:pt idx="19">
                  <c:v>641</c:v>
                </c:pt>
                <c:pt idx="20">
                  <c:v>596</c:v>
                </c:pt>
                <c:pt idx="21">
                  <c:v>582</c:v>
                </c:pt>
                <c:pt idx="22">
                  <c:v>620</c:v>
                </c:pt>
                <c:pt idx="23">
                  <c:v>634</c:v>
                </c:pt>
                <c:pt idx="24">
                  <c:v>619</c:v>
                </c:pt>
                <c:pt idx="25">
                  <c:v>611</c:v>
                </c:pt>
                <c:pt idx="26">
                  <c:v>567</c:v>
                </c:pt>
                <c:pt idx="27">
                  <c:v>528</c:v>
                </c:pt>
                <c:pt idx="28">
                  <c:v>524</c:v>
                </c:pt>
                <c:pt idx="29">
                  <c:v>548</c:v>
                </c:pt>
                <c:pt idx="30">
                  <c:v>526</c:v>
                </c:pt>
                <c:pt idx="31">
                  <c:v>515</c:v>
                </c:pt>
                <c:pt idx="32">
                  <c:v>516</c:v>
                </c:pt>
                <c:pt idx="33">
                  <c:v>484</c:v>
                </c:pt>
                <c:pt idx="34">
                  <c:v>467</c:v>
                </c:pt>
                <c:pt idx="35">
                  <c:v>476</c:v>
                </c:pt>
                <c:pt idx="36">
                  <c:v>514</c:v>
                </c:pt>
                <c:pt idx="37">
                  <c:v>528</c:v>
                </c:pt>
                <c:pt idx="38">
                  <c:v>524</c:v>
                </c:pt>
                <c:pt idx="39">
                  <c:v>540</c:v>
                </c:pt>
                <c:pt idx="40">
                  <c:v>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6-49B4-8E21-21475AC89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612.29408522016388</c:v>
                </c:pt>
                <c:pt idx="27">
                  <c:v>589.66086764584065</c:v>
                </c:pt>
                <c:pt idx="28">
                  <c:v>567.24790750823445</c:v>
                </c:pt>
                <c:pt idx="29">
                  <c:v>545</c:v>
                </c:pt>
                <c:pt idx="30">
                  <c:v>523.03399890905769</c:v>
                </c:pt>
                <c:pt idx="31">
                  <c:v>501.6524074651727</c:v>
                </c:pt>
                <c:pt idx="32">
                  <c:v>480.92055095550529</c:v>
                </c:pt>
                <c:pt idx="33">
                  <c:v>460.05243188352154</c:v>
                </c:pt>
                <c:pt idx="34">
                  <c:v>439.36956382128068</c:v>
                </c:pt>
                <c:pt idx="35">
                  <c:v>419.4627465097854</c:v>
                </c:pt>
                <c:pt idx="36">
                  <c:v>400.32102526578916</c:v>
                </c:pt>
                <c:pt idx="37">
                  <c:v>381.79866941764982</c:v>
                </c:pt>
                <c:pt idx="38">
                  <c:v>363.79479724956491</c:v>
                </c:pt>
                <c:pt idx="39">
                  <c:v>346.49882807418078</c:v>
                </c:pt>
                <c:pt idx="40">
                  <c:v>329.99143242478721</c:v>
                </c:pt>
                <c:pt idx="41">
                  <c:v>314.2003302563856</c:v>
                </c:pt>
                <c:pt idx="42">
                  <c:v>299.17569997383657</c:v>
                </c:pt>
                <c:pt idx="43">
                  <c:v>284.75389272365436</c:v>
                </c:pt>
                <c:pt idx="44">
                  <c:v>270.77894661345306</c:v>
                </c:pt>
                <c:pt idx="45">
                  <c:v>257.37576929117364</c:v>
                </c:pt>
                <c:pt idx="46">
                  <c:v>244.59210285946381</c:v>
                </c:pt>
                <c:pt idx="47">
                  <c:v>232.44369522590452</c:v>
                </c:pt>
                <c:pt idx="48">
                  <c:v>220.83288909291556</c:v>
                </c:pt>
                <c:pt idx="49">
                  <c:v>209.80771260414309</c:v>
                </c:pt>
                <c:pt idx="50">
                  <c:v>199.36696505923339</c:v>
                </c:pt>
                <c:pt idx="51">
                  <c:v>189.38148421944331</c:v>
                </c:pt>
                <c:pt idx="52">
                  <c:v>179.9113086840724</c:v>
                </c:pt>
                <c:pt idx="53">
                  <c:v>170.86551428427754</c:v>
                </c:pt>
                <c:pt idx="54">
                  <c:v>162.24529649739679</c:v>
                </c:pt>
                <c:pt idx="55">
                  <c:v>154.07953501596859</c:v>
                </c:pt>
                <c:pt idx="56">
                  <c:v>146.34120194438631</c:v>
                </c:pt>
                <c:pt idx="57">
                  <c:v>138.99180505382168</c:v>
                </c:pt>
                <c:pt idx="58">
                  <c:v>131.98673811515818</c:v>
                </c:pt>
                <c:pt idx="59">
                  <c:v>125.32025081661837</c:v>
                </c:pt>
                <c:pt idx="60">
                  <c:v>119.03125018748501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C6-49B4-8E21-21475AC8928E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0.87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614.33376259709394</c:v>
                </c:pt>
                <c:pt idx="27">
                  <c:v>594.52810525961399</c:v>
                </c:pt>
                <c:pt idx="28">
                  <c:v>575.2109278669684</c:v>
                </c:pt>
                <c:pt idx="29">
                  <c:v>556.38761411232736</c:v>
                </c:pt>
                <c:pt idx="30">
                  <c:v>538.242356303679</c:v>
                </c:pt>
                <c:pt idx="31">
                  <c:v>521.12062123198666</c:v>
                </c:pt>
                <c:pt idx="32">
                  <c:v>505.09141350195586</c:v>
                </c:pt>
                <c:pt idx="33">
                  <c:v>489.09600298125639</c:v>
                </c:pt>
                <c:pt idx="34">
                  <c:v>473.30818823917633</c:v>
                </c:pt>
                <c:pt idx="35">
                  <c:v>458.28371339045771</c:v>
                </c:pt>
                <c:pt idx="36">
                  <c:v>444.04476386072184</c:v>
                </c:pt>
                <c:pt idx="37">
                  <c:v>430.38886356965048</c:v>
                </c:pt>
                <c:pt idx="38">
                  <c:v>417.15292170871953</c:v>
                </c:pt>
                <c:pt idx="39">
                  <c:v>404.46595749968446</c:v>
                </c:pt>
                <c:pt idx="40">
                  <c:v>392.34823805689967</c:v>
                </c:pt>
                <c:pt idx="41">
                  <c:v>380.72372372593708</c:v>
                </c:pt>
                <c:pt idx="42">
                  <c:v>369.64302740199525</c:v>
                </c:pt>
                <c:pt idx="43">
                  <c:v>358.95127142016639</c:v>
                </c:pt>
                <c:pt idx="44">
                  <c:v>348.4765339473131</c:v>
                </c:pt>
                <c:pt idx="45">
                  <c:v>338.32935808242695</c:v>
                </c:pt>
                <c:pt idx="46">
                  <c:v>328.54179562659931</c:v>
                </c:pt>
                <c:pt idx="47">
                  <c:v>319.13320230031809</c:v>
                </c:pt>
                <c:pt idx="48">
                  <c:v>310.01097258435675</c:v>
                </c:pt>
                <c:pt idx="49">
                  <c:v>301.23574145360919</c:v>
                </c:pt>
                <c:pt idx="50">
                  <c:v>292.82034158523436</c:v>
                </c:pt>
                <c:pt idx="51">
                  <c:v>284.62618403563783</c:v>
                </c:pt>
                <c:pt idx="52">
                  <c:v>276.72056462479736</c:v>
                </c:pt>
                <c:pt idx="53">
                  <c:v>269.02143126536333</c:v>
                </c:pt>
                <c:pt idx="54">
                  <c:v>261.54770587148244</c:v>
                </c:pt>
                <c:pt idx="55">
                  <c:v>254.33846127438224</c:v>
                </c:pt>
                <c:pt idx="56">
                  <c:v>247.38108233276901</c:v>
                </c:pt>
                <c:pt idx="57">
                  <c:v>240.63975445866481</c:v>
                </c:pt>
                <c:pt idx="58">
                  <c:v>234.07622614710189</c:v>
                </c:pt>
                <c:pt idx="59">
                  <c:v>227.68627844100541</c:v>
                </c:pt>
                <c:pt idx="60">
                  <c:v>221.53105642379586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C6-49B4-8E21-21475AC8928E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617.0084846454688</c:v>
                </c:pt>
                <c:pt idx="27">
                  <c:v>600.9285994972156</c:v>
                </c:pt>
                <c:pt idx="28">
                  <c:v>585.67969373275764</c:v>
                </c:pt>
                <c:pt idx="29">
                  <c:v>571.46404999389756</c:v>
                </c:pt>
                <c:pt idx="30">
                  <c:v>558.65843845742347</c:v>
                </c:pt>
                <c:pt idx="31">
                  <c:v>547.70480187043768</c:v>
                </c:pt>
                <c:pt idx="32">
                  <c:v>538.69231447219204</c:v>
                </c:pt>
                <c:pt idx="33">
                  <c:v>530.1520402447768</c:v>
                </c:pt>
                <c:pt idx="34">
                  <c:v>522.04838719796453</c:v>
                </c:pt>
                <c:pt idx="35">
                  <c:v>514.94563639555543</c:v>
                </c:pt>
                <c:pt idx="36">
                  <c:v>508.99999602982268</c:v>
                </c:pt>
                <c:pt idx="37">
                  <c:v>503.94650412717408</c:v>
                </c:pt>
                <c:pt idx="38">
                  <c:v>499.49560190713464</c:v>
                </c:pt>
                <c:pt idx="39">
                  <c:v>495.66839979307764</c:v>
                </c:pt>
                <c:pt idx="40">
                  <c:v>492.39707989765498</c:v>
                </c:pt>
                <c:pt idx="41">
                  <c:v>489.59860952715439</c:v>
                </c:pt>
                <c:pt idx="42">
                  <c:v>487.35660090016694</c:v>
                </c:pt>
                <c:pt idx="43">
                  <c:v>485.53220983017917</c:v>
                </c:pt>
                <c:pt idx="44">
                  <c:v>483.88903763309924</c:v>
                </c:pt>
                <c:pt idx="45">
                  <c:v>482.48397800340769</c:v>
                </c:pt>
                <c:pt idx="46">
                  <c:v>481.32236109143128</c:v>
                </c:pt>
                <c:pt idx="47">
                  <c:v>480.42014456291827</c:v>
                </c:pt>
                <c:pt idx="48">
                  <c:v>479.69869268531079</c:v>
                </c:pt>
                <c:pt idx="49">
                  <c:v>479.204668568866</c:v>
                </c:pt>
                <c:pt idx="50">
                  <c:v>478.93458580218532</c:v>
                </c:pt>
                <c:pt idx="51">
                  <c:v>478.73580231152471</c:v>
                </c:pt>
                <c:pt idx="52">
                  <c:v>478.66178773298202</c:v>
                </c:pt>
                <c:pt idx="53">
                  <c:v>478.64310108757934</c:v>
                </c:pt>
                <c:pt idx="54">
                  <c:v>478.70740689482841</c:v>
                </c:pt>
                <c:pt idx="55">
                  <c:v>478.89139477103453</c:v>
                </c:pt>
                <c:pt idx="56">
                  <c:v>479.16837023217835</c:v>
                </c:pt>
                <c:pt idx="57">
                  <c:v>479.49389313049397</c:v>
                </c:pt>
                <c:pt idx="58">
                  <c:v>479.83509682190487</c:v>
                </c:pt>
                <c:pt idx="59">
                  <c:v>480.20268137449756</c:v>
                </c:pt>
                <c:pt idx="60">
                  <c:v>480.64957380117585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C6-49B4-8E21-21475AC8928E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620.58195635597394</c:v>
                </c:pt>
                <c:pt idx="27">
                  <c:v>609.46063980030181</c:v>
                </c:pt>
                <c:pt idx="28">
                  <c:v>599.63566665749704</c:v>
                </c:pt>
                <c:pt idx="29">
                  <c:v>591.77349063254087</c:v>
                </c:pt>
                <c:pt idx="30">
                  <c:v>586.64823644405737</c:v>
                </c:pt>
                <c:pt idx="31">
                  <c:v>584.91968129436805</c:v>
                </c:pt>
                <c:pt idx="32">
                  <c:v>586.7463383161039</c:v>
                </c:pt>
                <c:pt idx="33">
                  <c:v>590.01701963593291</c:v>
                </c:pt>
                <c:pt idx="34">
                  <c:v>594.45361051324767</c:v>
                </c:pt>
                <c:pt idx="35">
                  <c:v>600.78315972835708</c:v>
                </c:pt>
                <c:pt idx="36">
                  <c:v>609.5321193108141</c:v>
                </c:pt>
                <c:pt idx="37">
                  <c:v>620.40723304212361</c:v>
                </c:pt>
                <c:pt idx="38">
                  <c:v>632.92581950932981</c:v>
                </c:pt>
                <c:pt idx="39">
                  <c:v>646.92339712154876</c:v>
                </c:pt>
                <c:pt idx="40">
                  <c:v>662.23456651381366</c:v>
                </c:pt>
                <c:pt idx="41">
                  <c:v>678.90681045475185</c:v>
                </c:pt>
                <c:pt idx="42">
                  <c:v>697.18155528576676</c:v>
                </c:pt>
                <c:pt idx="43">
                  <c:v>716.96303820046364</c:v>
                </c:pt>
                <c:pt idx="44">
                  <c:v>737.89236463543898</c:v>
                </c:pt>
                <c:pt idx="45">
                  <c:v>759.93006107382416</c:v>
                </c:pt>
                <c:pt idx="46">
                  <c:v>783.11383012552983</c:v>
                </c:pt>
                <c:pt idx="47">
                  <c:v>807.53360997997947</c:v>
                </c:pt>
                <c:pt idx="48">
                  <c:v>833.18265266320145</c:v>
                </c:pt>
                <c:pt idx="49">
                  <c:v>860.13417968421868</c:v>
                </c:pt>
                <c:pt idx="50">
                  <c:v>888.3470793340432</c:v>
                </c:pt>
                <c:pt idx="51">
                  <c:v>917.65245336333533</c:v>
                </c:pt>
                <c:pt idx="52">
                  <c:v>948.13145811609502</c:v>
                </c:pt>
                <c:pt idx="53">
                  <c:v>979.79551075304721</c:v>
                </c:pt>
                <c:pt idx="54">
                  <c:v>1012.731212917334</c:v>
                </c:pt>
                <c:pt idx="55">
                  <c:v>1046.9893255578777</c:v>
                </c:pt>
                <c:pt idx="56">
                  <c:v>1082.5509952349405</c:v>
                </c:pt>
                <c:pt idx="57">
                  <c:v>1119.3874481434157</c:v>
                </c:pt>
                <c:pt idx="58">
                  <c:v>1157.5164506397373</c:v>
                </c:pt>
                <c:pt idx="59">
                  <c:v>1197.0085568596091</c:v>
                </c:pt>
                <c:pt idx="60">
                  <c:v>1237.9739979681101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C6-49B4-8E21-21475AC8928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C6-49B4-8E21-21475AC89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37</c:v>
                </c:pt>
                <c:pt idx="1">
                  <c:v>78</c:v>
                </c:pt>
                <c:pt idx="2">
                  <c:v>127</c:v>
                </c:pt>
                <c:pt idx="3">
                  <c:v>172</c:v>
                </c:pt>
                <c:pt idx="4">
                  <c:v>211</c:v>
                </c:pt>
                <c:pt idx="5">
                  <c:v>271</c:v>
                </c:pt>
                <c:pt idx="6">
                  <c:v>296</c:v>
                </c:pt>
                <c:pt idx="7">
                  <c:v>311</c:v>
                </c:pt>
                <c:pt idx="8">
                  <c:v>344</c:v>
                </c:pt>
                <c:pt idx="9">
                  <c:v>385</c:v>
                </c:pt>
                <c:pt idx="10">
                  <c:v>412</c:v>
                </c:pt>
                <c:pt idx="11">
                  <c:v>443</c:v>
                </c:pt>
                <c:pt idx="12">
                  <c:v>485</c:v>
                </c:pt>
                <c:pt idx="13">
                  <c:v>513</c:v>
                </c:pt>
                <c:pt idx="14">
                  <c:v>533</c:v>
                </c:pt>
                <c:pt idx="15">
                  <c:v>567</c:v>
                </c:pt>
                <c:pt idx="16">
                  <c:v>597</c:v>
                </c:pt>
                <c:pt idx="17">
                  <c:v>619</c:v>
                </c:pt>
                <c:pt idx="18">
                  <c:v>658</c:v>
                </c:pt>
                <c:pt idx="19">
                  <c:v>683</c:v>
                </c:pt>
                <c:pt idx="20">
                  <c:v>698</c:v>
                </c:pt>
                <c:pt idx="21">
                  <c:v>705</c:v>
                </c:pt>
                <c:pt idx="22">
                  <c:v>735</c:v>
                </c:pt>
                <c:pt idx="23">
                  <c:v>787</c:v>
                </c:pt>
                <c:pt idx="24">
                  <c:v>811</c:v>
                </c:pt>
                <c:pt idx="25">
                  <c:v>832</c:v>
                </c:pt>
                <c:pt idx="26">
                  <c:v>847</c:v>
                </c:pt>
                <c:pt idx="27">
                  <c:v>858</c:v>
                </c:pt>
                <c:pt idx="28">
                  <c:v>867</c:v>
                </c:pt>
                <c:pt idx="29">
                  <c:v>892</c:v>
                </c:pt>
                <c:pt idx="30">
                  <c:v>912</c:v>
                </c:pt>
                <c:pt idx="31">
                  <c:v>940</c:v>
                </c:pt>
                <c:pt idx="32">
                  <c:v>955</c:v>
                </c:pt>
                <c:pt idx="33">
                  <c:v>979</c:v>
                </c:pt>
                <c:pt idx="34">
                  <c:v>992</c:v>
                </c:pt>
                <c:pt idx="35">
                  <c:v>1002</c:v>
                </c:pt>
                <c:pt idx="36">
                  <c:v>1021</c:v>
                </c:pt>
                <c:pt idx="37">
                  <c:v>1035</c:v>
                </c:pt>
                <c:pt idx="38">
                  <c:v>1066</c:v>
                </c:pt>
                <c:pt idx="39">
                  <c:v>1092</c:v>
                </c:pt>
                <c:pt idx="40">
                  <c:v>1110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8-4EC8-8D95-B3A85291D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785.63002365372245</c:v>
                </c:pt>
                <c:pt idx="27" formatCode="#,##0">
                  <c:v>801.2315348812316</c:v>
                </c:pt>
                <c:pt idx="28" formatCode="#,##0">
                  <c:v>816.06443680794132</c:v>
                </c:pt>
                <c:pt idx="29" formatCode="#,##0">
                  <c:v>830.21068707796428</c:v>
                </c:pt>
                <c:pt idx="30" formatCode="#,##0">
                  <c:v>843.73584986897856</c:v>
                </c:pt>
                <c:pt idx="31" formatCode="#,##0">
                  <c:v>856.63233814653336</c:v>
                </c:pt>
                <c:pt idx="32" formatCode="#,##0">
                  <c:v>868.89071000477975</c:v>
                </c:pt>
                <c:pt idx="33" formatCode="#,##0">
                  <c:v>880.50605725661808</c:v>
                </c:pt>
                <c:pt idx="34" formatCode="#,##0">
                  <c:v>891.49882099463821</c:v>
                </c:pt>
                <c:pt idx="35" formatCode="#,##0">
                  <c:v>901.91997937595693</c:v>
                </c:pt>
                <c:pt idx="36" formatCode="#,##0">
                  <c:v>911.82932530610663</c:v>
                </c:pt>
                <c:pt idx="37" formatCode="#,##0">
                  <c:v>921.25615467775947</c:v>
                </c:pt>
                <c:pt idx="38" formatCode="#,##0">
                  <c:v>930.21536151658893</c:v>
                </c:pt>
                <c:pt idx="39" formatCode="#,##0">
                  <c:v>938.72708289040702</c:v>
                </c:pt>
                <c:pt idx="40" formatCode="#,##0">
                  <c:v>946.80215778591435</c:v>
                </c:pt>
                <c:pt idx="41" formatCode="#,##0">
                  <c:v>954.45834263556446</c:v>
                </c:pt>
                <c:pt idx="42" formatCode="#,##0">
                  <c:v>961.73596104861019</c:v>
                </c:pt>
                <c:pt idx="43" formatCode="#,##0">
                  <c:v>968.65937973083555</c:v>
                </c:pt>
                <c:pt idx="44" formatCode="#,##0">
                  <c:v>975.24959872866702</c:v>
                </c:pt>
                <c:pt idx="45" formatCode="#,##0">
                  <c:v>981.51752226104986</c:v>
                </c:pt>
                <c:pt idx="46" formatCode="#,##0">
                  <c:v>987.47583120761101</c:v>
                </c:pt>
                <c:pt idx="47" formatCode="#,##0">
                  <c:v>993.14230823120204</c:v>
                </c:pt>
                <c:pt idx="48" formatCode="#,##0">
                  <c:v>998.52869628616759</c:v>
                </c:pt>
                <c:pt idx="49" formatCode="#,##0">
                  <c:v>1003.6548683744616</c:v>
                </c:pt>
                <c:pt idx="50" formatCode="#,##0">
                  <c:v>1008.5349481053839</c:v>
                </c:pt>
                <c:pt idx="51" formatCode="#,##0">
                  <c:v>1013.1832485244169</c:v>
                </c:pt>
                <c:pt idx="52" formatCode="#,##0">
                  <c:v>1017.6140666851976</c:v>
                </c:pt>
                <c:pt idx="53" formatCode="#,##0">
                  <c:v>1021.834249099898</c:v>
                </c:pt>
                <c:pt idx="54" formatCode="#,##0">
                  <c:v>1025.8540940585185</c:v>
                </c:pt>
                <c:pt idx="55" formatCode="#,##0">
                  <c:v>1029.6844367238832</c:v>
                </c:pt>
                <c:pt idx="56" formatCode="#,##0">
                  <c:v>1033.3351942554928</c:v>
                </c:pt>
                <c:pt idx="57" formatCode="#,##0">
                  <c:v>1036.8178462822216</c:v>
                </c:pt>
                <c:pt idx="58" formatCode="#,##0">
                  <c:v>1040.1417003217373</c:v>
                </c:pt>
                <c:pt idx="59" formatCode="#,##0">
                  <c:v>1043.3155101398538</c:v>
                </c:pt>
                <c:pt idx="60" formatCode="#,##0">
                  <c:v>1046.3478011039783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78-4EC8-8D95-B3A85291D65A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786.4828182204576</c:v>
                </c:pt>
                <c:pt idx="27" formatCode="#,##0">
                  <c:v>803.29943805550374</c:v>
                </c:pt>
                <c:pt idx="28" formatCode="#,##0">
                  <c:v>819.51640865944239</c:v>
                </c:pt>
                <c:pt idx="29" formatCode="#,##0">
                  <c:v>835.25503608817667</c:v>
                </c:pt>
                <c:pt idx="30" formatCode="#,##0">
                  <c:v>850.62526926954092</c:v>
                </c:pt>
                <c:pt idx="31" formatCode="#,##0">
                  <c:v>865.6520762440955</c:v>
                </c:pt>
                <c:pt idx="32" formatCode="#,##0">
                  <c:v>880.33829526241686</c:v>
                </c:pt>
                <c:pt idx="33" formatCode="#,##0">
                  <c:v>894.58547535279581</c:v>
                </c:pt>
                <c:pt idx="34" formatCode="#,##0">
                  <c:v>908.36701392513476</c:v>
                </c:pt>
                <c:pt idx="35" formatCode="#,##0">
                  <c:v>921.72563438353802</c:v>
                </c:pt>
                <c:pt idx="36" formatCode="#,##0">
                  <c:v>934.74525513270919</c:v>
                </c:pt>
                <c:pt idx="37" formatCode="#,##0">
                  <c:v>947.44830337751296</c:v>
                </c:pt>
                <c:pt idx="38" formatCode="#,##0">
                  <c:v>959.82797823038504</c:v>
                </c:pt>
                <c:pt idx="39" formatCode="#,##0">
                  <c:v>971.87533189165151</c:v>
                </c:pt>
                <c:pt idx="40" formatCode="#,##0">
                  <c:v>983.57335874458499</c:v>
                </c:pt>
                <c:pt idx="41" formatCode="#,##0">
                  <c:v>994.93612449983368</c:v>
                </c:pt>
                <c:pt idx="42" formatCode="#,##0">
                  <c:v>1006.0002328733574</c:v>
                </c:pt>
                <c:pt idx="43" formatCode="#,##0">
                  <c:v>1016.7845851872544</c:v>
                </c:pt>
                <c:pt idx="44" formatCode="#,##0">
                  <c:v>1027.2952954583418</c:v>
                </c:pt>
                <c:pt idx="45" formatCode="#,##0">
                  <c:v>1037.5291797398972</c:v>
                </c:pt>
                <c:pt idx="46" formatCode="#,##0">
                  <c:v>1047.4843696612027</c:v>
                </c:pt>
                <c:pt idx="47" formatCode="#,##0">
                  <c:v>1057.1754731107585</c:v>
                </c:pt>
                <c:pt idx="48" formatCode="#,##0">
                  <c:v>1066.6089295982863</c:v>
                </c:pt>
                <c:pt idx="49" formatCode="#,##0">
                  <c:v>1075.7989247385456</c:v>
                </c:pt>
                <c:pt idx="50" formatCode="#,##0">
                  <c:v>1084.7547927223477</c:v>
                </c:pt>
                <c:pt idx="51" formatCode="#,##0">
                  <c:v>1093.4772479748019</c:v>
                </c:pt>
                <c:pt idx="52" formatCode="#,##0">
                  <c:v>1101.975521280769</c:v>
                </c:pt>
                <c:pt idx="53" formatCode="#,##0">
                  <c:v>1110.2519953430201</c:v>
                </c:pt>
                <c:pt idx="54" formatCode="#,##0">
                  <c:v>1118.314417484276</c:v>
                </c:pt>
                <c:pt idx="55" formatCode="#,##0">
                  <c:v>1126.1694723021133</c:v>
                </c:pt>
                <c:pt idx="56" formatCode="#,##0">
                  <c:v>1133.825148253607</c:v>
                </c:pt>
                <c:pt idx="57" formatCode="#,##0">
                  <c:v>1141.2867329603437</c:v>
                </c:pt>
                <c:pt idx="58" formatCode="#,##0">
                  <c:v>1148.558957286735</c:v>
                </c:pt>
                <c:pt idx="59" formatCode="#,##0">
                  <c:v>1155.6441379470248</c:v>
                </c:pt>
                <c:pt idx="60" formatCode="#,##0">
                  <c:v>1162.5528413705554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78-4EC8-8D95-B3A85291D65A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787.60112666285136</c:v>
                </c:pt>
                <c:pt idx="27" formatCode="#,##0">
                  <c:v>806.01864260838443</c:v>
                </c:pt>
                <c:pt idx="28" formatCode="#,##0">
                  <c:v>824.0545021611083</c:v>
                </c:pt>
                <c:pt idx="29" formatCode="#,##0">
                  <c:v>841.93066468733878</c:v>
                </c:pt>
                <c:pt idx="30" formatCode="#,##0">
                  <c:v>859.86062159981293</c:v>
                </c:pt>
                <c:pt idx="31" formatCode="#,##0">
                  <c:v>877.93287514373083</c:v>
                </c:pt>
                <c:pt idx="32" formatCode="#,##0">
                  <c:v>896.17830096529917</c:v>
                </c:pt>
                <c:pt idx="33" formatCode="#,##0">
                  <c:v>914.36044100092238</c:v>
                </c:pt>
                <c:pt idx="34" formatCode="#,##0">
                  <c:v>932.39105911186039</c:v>
                </c:pt>
                <c:pt idx="35" formatCode="#,##0">
                  <c:v>950.33107420350029</c:v>
                </c:pt>
                <c:pt idx="36" formatCode="#,##0">
                  <c:v>968.34129497652634</c:v>
                </c:pt>
                <c:pt idx="37" formatCode="#,##0">
                  <c:v>986.44973951114025</c:v>
                </c:pt>
                <c:pt idx="38" formatCode="#,##0">
                  <c:v>1004.6130244487097</c:v>
                </c:pt>
                <c:pt idx="39" formatCode="#,##0">
                  <c:v>1022.7827903140972</c:v>
                </c:pt>
                <c:pt idx="40" formatCode="#,##0">
                  <c:v>1040.9129988082973</c:v>
                </c:pt>
                <c:pt idx="41" formatCode="#,##0">
                  <c:v>1059.0233584881621</c:v>
                </c:pt>
                <c:pt idx="42" formatCode="#,##0">
                  <c:v>1077.170156827859</c:v>
                </c:pt>
                <c:pt idx="43" formatCode="#,##0">
                  <c:v>1095.3783118705931</c:v>
                </c:pt>
                <c:pt idx="44" formatCode="#,##0">
                  <c:v>1113.6273661378136</c:v>
                </c:pt>
                <c:pt idx="45" formatCode="#,##0">
                  <c:v>1131.891621085244</c:v>
                </c:pt>
                <c:pt idx="46" formatCode="#,##0">
                  <c:v>1150.1576968065542</c:v>
                </c:pt>
                <c:pt idx="47" formatCode="#,##0">
                  <c:v>1168.4427132420892</c:v>
                </c:pt>
                <c:pt idx="48" formatCode="#,##0">
                  <c:v>1186.7585212199745</c:v>
                </c:pt>
                <c:pt idx="49" formatCode="#,##0">
                  <c:v>1205.1077756245686</c:v>
                </c:pt>
                <c:pt idx="50" formatCode="#,##0">
                  <c:v>1223.4874271770313</c:v>
                </c:pt>
                <c:pt idx="51" formatCode="#,##0">
                  <c:v>1241.8875526071135</c:v>
                </c:pt>
                <c:pt idx="52" formatCode="#,##0">
                  <c:v>1260.3084625377473</c:v>
                </c:pt>
                <c:pt idx="53" formatCode="#,##0">
                  <c:v>1278.7538709396727</c:v>
                </c:pt>
                <c:pt idx="54" formatCode="#,##0">
                  <c:v>1297.228200930319</c:v>
                </c:pt>
                <c:pt idx="55" formatCode="#,##0">
                  <c:v>1315.7314982450994</c:v>
                </c:pt>
                <c:pt idx="56" formatCode="#,##0">
                  <c:v>1334.2603872769478</c:v>
                </c:pt>
                <c:pt idx="57" formatCode="#,##0">
                  <c:v>1352.8113141314243</c:v>
                </c:pt>
                <c:pt idx="58" formatCode="#,##0">
                  <c:v>1371.3857263212262</c:v>
                </c:pt>
                <c:pt idx="59" formatCode="#,##0">
                  <c:v>1389.9862047411616</c:v>
                </c:pt>
                <c:pt idx="60" formatCode="#,##0">
                  <c:v>1408.6132841781334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78-4EC8-8D95-B3A85291D65A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789.09520474283033</c:v>
                </c:pt>
                <c:pt idx="27" formatCode="#,##0">
                  <c:v>809.64354827327043</c:v>
                </c:pt>
                <c:pt idx="28" formatCode="#,##0">
                  <c:v>830.1044214468418</c:v>
                </c:pt>
                <c:pt idx="29" formatCode="#,##0">
                  <c:v>850.91836345396064</c:v>
                </c:pt>
                <c:pt idx="30" formatCode="#,##0">
                  <c:v>872.4991243977812</c:v>
                </c:pt>
                <c:pt idx="31" formatCode="#,##0">
                  <c:v>895.06400332767043</c:v>
                </c:pt>
                <c:pt idx="32" formatCode="#,##0">
                  <c:v>918.70858964870558</c:v>
                </c:pt>
                <c:pt idx="33" formatCode="#,##0">
                  <c:v>942.98450678137999</c:v>
                </c:pt>
                <c:pt idx="34" formatCode="#,##0">
                  <c:v>967.7482219443998</c:v>
                </c:pt>
                <c:pt idx="35" formatCode="#,##0">
                  <c:v>993.16038554990439</c:v>
                </c:pt>
                <c:pt idx="36" formatCode="#,##0">
                  <c:v>1019.5801048628069</c:v>
                </c:pt>
                <c:pt idx="37" formatCode="#,##0">
                  <c:v>1047.0861129809928</c:v>
                </c:pt>
                <c:pt idx="38" formatCode="#,##0">
                  <c:v>1075.5990861114233</c:v>
                </c:pt>
                <c:pt idx="39" formatCode="#,##0">
                  <c:v>1105.0258967193149</c:v>
                </c:pt>
                <c:pt idx="40" formatCode="#,##0">
                  <c:v>1135.3167234322359</c:v>
                </c:pt>
                <c:pt idx="41" formatCode="#,##0">
                  <c:v>1166.5849760716085</c:v>
                </c:pt>
                <c:pt idx="42" formatCode="#,##0">
                  <c:v>1198.9911430489985</c:v>
                </c:pt>
                <c:pt idx="43" formatCode="#,##0">
                  <c:v>1232.6104046776416</c:v>
                </c:pt>
                <c:pt idx="44" formatCode="#,##0">
                  <c:v>1267.4059587809606</c:v>
                </c:pt>
                <c:pt idx="45" formatCode="#,##0">
                  <c:v>1303.3469467127563</c:v>
                </c:pt>
                <c:pt idx="46" formatCode="#,##0">
                  <c:v>1340.4693362557268</c:v>
                </c:pt>
                <c:pt idx="47" formatCode="#,##0">
                  <c:v>1378.8644640124667</c:v>
                </c:pt>
                <c:pt idx="48" formatCode="#,##0">
                  <c:v>1418.6131319794795</c:v>
                </c:pt>
                <c:pt idx="49" formatCode="#,##0">
                  <c:v>1459.7621657584073</c:v>
                </c:pt>
                <c:pt idx="50" formatCode="#,##0">
                  <c:v>1502.3280671963198</c:v>
                </c:pt>
                <c:pt idx="51" formatCode="#,##0">
                  <c:v>1546.331752196224</c:v>
                </c:pt>
                <c:pt idx="52" formatCode="#,##0">
                  <c:v>1591.8259767959421</c:v>
                </c:pt>
                <c:pt idx="53" formatCode="#,##0">
                  <c:v>1638.8891800513961</c:v>
                </c:pt>
                <c:pt idx="54" formatCode="#,##0">
                  <c:v>1687.588057141741</c:v>
                </c:pt>
                <c:pt idx="55" formatCode="#,##0">
                  <c:v>1737.9689565914475</c:v>
                </c:pt>
                <c:pt idx="56" formatCode="#,##0">
                  <c:v>1790.0741111832751</c:v>
                </c:pt>
                <c:pt idx="57" formatCode="#,##0">
                  <c:v>1843.9511407876346</c:v>
                </c:pt>
                <c:pt idx="58" formatCode="#,##0">
                  <c:v>1899.6680676929941</c:v>
                </c:pt>
                <c:pt idx="59" formatCode="#,##0">
                  <c:v>1957.2981808636905</c:v>
                </c:pt>
                <c:pt idx="60" formatCode="#,##0">
                  <c:v>2016.9118796527887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78-4EC8-8D95-B3A85291D65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C78-4EC8-8D95-B3A85291D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12</c:v>
                </c:pt>
                <c:pt idx="1">
                  <c:v>43</c:v>
                </c:pt>
                <c:pt idx="2">
                  <c:v>59</c:v>
                </c:pt>
                <c:pt idx="3">
                  <c:v>77</c:v>
                </c:pt>
                <c:pt idx="4">
                  <c:v>109</c:v>
                </c:pt>
                <c:pt idx="5">
                  <c:v>139</c:v>
                </c:pt>
                <c:pt idx="6">
                  <c:v>158</c:v>
                </c:pt>
                <c:pt idx="7">
                  <c:v>178</c:v>
                </c:pt>
                <c:pt idx="8">
                  <c:v>207</c:v>
                </c:pt>
                <c:pt idx="9">
                  <c:v>238</c:v>
                </c:pt>
                <c:pt idx="10">
                  <c:v>267</c:v>
                </c:pt>
                <c:pt idx="11">
                  <c:v>289</c:v>
                </c:pt>
                <c:pt idx="12">
                  <c:v>304</c:v>
                </c:pt>
                <c:pt idx="13">
                  <c:v>329</c:v>
                </c:pt>
                <c:pt idx="14">
                  <c:v>338</c:v>
                </c:pt>
                <c:pt idx="15">
                  <c:v>349</c:v>
                </c:pt>
                <c:pt idx="16">
                  <c:v>361</c:v>
                </c:pt>
                <c:pt idx="17">
                  <c:v>383</c:v>
                </c:pt>
                <c:pt idx="18">
                  <c:v>399</c:v>
                </c:pt>
                <c:pt idx="19">
                  <c:v>411</c:v>
                </c:pt>
                <c:pt idx="20">
                  <c:v>421</c:v>
                </c:pt>
                <c:pt idx="21">
                  <c:v>432</c:v>
                </c:pt>
                <c:pt idx="22">
                  <c:v>450</c:v>
                </c:pt>
                <c:pt idx="23">
                  <c:v>470</c:v>
                </c:pt>
                <c:pt idx="24">
                  <c:v>480</c:v>
                </c:pt>
                <c:pt idx="25">
                  <c:v>490</c:v>
                </c:pt>
                <c:pt idx="26">
                  <c:v>499</c:v>
                </c:pt>
                <c:pt idx="27">
                  <c:v>501</c:v>
                </c:pt>
                <c:pt idx="28">
                  <c:v>510</c:v>
                </c:pt>
                <c:pt idx="29">
                  <c:v>528</c:v>
                </c:pt>
                <c:pt idx="30">
                  <c:v>538</c:v>
                </c:pt>
                <c:pt idx="31">
                  <c:v>547</c:v>
                </c:pt>
                <c:pt idx="32">
                  <c:v>558</c:v>
                </c:pt>
                <c:pt idx="33">
                  <c:v>563</c:v>
                </c:pt>
                <c:pt idx="34">
                  <c:v>569</c:v>
                </c:pt>
                <c:pt idx="35">
                  <c:v>575</c:v>
                </c:pt>
                <c:pt idx="36">
                  <c:v>592</c:v>
                </c:pt>
                <c:pt idx="37">
                  <c:v>609</c:v>
                </c:pt>
                <c:pt idx="38">
                  <c:v>624</c:v>
                </c:pt>
                <c:pt idx="39">
                  <c:v>628</c:v>
                </c:pt>
                <c:pt idx="40">
                  <c:v>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E2-42F7-81DE-FD0CBD47D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501.07512381940853</c:v>
                </c:pt>
                <c:pt idx="27" formatCode="#,##0">
                  <c:v>510.52713427111109</c:v>
                </c:pt>
                <c:pt idx="28" formatCode="#,##0">
                  <c:v>519.51349091284033</c:v>
                </c:pt>
                <c:pt idx="29" formatCode="#,##0">
                  <c:v>528.08384691584695</c:v>
                </c:pt>
                <c:pt idx="30" formatCode="#,##0">
                  <c:v>536.27792364324978</c:v>
                </c:pt>
                <c:pt idx="31" formatCode="#,##0">
                  <c:v>544.09112457052754</c:v>
                </c:pt>
                <c:pt idx="32" formatCode="#,##0">
                  <c:v>551.5177294189541</c:v>
                </c:pt>
                <c:pt idx="33" formatCode="#,##0">
                  <c:v>558.55476461532339</c:v>
                </c:pt>
                <c:pt idx="34" formatCode="#,##0">
                  <c:v>565.21461417923342</c:v>
                </c:pt>
                <c:pt idx="35" formatCode="#,##0">
                  <c:v>571.52816268762354</c:v>
                </c:pt>
                <c:pt idx="36" formatCode="#,##0">
                  <c:v>577.5316350394661</c:v>
                </c:pt>
                <c:pt idx="37" formatCode="#,##0">
                  <c:v>583.24277984127036</c:v>
                </c:pt>
                <c:pt idx="38" formatCode="#,##0">
                  <c:v>588.67062048085313</c:v>
                </c:pt>
                <c:pt idx="39" formatCode="#,##0">
                  <c:v>593.8273567876189</c:v>
                </c:pt>
                <c:pt idx="40" formatCode="#,##0">
                  <c:v>598.71955544694083</c:v>
                </c:pt>
                <c:pt idx="41" formatCode="#,##0">
                  <c:v>603.3579740054879</c:v>
                </c:pt>
                <c:pt idx="42" formatCode="#,##0">
                  <c:v>607.76704209514344</c:v>
                </c:pt>
                <c:pt idx="43" formatCode="#,##0">
                  <c:v>611.96152202671055</c:v>
                </c:pt>
                <c:pt idx="44" formatCode="#,##0">
                  <c:v>615.95413645605367</c:v>
                </c:pt>
                <c:pt idx="45" formatCode="#,##0">
                  <c:v>619.75149158881129</c:v>
                </c:pt>
                <c:pt idx="46" formatCode="#,##0">
                  <c:v>623.36127000169131</c:v>
                </c:pt>
                <c:pt idx="47" formatCode="#,##0">
                  <c:v>626.79424513277206</c:v>
                </c:pt>
                <c:pt idx="48" formatCode="#,##0">
                  <c:v>630.05753132665632</c:v>
                </c:pt>
                <c:pt idx="49" formatCode="#,##0">
                  <c:v>633.16316843124309</c:v>
                </c:pt>
                <c:pt idx="50" formatCode="#,##0">
                  <c:v>636.11971308574357</c:v>
                </c:pt>
                <c:pt idx="51" formatCode="#,##0">
                  <c:v>638.93583669727445</c:v>
                </c:pt>
                <c:pt idx="52" formatCode="#,##0">
                  <c:v>641.62020098446271</c:v>
                </c:pt>
                <c:pt idx="53" formatCode="#,##0">
                  <c:v>644.17695383424473</c:v>
                </c:pt>
                <c:pt idx="54" formatCode="#,##0">
                  <c:v>646.61233435662064</c:v>
                </c:pt>
                <c:pt idx="55" formatCode="#,##0">
                  <c:v>648.93290692030882</c:v>
                </c:pt>
                <c:pt idx="56" formatCode="#,##0">
                  <c:v>651.14467973142985</c:v>
                </c:pt>
                <c:pt idx="57" formatCode="#,##0">
                  <c:v>653.25460760163787</c:v>
                </c:pt>
                <c:pt idx="58" formatCode="#,##0">
                  <c:v>655.26832939200142</c:v>
                </c:pt>
                <c:pt idx="59" formatCode="#,##0">
                  <c:v>657.19114847888955</c:v>
                </c:pt>
                <c:pt idx="60" formatCode="#,##0">
                  <c:v>659.028229865914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E2-42F7-81DE-FD0CBD47D94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501.59178038173707</c:v>
                </c:pt>
                <c:pt idx="27" formatCode="#,##0">
                  <c:v>511.77995152267744</c:v>
                </c:pt>
                <c:pt idx="28" formatCode="#,##0">
                  <c:v>521.60483152360382</c:v>
                </c:pt>
                <c:pt idx="29" formatCode="#,##0">
                  <c:v>531.13991237458879</c:v>
                </c:pt>
                <c:pt idx="30" formatCode="#,##0">
                  <c:v>540.45180546986785</c:v>
                </c:pt>
                <c:pt idx="31" formatCode="#,##0">
                  <c:v>549.55563743255414</c:v>
                </c:pt>
                <c:pt idx="32" formatCode="#,##0">
                  <c:v>558.45312778671973</c:v>
                </c:pt>
                <c:pt idx="33" formatCode="#,##0">
                  <c:v>567.08463105315366</c:v>
                </c:pt>
                <c:pt idx="34" formatCode="#,##0">
                  <c:v>575.43403033420577</c:v>
                </c:pt>
                <c:pt idx="35" formatCode="#,##0">
                  <c:v>583.52720915207044</c:v>
                </c:pt>
                <c:pt idx="36" formatCode="#,##0">
                  <c:v>591.41500858405016</c:v>
                </c:pt>
                <c:pt idx="37" formatCode="#,##0">
                  <c:v>599.11101591484362</c:v>
                </c:pt>
                <c:pt idx="38" formatCode="#,##0">
                  <c:v>606.61111089870042</c:v>
                </c:pt>
                <c:pt idx="39" formatCode="#,##0">
                  <c:v>613.90987260589111</c:v>
                </c:pt>
                <c:pt idx="40" formatCode="#,##0">
                  <c:v>620.99699836350771</c:v>
                </c:pt>
                <c:pt idx="41" formatCode="#,##0">
                  <c:v>627.88100973347582</c:v>
                </c:pt>
                <c:pt idx="42" formatCode="#,##0">
                  <c:v>634.58408268969822</c:v>
                </c:pt>
                <c:pt idx="43" formatCode="#,##0">
                  <c:v>641.11766839811753</c:v>
                </c:pt>
                <c:pt idx="44" formatCode="#,##0">
                  <c:v>647.48547097111214</c:v>
                </c:pt>
                <c:pt idx="45" formatCode="#,##0">
                  <c:v>653.68556144825902</c:v>
                </c:pt>
                <c:pt idx="46" formatCode="#,##0">
                  <c:v>659.71680789693301</c:v>
                </c:pt>
                <c:pt idx="47" formatCode="#,##0">
                  <c:v>665.58806035177349</c:v>
                </c:pt>
                <c:pt idx="48" formatCode="#,##0">
                  <c:v>671.30322012158945</c:v>
                </c:pt>
                <c:pt idx="49" formatCode="#,##0">
                  <c:v>676.87088141094364</c:v>
                </c:pt>
                <c:pt idx="50" formatCode="#,##0">
                  <c:v>682.29669924054645</c:v>
                </c:pt>
                <c:pt idx="51" formatCode="#,##0">
                  <c:v>687.58110643728878</c:v>
                </c:pt>
                <c:pt idx="52" formatCode="#,##0">
                  <c:v>692.72969537448057</c:v>
                </c:pt>
                <c:pt idx="53" formatCode="#,##0">
                  <c:v>697.74390958737717</c:v>
                </c:pt>
                <c:pt idx="54" formatCode="#,##0">
                  <c:v>702.62844270945186</c:v>
                </c:pt>
                <c:pt idx="55" formatCode="#,##0">
                  <c:v>707.38734453339703</c:v>
                </c:pt>
                <c:pt idx="56" formatCode="#,##0">
                  <c:v>712.02545478138234</c:v>
                </c:pt>
                <c:pt idx="57" formatCode="#,##0">
                  <c:v>716.54597690298192</c:v>
                </c:pt>
                <c:pt idx="58" formatCode="#,##0">
                  <c:v>720.95177704232844</c:v>
                </c:pt>
                <c:pt idx="59" formatCode="#,##0">
                  <c:v>725.24425875622671</c:v>
                </c:pt>
                <c:pt idx="60" formatCode="#,##0">
                  <c:v>729.42982360405915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E2-42F7-81DE-FD0CBD47D94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502.26929571545014</c:v>
                </c:pt>
                <c:pt idx="27" formatCode="#,##0">
                  <c:v>513.42735282113802</c:v>
                </c:pt>
                <c:pt idx="28" formatCode="#,##0">
                  <c:v>524.35418744067147</c:v>
                </c:pt>
                <c:pt idx="29" formatCode="#,##0">
                  <c:v>535.18427130692783</c:v>
                </c:pt>
                <c:pt idx="30" formatCode="#,##0">
                  <c:v>546.04694593273337</c:v>
                </c:pt>
                <c:pt idx="31" formatCode="#,##0">
                  <c:v>556.99582946663986</c:v>
                </c:pt>
                <c:pt idx="32" formatCode="#,##0">
                  <c:v>568.04962759211548</c:v>
                </c:pt>
                <c:pt idx="33" formatCode="#,##0">
                  <c:v>579.06508469398943</c:v>
                </c:pt>
                <c:pt idx="34" formatCode="#,##0">
                  <c:v>589.98874384149201</c:v>
                </c:pt>
                <c:pt idx="35" formatCode="#,##0">
                  <c:v>600.85751210869</c:v>
                </c:pt>
                <c:pt idx="36" formatCode="#,##0">
                  <c:v>611.7688137449029</c:v>
                </c:pt>
                <c:pt idx="37" formatCode="#,##0">
                  <c:v>622.7396232074791</c:v>
                </c:pt>
                <c:pt idx="38" formatCode="#,##0">
                  <c:v>633.74365714775843</c:v>
                </c:pt>
                <c:pt idx="39" formatCode="#,##0">
                  <c:v>644.75161748956248</c:v>
                </c:pt>
                <c:pt idx="40" formatCode="#,##0">
                  <c:v>655.73561241670575</c:v>
                </c:pt>
                <c:pt idx="41" formatCode="#,##0">
                  <c:v>666.7075821497624</c:v>
                </c:pt>
                <c:pt idx="42" formatCode="#,##0">
                  <c:v>677.70162785921389</c:v>
                </c:pt>
                <c:pt idx="43" formatCode="#,##0">
                  <c:v>688.73284587780461</c:v>
                </c:pt>
                <c:pt idx="44" formatCode="#,##0">
                  <c:v>699.78884225867534</c:v>
                </c:pt>
                <c:pt idx="45" formatCode="#,##0">
                  <c:v>710.85404781076829</c:v>
                </c:pt>
                <c:pt idx="46" formatCode="#,##0">
                  <c:v>721.92035645944532</c:v>
                </c:pt>
                <c:pt idx="47" formatCode="#,##0">
                  <c:v>732.99814013936793</c:v>
                </c:pt>
                <c:pt idx="48" formatCode="#,##0">
                  <c:v>744.09457854932759</c:v>
                </c:pt>
                <c:pt idx="49" formatCode="#,##0">
                  <c:v>755.21128012291376</c:v>
                </c:pt>
                <c:pt idx="50" formatCode="#,##0">
                  <c:v>766.34639748681457</c:v>
                </c:pt>
                <c:pt idx="51" formatCode="#,##0">
                  <c:v>777.49391873277682</c:v>
                </c:pt>
                <c:pt idx="52" formatCode="#,##0">
                  <c:v>788.65403204841618</c:v>
                </c:pt>
                <c:pt idx="53" formatCode="#,##0">
                  <c:v>799.82898750359732</c:v>
                </c:pt>
                <c:pt idx="54" formatCode="#,##0">
                  <c:v>811.02146479720068</c:v>
                </c:pt>
                <c:pt idx="55" formatCode="#,##0">
                  <c:v>822.23149163754204</c:v>
                </c:pt>
                <c:pt idx="56" formatCode="#,##0">
                  <c:v>833.45702294880778</c:v>
                </c:pt>
                <c:pt idx="57" formatCode="#,##0">
                  <c:v>844.69590564166583</c:v>
                </c:pt>
                <c:pt idx="58" formatCode="#,##0">
                  <c:v>855.94901667636327</c:v>
                </c:pt>
                <c:pt idx="59" formatCode="#,##0">
                  <c:v>867.21791966070373</c:v>
                </c:pt>
                <c:pt idx="60" formatCode="#,##0">
                  <c:v>878.50293858967211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E2-42F7-81DE-FD0CBD47D94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503.17446710697016</c:v>
                </c:pt>
                <c:pt idx="27" formatCode="#,##0">
                  <c:v>515.62346355241925</c:v>
                </c:pt>
                <c:pt idx="28" formatCode="#,##0">
                  <c:v>528.01946700794065</c:v>
                </c:pt>
                <c:pt idx="29" formatCode="#,##0">
                  <c:v>540.62937347940681</c:v>
                </c:pt>
                <c:pt idx="30" formatCode="#,##0">
                  <c:v>553.70384908770689</c:v>
                </c:pt>
                <c:pt idx="31" formatCode="#,##0">
                  <c:v>567.37454216201934</c:v>
                </c:pt>
                <c:pt idx="32" formatCode="#,##0">
                  <c:v>581.6993645316976</c:v>
                </c:pt>
                <c:pt idx="33" formatCode="#,##0">
                  <c:v>596.40667199163897</c:v>
                </c:pt>
                <c:pt idx="34" formatCode="#,##0">
                  <c:v>611.40950672543931</c:v>
                </c:pt>
                <c:pt idx="35" formatCode="#,##0">
                  <c:v>626.80519708497854</c:v>
                </c:pt>
                <c:pt idx="36" formatCode="#,##0">
                  <c:v>642.81130440593415</c:v>
                </c:pt>
                <c:pt idx="37" formatCode="#,##0">
                  <c:v>659.47552830235327</c:v>
                </c:pt>
                <c:pt idx="38" formatCode="#,##0">
                  <c:v>676.74981129378193</c:v>
                </c:pt>
                <c:pt idx="39" formatCode="#,##0">
                  <c:v>694.57773304892794</c:v>
                </c:pt>
                <c:pt idx="40" formatCode="#,##0">
                  <c:v>712.92910981661009</c:v>
                </c:pt>
                <c:pt idx="41" formatCode="#,##0">
                  <c:v>731.87264973681386</c:v>
                </c:pt>
                <c:pt idx="42" formatCode="#,##0">
                  <c:v>751.50558301508681</c:v>
                </c:pt>
                <c:pt idx="43" formatCode="#,##0">
                  <c:v>771.87345684849811</c:v>
                </c:pt>
                <c:pt idx="44" formatCode="#,##0">
                  <c:v>792.95397502788137</c:v>
                </c:pt>
                <c:pt idx="45" formatCode="#,##0">
                  <c:v>814.72844216904218</c:v>
                </c:pt>
                <c:pt idx="46" formatCode="#,##0">
                  <c:v>837.21864897244757</c:v>
                </c:pt>
                <c:pt idx="47" formatCode="#,##0">
                  <c:v>860.47993075207842</c:v>
                </c:pt>
                <c:pt idx="48" formatCode="#,##0">
                  <c:v>884.56124054231236</c:v>
                </c:pt>
                <c:pt idx="49" formatCode="#,##0">
                  <c:v>909.49094713830505</c:v>
                </c:pt>
                <c:pt idx="50" formatCode="#,##0">
                  <c:v>935.27904800944918</c:v>
                </c:pt>
                <c:pt idx="51" formatCode="#,##0">
                  <c:v>961.93821483420868</c:v>
                </c:pt>
                <c:pt idx="52" formatCode="#,##0">
                  <c:v>989.50040929973125</c:v>
                </c:pt>
                <c:pt idx="53" formatCode="#,##0">
                  <c:v>1018.0131528778531</c:v>
                </c:pt>
                <c:pt idx="54" formatCode="#,##0">
                  <c:v>1047.5168521369674</c:v>
                </c:pt>
                <c:pt idx="55" formatCode="#,##0">
                  <c:v>1078.039586840074</c:v>
                </c:pt>
                <c:pt idx="56" formatCode="#,##0">
                  <c:v>1109.6069432716192</c:v>
                </c:pt>
                <c:pt idx="57" formatCode="#,##0">
                  <c:v>1142.2477714260851</c:v>
                </c:pt>
                <c:pt idx="58" formatCode="#,##0">
                  <c:v>1176.0032818869963</c:v>
                </c:pt>
                <c:pt idx="59" formatCode="#,##0">
                  <c:v>1210.9178759977103</c:v>
                </c:pt>
                <c:pt idx="60" formatCode="#,##0">
                  <c:v>1247.0342044611784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E2-42F7-81DE-FD0CBD47D94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E2-42F7-81DE-FD0CBD47D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60</c:v>
                </c:pt>
                <c:pt idx="1">
                  <c:v>126</c:v>
                </c:pt>
                <c:pt idx="2">
                  <c:v>222</c:v>
                </c:pt>
                <c:pt idx="3">
                  <c:v>293</c:v>
                </c:pt>
                <c:pt idx="4">
                  <c:v>373</c:v>
                </c:pt>
                <c:pt idx="5">
                  <c:v>428</c:v>
                </c:pt>
                <c:pt idx="6">
                  <c:v>453</c:v>
                </c:pt>
                <c:pt idx="7">
                  <c:v>494</c:v>
                </c:pt>
                <c:pt idx="8">
                  <c:v>556</c:v>
                </c:pt>
                <c:pt idx="9">
                  <c:v>620</c:v>
                </c:pt>
                <c:pt idx="10">
                  <c:v>682</c:v>
                </c:pt>
                <c:pt idx="11">
                  <c:v>733</c:v>
                </c:pt>
                <c:pt idx="12">
                  <c:v>780</c:v>
                </c:pt>
                <c:pt idx="13">
                  <c:v>808</c:v>
                </c:pt>
                <c:pt idx="14">
                  <c:v>836</c:v>
                </c:pt>
                <c:pt idx="15">
                  <c:v>879</c:v>
                </c:pt>
                <c:pt idx="16">
                  <c:v>916</c:v>
                </c:pt>
                <c:pt idx="17">
                  <c:v>972</c:v>
                </c:pt>
                <c:pt idx="18">
                  <c:v>1014</c:v>
                </c:pt>
                <c:pt idx="19">
                  <c:v>1060</c:v>
                </c:pt>
                <c:pt idx="20">
                  <c:v>1085</c:v>
                </c:pt>
                <c:pt idx="21">
                  <c:v>1119</c:v>
                </c:pt>
                <c:pt idx="22">
                  <c:v>1149</c:v>
                </c:pt>
                <c:pt idx="23">
                  <c:v>1181</c:v>
                </c:pt>
                <c:pt idx="24">
                  <c:v>1214</c:v>
                </c:pt>
                <c:pt idx="25">
                  <c:v>1247</c:v>
                </c:pt>
                <c:pt idx="26">
                  <c:v>1281</c:v>
                </c:pt>
                <c:pt idx="27">
                  <c:v>1296</c:v>
                </c:pt>
                <c:pt idx="28">
                  <c:v>1330</c:v>
                </c:pt>
                <c:pt idx="29">
                  <c:v>1382</c:v>
                </c:pt>
                <c:pt idx="30">
                  <c:v>1406</c:v>
                </c:pt>
                <c:pt idx="31">
                  <c:v>1436</c:v>
                </c:pt>
                <c:pt idx="32">
                  <c:v>1480</c:v>
                </c:pt>
                <c:pt idx="33">
                  <c:v>1531</c:v>
                </c:pt>
                <c:pt idx="34">
                  <c:v>1552</c:v>
                </c:pt>
                <c:pt idx="35">
                  <c:v>1583</c:v>
                </c:pt>
                <c:pt idx="36">
                  <c:v>1617</c:v>
                </c:pt>
                <c:pt idx="37">
                  <c:v>1661</c:v>
                </c:pt>
                <c:pt idx="38">
                  <c:v>1692</c:v>
                </c:pt>
                <c:pt idx="39">
                  <c:v>1722</c:v>
                </c:pt>
                <c:pt idx="40">
                  <c:v>1754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A-4993-BF67-E11D1EB48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1272.4623734051934</c:v>
                </c:pt>
                <c:pt idx="27" formatCode="#,##0">
                  <c:v>1297.2881357964122</c:v>
                </c:pt>
                <c:pt idx="28" formatCode="#,##0">
                  <c:v>1320.8908556505926</c:v>
                </c:pt>
                <c:pt idx="29" formatCode="#,##0">
                  <c:v>1343.4009473211402</c:v>
                </c:pt>
                <c:pt idx="30" formatCode="#,##0">
                  <c:v>1364.9227392075718</c:v>
                </c:pt>
                <c:pt idx="31" formatCode="#,##0">
                  <c:v>1385.4441585105421</c:v>
                </c:pt>
                <c:pt idx="32" formatCode="#,##0">
                  <c:v>1404.9501808835182</c:v>
                </c:pt>
                <c:pt idx="33" formatCode="#,##0">
                  <c:v>1423.4329962185602</c:v>
                </c:pt>
                <c:pt idx="34" formatCode="#,##0">
                  <c:v>1440.9251312177455</c:v>
                </c:pt>
                <c:pt idx="35" formatCode="#,##0">
                  <c:v>1457.5077044084569</c:v>
                </c:pt>
                <c:pt idx="36" formatCode="#,##0">
                  <c:v>1473.2758607060675</c:v>
                </c:pt>
                <c:pt idx="37" formatCode="#,##0">
                  <c:v>1488.2762169324933</c:v>
                </c:pt>
                <c:pt idx="38" formatCode="#,##0">
                  <c:v>1502.5324730701927</c:v>
                </c:pt>
                <c:pt idx="39" formatCode="#,##0">
                  <c:v>1516.0766720445893</c:v>
                </c:pt>
                <c:pt idx="40" formatCode="#,##0">
                  <c:v>1528.9260612943747</c:v>
                </c:pt>
                <c:pt idx="41" formatCode="#,##0">
                  <c:v>1541.1088955806792</c:v>
                </c:pt>
                <c:pt idx="42" formatCode="#,##0">
                  <c:v>1552.6893394788103</c:v>
                </c:pt>
                <c:pt idx="43" formatCode="#,##0">
                  <c:v>1563.7061662870228</c:v>
                </c:pt>
                <c:pt idx="44" formatCode="#,##0">
                  <c:v>1574.1927921375868</c:v>
                </c:pt>
                <c:pt idx="45" formatCode="#,##0">
                  <c:v>1584.1665682694079</c:v>
                </c:pt>
                <c:pt idx="46" formatCode="#,##0">
                  <c:v>1593.6476730164904</c:v>
                </c:pt>
                <c:pt idx="47" formatCode="#,##0">
                  <c:v>1602.6644028788469</c:v>
                </c:pt>
                <c:pt idx="48" formatCode="#,##0">
                  <c:v>1611.2354437254344</c:v>
                </c:pt>
                <c:pt idx="49" formatCode="#,##0">
                  <c:v>1619.392418289289</c:v>
                </c:pt>
                <c:pt idx="50" formatCode="#,##0">
                  <c:v>1627.1578006348445</c:v>
                </c:pt>
                <c:pt idx="51" formatCode="#,##0">
                  <c:v>1634.5543662651303</c:v>
                </c:pt>
                <c:pt idx="52" formatCode="#,##0">
                  <c:v>1641.6048652362997</c:v>
                </c:pt>
                <c:pt idx="53" formatCode="#,##0">
                  <c:v>1648.3201919983778</c:v>
                </c:pt>
                <c:pt idx="54" formatCode="#,##0">
                  <c:v>1654.716733611365</c:v>
                </c:pt>
                <c:pt idx="55" formatCode="#,##0">
                  <c:v>1660.8117314292449</c:v>
                </c:pt>
                <c:pt idx="56" formatCode="#,##0">
                  <c:v>1666.6209660415868</c:v>
                </c:pt>
                <c:pt idx="57" formatCode="#,##0">
                  <c:v>1672.1627043030969</c:v>
                </c:pt>
                <c:pt idx="58" formatCode="#,##0">
                  <c:v>1677.4517567163409</c:v>
                </c:pt>
                <c:pt idx="59" formatCode="#,##0">
                  <c:v>1682.5020526313003</c:v>
                </c:pt>
                <c:pt idx="60" formatCode="#,##0">
                  <c:v>1687.327157961075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BA-4993-BF67-E11D1EB48B5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1273.8193749785382</c:v>
                </c:pt>
                <c:pt idx="27" formatCode="#,##0">
                  <c:v>1300.5786678547431</c:v>
                </c:pt>
                <c:pt idx="28" formatCode="#,##0">
                  <c:v>1326.3837743632002</c:v>
                </c:pt>
                <c:pt idx="29" formatCode="#,##0">
                  <c:v>1351.4277216585583</c:v>
                </c:pt>
                <c:pt idx="30" formatCode="#,##0">
                  <c:v>1375.8854649690504</c:v>
                </c:pt>
                <c:pt idx="31" formatCode="#,##0">
                  <c:v>1399.7967344614074</c:v>
                </c:pt>
                <c:pt idx="32" formatCode="#,##0">
                  <c:v>1423.1660464759625</c:v>
                </c:pt>
                <c:pt idx="33" formatCode="#,##0">
                  <c:v>1445.836741802259</c:v>
                </c:pt>
                <c:pt idx="34" formatCode="#,##0">
                  <c:v>1467.7664893115284</c:v>
                </c:pt>
                <c:pt idx="35" formatCode="#,##0">
                  <c:v>1489.0232722307394</c:v>
                </c:pt>
                <c:pt idx="36" formatCode="#,##0">
                  <c:v>1509.740624955698</c:v>
                </c:pt>
                <c:pt idx="37" formatCode="#,##0">
                  <c:v>1529.954234571517</c:v>
                </c:pt>
                <c:pt idx="38" formatCode="#,##0">
                  <c:v>1549.6532792279118</c:v>
                </c:pt>
                <c:pt idx="39" formatCode="#,##0">
                  <c:v>1568.8235208202923</c:v>
                </c:pt>
                <c:pt idx="40" formatCode="#,##0">
                  <c:v>1587.4378993162009</c:v>
                </c:pt>
                <c:pt idx="41" formatCode="#,##0">
                  <c:v>1605.5187966493704</c:v>
                </c:pt>
                <c:pt idx="42" formatCode="#,##0">
                  <c:v>1623.1244581488459</c:v>
                </c:pt>
                <c:pt idx="43" formatCode="#,##0">
                  <c:v>1640.2849603709594</c:v>
                </c:pt>
                <c:pt idx="44" formatCode="#,##0">
                  <c:v>1657.0100321891862</c:v>
                </c:pt>
                <c:pt idx="45" formatCode="#,##0">
                  <c:v>1673.2946071773549</c:v>
                </c:pt>
                <c:pt idx="46" formatCode="#,##0">
                  <c:v>1689.135712307607</c:v>
                </c:pt>
                <c:pt idx="47" formatCode="#,##0">
                  <c:v>1704.5565922492362</c:v>
                </c:pt>
                <c:pt idx="48" formatCode="#,##0">
                  <c:v>1719.5674938133313</c:v>
                </c:pt>
                <c:pt idx="49" formatCode="#,##0">
                  <c:v>1734.1909897299483</c:v>
                </c:pt>
                <c:pt idx="50" formatCode="#,##0">
                  <c:v>1748.4419329450495</c:v>
                </c:pt>
                <c:pt idx="51" formatCode="#,##0">
                  <c:v>1762.3214602810715</c:v>
                </c:pt>
                <c:pt idx="52" formatCode="#,##0">
                  <c:v>1775.8442601402016</c:v>
                </c:pt>
                <c:pt idx="53" formatCode="#,##0">
                  <c:v>1789.0141239764844</c:v>
                </c:pt>
                <c:pt idx="54" formatCode="#,##0">
                  <c:v>1801.8433796465119</c:v>
                </c:pt>
                <c:pt idx="55" formatCode="#,##0">
                  <c:v>1814.3426639551874</c:v>
                </c:pt>
                <c:pt idx="56" formatCode="#,##0">
                  <c:v>1826.5246884619442</c:v>
                </c:pt>
                <c:pt idx="57" formatCode="#,##0">
                  <c:v>1838.3978670463862</c:v>
                </c:pt>
                <c:pt idx="58" formatCode="#,##0">
                  <c:v>1849.9697276533448</c:v>
                </c:pt>
                <c:pt idx="59" formatCode="#,##0">
                  <c:v>1861.2439567332219</c:v>
                </c:pt>
                <c:pt idx="60" formatCode="#,##0">
                  <c:v>1872.2373680202998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BA-4993-BF67-E11D1EB48B5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1275.5988730839533</c:v>
                </c:pt>
                <c:pt idx="27" formatCode="#,##0">
                  <c:v>1304.9055772892541</c:v>
                </c:pt>
                <c:pt idx="28" formatCode="#,##0">
                  <c:v>1333.6049742417636</c:v>
                </c:pt>
                <c:pt idx="29" formatCode="#,##0">
                  <c:v>1362.0502547579551</c:v>
                </c:pt>
                <c:pt idx="30" formatCode="#,##0">
                  <c:v>1390.5811351004322</c:v>
                </c:pt>
                <c:pt idx="31" formatCode="#,##0">
                  <c:v>1419.3384436593674</c:v>
                </c:pt>
                <c:pt idx="32" formatCode="#,##0">
                  <c:v>1448.3713110250744</c:v>
                </c:pt>
                <c:pt idx="33" formatCode="#,##0">
                  <c:v>1477.3034754613216</c:v>
                </c:pt>
                <c:pt idx="34" formatCode="#,##0">
                  <c:v>1505.9945320174127</c:v>
                </c:pt>
                <c:pt idx="35" formatCode="#,##0">
                  <c:v>1534.5414173457159</c:v>
                </c:pt>
                <c:pt idx="36" formatCode="#,##0">
                  <c:v>1563.2000168239617</c:v>
                </c:pt>
                <c:pt idx="37" formatCode="#,##0">
                  <c:v>1592.0149139666319</c:v>
                </c:pt>
                <c:pt idx="38" formatCode="#,##0">
                  <c:v>1620.9170754001366</c:v>
                </c:pt>
                <c:pt idx="39" formatCode="#,##0">
                  <c:v>1649.8295495508992</c:v>
                </c:pt>
                <c:pt idx="40" formatCode="#,##0">
                  <c:v>1678.6790783956849</c:v>
                </c:pt>
                <c:pt idx="41" formatCode="#,##0">
                  <c:v>1707.4970229957617</c:v>
                </c:pt>
                <c:pt idx="42" formatCode="#,##0">
                  <c:v>1736.3729502808269</c:v>
                </c:pt>
                <c:pt idx="43" formatCode="#,##0">
                  <c:v>1765.3465108597759</c:v>
                </c:pt>
                <c:pt idx="44" formatCode="#,##0">
                  <c:v>1794.3851519565205</c:v>
                </c:pt>
                <c:pt idx="45" formatCode="#,##0">
                  <c:v>1823.4479809969575</c:v>
                </c:pt>
                <c:pt idx="46" formatCode="#,##0">
                  <c:v>1852.5137073272176</c:v>
                </c:pt>
                <c:pt idx="47" formatCode="#,##0">
                  <c:v>1881.6095728961709</c:v>
                </c:pt>
                <c:pt idx="48" formatCode="#,##0">
                  <c:v>1910.7544352259447</c:v>
                </c:pt>
                <c:pt idx="49" formatCode="#,##0">
                  <c:v>1939.9525188770504</c:v>
                </c:pt>
                <c:pt idx="50" formatCode="#,##0">
                  <c:v>1969.1989717123561</c:v>
                </c:pt>
                <c:pt idx="51" formatCode="#,##0">
                  <c:v>1998.4780034186183</c:v>
                </c:pt>
                <c:pt idx="52" formatCode="#,##0">
                  <c:v>2027.7901082717435</c:v>
                </c:pt>
                <c:pt idx="53" formatCode="#,##0">
                  <c:v>2057.1411960937858</c:v>
                </c:pt>
                <c:pt idx="54" formatCode="#,##0">
                  <c:v>2086.5383051299968</c:v>
                </c:pt>
                <c:pt idx="55" formatCode="#,##0">
                  <c:v>2115.9815081564357</c:v>
                </c:pt>
                <c:pt idx="56" formatCode="#,##0">
                  <c:v>2145.4654337691577</c:v>
                </c:pt>
                <c:pt idx="57" formatCode="#,##0">
                  <c:v>2174.9844268660618</c:v>
                </c:pt>
                <c:pt idx="58" formatCode="#,##0">
                  <c:v>2204.5407907885206</c:v>
                </c:pt>
                <c:pt idx="59" formatCode="#,##0">
                  <c:v>2234.1386323618481</c:v>
                </c:pt>
                <c:pt idx="60" formatCode="#,##0">
                  <c:v>2263.7788025608252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BA-4993-BF67-E11D1EB48B5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1277.9763111966204</c:v>
                </c:pt>
                <c:pt idx="27" formatCode="#,##0">
                  <c:v>1310.6736753545472</c:v>
                </c:pt>
                <c:pt idx="28" formatCode="#,##0">
                  <c:v>1343.2318531051935</c:v>
                </c:pt>
                <c:pt idx="29" formatCode="#,##0">
                  <c:v>1376.3518484157914</c:v>
                </c:pt>
                <c:pt idx="30" formatCode="#,##0">
                  <c:v>1410.6920373628927</c:v>
                </c:pt>
                <c:pt idx="31" formatCode="#,##0">
                  <c:v>1446.5981950761472</c:v>
                </c:pt>
                <c:pt idx="32" formatCode="#,##0">
                  <c:v>1484.2224273242177</c:v>
                </c:pt>
                <c:pt idx="33" formatCode="#,##0">
                  <c:v>1522.8512589659915</c:v>
                </c:pt>
                <c:pt idx="34" formatCode="#,##0">
                  <c:v>1562.2562947728406</c:v>
                </c:pt>
                <c:pt idx="35" formatCode="#,##0">
                  <c:v>1602.693168247293</c:v>
                </c:pt>
                <c:pt idx="36" formatCode="#,##0">
                  <c:v>1644.7333055481163</c:v>
                </c:pt>
                <c:pt idx="37" formatCode="#,##0">
                  <c:v>1688.501989998952</c:v>
                </c:pt>
                <c:pt idx="38" formatCode="#,##0">
                  <c:v>1733.8729983378851</c:v>
                </c:pt>
                <c:pt idx="39" formatCode="#,##0">
                  <c:v>1780.698142224895</c:v>
                </c:pt>
                <c:pt idx="40" formatCode="#,##0">
                  <c:v>1828.8981438556748</c:v>
                </c:pt>
                <c:pt idx="41" formatCode="#,##0">
                  <c:v>1878.6534655738001</c:v>
                </c:pt>
                <c:pt idx="42" formatCode="#,##0">
                  <c:v>1930.2194830998662</c:v>
                </c:pt>
                <c:pt idx="43" formatCode="#,##0">
                  <c:v>1983.7158264213567</c:v>
                </c:pt>
                <c:pt idx="44" formatCode="#,##0">
                  <c:v>2039.0839344105798</c:v>
                </c:pt>
                <c:pt idx="45" formatCode="#,##0">
                  <c:v>2096.2747035283273</c:v>
                </c:pt>
                <c:pt idx="46" formatCode="#,##0">
                  <c:v>2155.3453671806451</c:v>
                </c:pt>
                <c:pt idx="47" formatCode="#,##0">
                  <c:v>2216.4412639030488</c:v>
                </c:pt>
                <c:pt idx="48" formatCode="#,##0">
                  <c:v>2279.6909691352303</c:v>
                </c:pt>
                <c:pt idx="49" formatCode="#,##0">
                  <c:v>2345.1689936885605</c:v>
                </c:pt>
                <c:pt idx="50" formatCode="#,##0">
                  <c:v>2412.9015959766257</c:v>
                </c:pt>
                <c:pt idx="51" formatCode="#,##0">
                  <c:v>2482.9220582392468</c:v>
                </c:pt>
                <c:pt idx="52" formatCode="#,##0">
                  <c:v>2555.3143280402578</c:v>
                </c:pt>
                <c:pt idx="53" formatCode="#,##0">
                  <c:v>2630.2032208117107</c:v>
                </c:pt>
                <c:pt idx="54" formatCode="#,##0">
                  <c:v>2707.6948646489018</c:v>
                </c:pt>
                <c:pt idx="55" formatCode="#,##0">
                  <c:v>2787.8630112185074</c:v>
                </c:pt>
                <c:pt idx="56" formatCode="#,##0">
                  <c:v>2870.7748630507585</c:v>
                </c:pt>
                <c:pt idx="57" formatCode="#,##0">
                  <c:v>2956.5061948299585</c:v>
                </c:pt>
                <c:pt idx="58" formatCode="#,##0">
                  <c:v>3045.1652464019903</c:v>
                </c:pt>
                <c:pt idx="59" formatCode="#,##0">
                  <c:v>3136.8686381626603</c:v>
                </c:pt>
                <c:pt idx="60" formatCode="#,##0">
                  <c:v>3231.7283924402036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5BA-4993-BF67-E11D1EB48B5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5BA-4993-BF67-E11D1EB48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23</c:v>
                </c:pt>
                <c:pt idx="1">
                  <c:v>47</c:v>
                </c:pt>
                <c:pt idx="2">
                  <c:v>75</c:v>
                </c:pt>
                <c:pt idx="3">
                  <c:v>99</c:v>
                </c:pt>
                <c:pt idx="4">
                  <c:v>127</c:v>
                </c:pt>
                <c:pt idx="5">
                  <c:v>165</c:v>
                </c:pt>
                <c:pt idx="6">
                  <c:v>183</c:v>
                </c:pt>
                <c:pt idx="7">
                  <c:v>216</c:v>
                </c:pt>
                <c:pt idx="8">
                  <c:v>259</c:v>
                </c:pt>
                <c:pt idx="9">
                  <c:v>293</c:v>
                </c:pt>
                <c:pt idx="10">
                  <c:v>325</c:v>
                </c:pt>
                <c:pt idx="11">
                  <c:v>365</c:v>
                </c:pt>
                <c:pt idx="12">
                  <c:v>389</c:v>
                </c:pt>
                <c:pt idx="13">
                  <c:v>410</c:v>
                </c:pt>
                <c:pt idx="14">
                  <c:v>423</c:v>
                </c:pt>
                <c:pt idx="15">
                  <c:v>452</c:v>
                </c:pt>
                <c:pt idx="16">
                  <c:v>472</c:v>
                </c:pt>
                <c:pt idx="17">
                  <c:v>493</c:v>
                </c:pt>
                <c:pt idx="18">
                  <c:v>517</c:v>
                </c:pt>
                <c:pt idx="19">
                  <c:v>525</c:v>
                </c:pt>
                <c:pt idx="20">
                  <c:v>534</c:v>
                </c:pt>
                <c:pt idx="21">
                  <c:v>545</c:v>
                </c:pt>
                <c:pt idx="22">
                  <c:v>571</c:v>
                </c:pt>
                <c:pt idx="23">
                  <c:v>587</c:v>
                </c:pt>
                <c:pt idx="24">
                  <c:v>606</c:v>
                </c:pt>
                <c:pt idx="25">
                  <c:v>621</c:v>
                </c:pt>
                <c:pt idx="26">
                  <c:v>635</c:v>
                </c:pt>
                <c:pt idx="27">
                  <c:v>653</c:v>
                </c:pt>
                <c:pt idx="28">
                  <c:v>661</c:v>
                </c:pt>
                <c:pt idx="29">
                  <c:v>682</c:v>
                </c:pt>
                <c:pt idx="30">
                  <c:v>699</c:v>
                </c:pt>
                <c:pt idx="31">
                  <c:v>724</c:v>
                </c:pt>
                <c:pt idx="32">
                  <c:v>739</c:v>
                </c:pt>
                <c:pt idx="33">
                  <c:v>759</c:v>
                </c:pt>
                <c:pt idx="34">
                  <c:v>772</c:v>
                </c:pt>
                <c:pt idx="35">
                  <c:v>783</c:v>
                </c:pt>
                <c:pt idx="36">
                  <c:v>801</c:v>
                </c:pt>
                <c:pt idx="37">
                  <c:v>815</c:v>
                </c:pt>
                <c:pt idx="38">
                  <c:v>841</c:v>
                </c:pt>
                <c:pt idx="39">
                  <c:v>856</c:v>
                </c:pt>
                <c:pt idx="40">
                  <c:v>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0-4BDC-BD2A-4DF20504F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631.86702560069034</c:v>
                </c:pt>
                <c:pt idx="27" formatCode="#,##0">
                  <c:v>643.93826786431055</c:v>
                </c:pt>
                <c:pt idx="28" formatCode="#,##0">
                  <c:v>655.41481972001293</c:v>
                </c:pt>
                <c:pt idx="29" formatCode="#,##0">
                  <c:v>666.3600936515636</c:v>
                </c:pt>
                <c:pt idx="30" formatCode="#,##0">
                  <c:v>676.82481814680091</c:v>
                </c:pt>
                <c:pt idx="31" formatCode="#,##0">
                  <c:v>686.80312294549299</c:v>
                </c:pt>
                <c:pt idx="32" formatCode="#,##0">
                  <c:v>696.28770263143542</c:v>
                </c:pt>
                <c:pt idx="33" formatCode="#,##0">
                  <c:v>705.27475962920812</c:v>
                </c:pt>
                <c:pt idx="34" formatCode="#,##0">
                  <c:v>713.78010967468367</c:v>
                </c:pt>
                <c:pt idx="35" formatCode="#,##0">
                  <c:v>721.84319572154334</c:v>
                </c:pt>
                <c:pt idx="36" formatCode="#,##0">
                  <c:v>729.51028089377598</c:v>
                </c:pt>
                <c:pt idx="37" formatCode="#,##0">
                  <c:v>736.80403208644168</c:v>
                </c:pt>
                <c:pt idx="38" formatCode="#,##0">
                  <c:v>743.73597314422216</c:v>
                </c:pt>
                <c:pt idx="39" formatCode="#,##0">
                  <c:v>750.3216845721397</c:v>
                </c:pt>
                <c:pt idx="40" formatCode="#,##0">
                  <c:v>756.56955273946664</c:v>
                </c:pt>
                <c:pt idx="41" formatCode="#,##0">
                  <c:v>762.49331619977977</c:v>
                </c:pt>
                <c:pt idx="42" formatCode="#,##0">
                  <c:v>768.12417424199043</c:v>
                </c:pt>
                <c:pt idx="43" formatCode="#,##0">
                  <c:v>773.48097993772672</c:v>
                </c:pt>
                <c:pt idx="44" formatCode="#,##0">
                  <c:v>778.57998149809271</c:v>
                </c:pt>
                <c:pt idx="45" formatCode="#,##0">
                  <c:v>783.42961576402399</c:v>
                </c:pt>
                <c:pt idx="46" formatCode="#,##0">
                  <c:v>788.03969421902752</c:v>
                </c:pt>
                <c:pt idx="47" formatCode="#,##0">
                  <c:v>792.42397571173296</c:v>
                </c:pt>
                <c:pt idx="48" formatCode="#,##0">
                  <c:v>796.59154603163324</c:v>
                </c:pt>
                <c:pt idx="49" formatCode="#,##0">
                  <c:v>800.5577813700213</c:v>
                </c:pt>
                <c:pt idx="50" formatCode="#,##0">
                  <c:v>804.33360948299776</c:v>
                </c:pt>
                <c:pt idx="51" formatCode="#,##0">
                  <c:v>807.930104697724</c:v>
                </c:pt>
                <c:pt idx="52" formatCode="#,##0">
                  <c:v>811.35832896810905</c:v>
                </c:pt>
                <c:pt idx="53" formatCode="#,##0">
                  <c:v>814.62357959554151</c:v>
                </c:pt>
                <c:pt idx="54" formatCode="#,##0">
                  <c:v>817.73382460002153</c:v>
                </c:pt>
                <c:pt idx="55" formatCode="#,##0">
                  <c:v>820.69744739220164</c:v>
                </c:pt>
                <c:pt idx="56" formatCode="#,##0">
                  <c:v>823.52212110278992</c:v>
                </c:pt>
                <c:pt idx="57" formatCode="#,##0">
                  <c:v>826.21672778040488</c:v>
                </c:pt>
                <c:pt idx="58" formatCode="#,##0">
                  <c:v>828.78846886207407</c:v>
                </c:pt>
                <c:pt idx="59" formatCode="#,##0">
                  <c:v>831.24411733448551</c:v>
                </c:pt>
                <c:pt idx="60" formatCode="#,##0">
                  <c:v>833.59026946731183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F0-4BDC-BD2A-4DF20504FEF3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632.52685205378475</c:v>
                </c:pt>
                <c:pt idx="27" formatCode="#,##0">
                  <c:v>645.53825134221461</c:v>
                </c:pt>
                <c:pt idx="28" formatCode="#,##0">
                  <c:v>658.0856884518314</c:v>
                </c:pt>
                <c:pt idx="29" formatCode="#,##0">
                  <c:v>670.26302062296872</c:v>
                </c:pt>
                <c:pt idx="30" formatCode="#,##0">
                  <c:v>682.15531782898779</c:v>
                </c:pt>
                <c:pt idx="31" formatCode="#,##0">
                  <c:v>693.78189840784023</c:v>
                </c:pt>
                <c:pt idx="32" formatCode="#,##0">
                  <c:v>705.14495837822039</c:v>
                </c:pt>
                <c:pt idx="33" formatCode="#,##0">
                  <c:v>716.16832399559382</c:v>
                </c:pt>
                <c:pt idx="34" formatCode="#,##0">
                  <c:v>726.83141223404584</c:v>
                </c:pt>
                <c:pt idx="35" formatCode="#,##0">
                  <c:v>737.16727915806587</c:v>
                </c:pt>
                <c:pt idx="36" formatCode="#,##0">
                  <c:v>747.24085433625669</c:v>
                </c:pt>
                <c:pt idx="37" formatCode="#,##0">
                  <c:v>757.06949020449906</c:v>
                </c:pt>
                <c:pt idx="38" formatCode="#,##0">
                  <c:v>766.64792476219566</c:v>
                </c:pt>
                <c:pt idx="39" formatCode="#,##0">
                  <c:v>775.96923489427058</c:v>
                </c:pt>
                <c:pt idx="40" formatCode="#,##0">
                  <c:v>785.02026297026282</c:v>
                </c:pt>
                <c:pt idx="41" formatCode="#,##0">
                  <c:v>793.81189194877641</c:v>
                </c:pt>
                <c:pt idx="42" formatCode="#,##0">
                  <c:v>802.37244295310859</c:v>
                </c:pt>
                <c:pt idx="43" formatCode="#,##0">
                  <c:v>810.71654036386099</c:v>
                </c:pt>
                <c:pt idx="44" formatCode="#,##0">
                  <c:v>818.84891473419145</c:v>
                </c:pt>
                <c:pt idx="45" formatCode="#,##0">
                  <c:v>826.76710257247532</c:v>
                </c:pt>
                <c:pt idx="46" formatCode="#,##0">
                  <c:v>834.4696582780108</c:v>
                </c:pt>
                <c:pt idx="47" formatCode="#,##0">
                  <c:v>841.9678843046745</c:v>
                </c:pt>
                <c:pt idx="48" formatCode="#,##0">
                  <c:v>849.26676304684929</c:v>
                </c:pt>
                <c:pt idx="49" formatCode="#,##0">
                  <c:v>856.37727023566299</c:v>
                </c:pt>
                <c:pt idx="50" formatCode="#,##0">
                  <c:v>863.30662794575812</c:v>
                </c:pt>
                <c:pt idx="51" formatCode="#,##0">
                  <c:v>870.05538894400729</c:v>
                </c:pt>
                <c:pt idx="52" formatCode="#,##0">
                  <c:v>876.63069529752931</c:v>
                </c:pt>
                <c:pt idx="53" formatCode="#,##0">
                  <c:v>883.03439055737317</c:v>
                </c:pt>
                <c:pt idx="54" formatCode="#,##0">
                  <c:v>889.27246900243244</c:v>
                </c:pt>
                <c:pt idx="55" formatCode="#,##0">
                  <c:v>895.35010265710957</c:v>
                </c:pt>
                <c:pt idx="56" formatCode="#,##0">
                  <c:v>901.27347237140407</c:v>
                </c:pt>
                <c:pt idx="57" formatCode="#,##0">
                  <c:v>907.04666929778421</c:v>
                </c:pt>
                <c:pt idx="58" formatCode="#,##0">
                  <c:v>912.6733538130942</c:v>
                </c:pt>
                <c:pt idx="59" formatCode="#,##0">
                  <c:v>918.15531841156667</c:v>
                </c:pt>
                <c:pt idx="60" formatCode="#,##0">
                  <c:v>923.5007385786779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F0-4BDC-BD2A-4DF20504FEF3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633.39211260045431</c:v>
                </c:pt>
                <c:pt idx="27" formatCode="#,##0">
                  <c:v>647.64216143422448</c:v>
                </c:pt>
                <c:pt idx="28" formatCode="#,##0">
                  <c:v>661.59691408085757</c:v>
                </c:pt>
                <c:pt idx="29" formatCode="#,##0">
                  <c:v>675.42810552451033</c:v>
                </c:pt>
                <c:pt idx="30" formatCode="#,##0">
                  <c:v>689.30091890204505</c:v>
                </c:pt>
                <c:pt idx="31" formatCode="#,##0">
                  <c:v>703.28383040317863</c:v>
                </c:pt>
                <c:pt idx="32" formatCode="#,##0">
                  <c:v>717.40072921402702</c:v>
                </c:pt>
                <c:pt idx="33" formatCode="#,##0">
                  <c:v>731.46866238027565</c:v>
                </c:pt>
                <c:pt idx="34" formatCode="#,##0">
                  <c:v>745.41935960479702</c:v>
                </c:pt>
                <c:pt idx="35" formatCode="#,##0">
                  <c:v>759.2999552231463</c:v>
                </c:pt>
                <c:pt idx="36" formatCode="#,##0">
                  <c:v>773.2348705657796</c:v>
                </c:pt>
                <c:pt idx="37" formatCode="#,##0">
                  <c:v>787.24578385533482</c:v>
                </c:pt>
                <c:pt idx="38" formatCode="#,##0">
                  <c:v>801.29912840557097</c:v>
                </c:pt>
                <c:pt idx="39" formatCode="#,##0">
                  <c:v>815.35748739630878</c:v>
                </c:pt>
                <c:pt idx="40" formatCode="#,##0">
                  <c:v>829.38523995386515</c:v>
                </c:pt>
                <c:pt idx="41" formatCode="#,##0">
                  <c:v>843.39763503463632</c:v>
                </c:pt>
                <c:pt idx="42" formatCode="#,##0">
                  <c:v>857.43822353104429</c:v>
                </c:pt>
                <c:pt idx="43" formatCode="#,##0">
                  <c:v>871.52628509695523</c:v>
                </c:pt>
                <c:pt idx="44" formatCode="#,##0">
                  <c:v>885.64599131830823</c:v>
                </c:pt>
                <c:pt idx="45" formatCode="#,##0">
                  <c:v>899.77745864989686</c:v>
                </c:pt>
                <c:pt idx="46" formatCode="#,##0">
                  <c:v>913.91033475543622</c:v>
                </c:pt>
                <c:pt idx="47" formatCode="#,##0">
                  <c:v>928.05786572015654</c:v>
                </c:pt>
                <c:pt idx="48" formatCode="#,##0">
                  <c:v>942.22922079793648</c:v>
                </c:pt>
                <c:pt idx="49" formatCode="#,##0">
                  <c:v>956.42645413287778</c:v>
                </c:pt>
                <c:pt idx="50" formatCode="#,##0">
                  <c:v>970.64720642894395</c:v>
                </c:pt>
                <c:pt idx="51" formatCode="#,##0">
                  <c:v>984.88379982740162</c:v>
                </c:pt>
                <c:pt idx="52" formatCode="#,##0">
                  <c:v>999.13647466424231</c:v>
                </c:pt>
                <c:pt idx="53" formatCode="#,##0">
                  <c:v>1013.4081045226665</c:v>
                </c:pt>
                <c:pt idx="54" formatCode="#,##0">
                  <c:v>1027.702111668714</c:v>
                </c:pt>
                <c:pt idx="55" formatCode="#,##0">
                  <c:v>1042.018531488909</c:v>
                </c:pt>
                <c:pt idx="56" formatCode="#,##0">
                  <c:v>1056.3547521996823</c:v>
                </c:pt>
                <c:pt idx="57" formatCode="#,##0">
                  <c:v>1070.7080240724888</c:v>
                </c:pt>
                <c:pt idx="58" formatCode="#,##0">
                  <c:v>1085.0794670806567</c:v>
                </c:pt>
                <c:pt idx="59" formatCode="#,##0">
                  <c:v>1099.4710781208987</c:v>
                </c:pt>
                <c:pt idx="60" formatCode="#,##0">
                  <c:v>1113.8832709699427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F0-4BDC-BD2A-4DF20504FEF3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634.54811461854024</c:v>
                </c:pt>
                <c:pt idx="27" formatCode="#,##0">
                  <c:v>650.44683297055963</c:v>
                </c:pt>
                <c:pt idx="28" formatCode="#,##0">
                  <c:v>666.27787352821338</c:v>
                </c:pt>
                <c:pt idx="29" formatCode="#,##0">
                  <c:v>682.38209143153153</c:v>
                </c:pt>
                <c:pt idx="30" formatCode="#,##0">
                  <c:v>699.07961449755328</c:v>
                </c:pt>
                <c:pt idx="31" formatCode="#,##0">
                  <c:v>716.53857191775967</c:v>
                </c:pt>
                <c:pt idx="32" formatCode="#,##0">
                  <c:v>734.83292337783064</c:v>
                </c:pt>
                <c:pt idx="33" formatCode="#,##0">
                  <c:v>753.61574977245459</c:v>
                </c:pt>
                <c:pt idx="34" formatCode="#,##0">
                  <c:v>772.77599654092251</c:v>
                </c:pt>
                <c:pt idx="35" formatCode="#,##0">
                  <c:v>792.43796254226174</c:v>
                </c:pt>
                <c:pt idx="36" formatCode="#,##0">
                  <c:v>812.87949719312076</c:v>
                </c:pt>
                <c:pt idx="37" formatCode="#,##0">
                  <c:v>834.16151807288497</c:v>
                </c:pt>
                <c:pt idx="38" formatCode="#,##0">
                  <c:v>856.22265056796255</c:v>
                </c:pt>
                <c:pt idx="39" formatCode="#,##0">
                  <c:v>878.99083979742613</c:v>
                </c:pt>
                <c:pt idx="40" formatCode="#,##0">
                  <c:v>902.42753783808041</c:v>
                </c:pt>
                <c:pt idx="41" formatCode="#,##0">
                  <c:v>926.6204924349671</c:v>
                </c:pt>
                <c:pt idx="42" formatCode="#,##0">
                  <c:v>951.69387710360479</c:v>
                </c:pt>
                <c:pt idx="43" formatCode="#,##0">
                  <c:v>977.70586055350373</c:v>
                </c:pt>
                <c:pt idx="44" formatCode="#,##0">
                  <c:v>1004.6279681078967</c:v>
                </c:pt>
                <c:pt idx="45" formatCode="#,##0">
                  <c:v>1032.4363237339574</c:v>
                </c:pt>
                <c:pt idx="46" formatCode="#,##0">
                  <c:v>1061.1587565190293</c:v>
                </c:pt>
                <c:pt idx="47" formatCode="#,##0">
                  <c:v>1090.8659356592807</c:v>
                </c:pt>
                <c:pt idx="48" formatCode="#,##0">
                  <c:v>1121.6203794877724</c:v>
                </c:pt>
                <c:pt idx="49" formatCode="#,##0">
                  <c:v>1153.4583180320524</c:v>
                </c:pt>
                <c:pt idx="50" formatCode="#,##0">
                  <c:v>1186.3925191445978</c:v>
                </c:pt>
                <c:pt idx="51" formatCode="#,##0">
                  <c:v>1220.4391659328448</c:v>
                </c:pt>
                <c:pt idx="52" formatCode="#,##0">
                  <c:v>1255.6390769370062</c:v>
                </c:pt>
                <c:pt idx="53" formatCode="#,##0">
                  <c:v>1292.0529422295474</c:v>
                </c:pt>
                <c:pt idx="54" formatCode="#,##0">
                  <c:v>1329.7323653797412</c:v>
                </c:pt>
                <c:pt idx="55" formatCode="#,##0">
                  <c:v>1368.713207289733</c:v>
                </c:pt>
                <c:pt idx="56" formatCode="#,##0">
                  <c:v>1409.0281444191764</c:v>
                </c:pt>
                <c:pt idx="57" formatCode="#,##0">
                  <c:v>1450.7140213393377</c:v>
                </c:pt>
                <c:pt idx="58" formatCode="#,##0">
                  <c:v>1493.8234684339955</c:v>
                </c:pt>
                <c:pt idx="59" formatCode="#,##0">
                  <c:v>1538.4131910332203</c:v>
                </c:pt>
                <c:pt idx="60" formatCode="#,##0">
                  <c:v>1584.537658709457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F0-4BDC-BD2A-4DF20504FEF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F0-4BDC-BD2A-4DF20504F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24</c:v>
                </c:pt>
                <c:pt idx="1">
                  <c:v>92</c:v>
                </c:pt>
                <c:pt idx="2">
                  <c:v>146</c:v>
                </c:pt>
                <c:pt idx="3">
                  <c:v>193</c:v>
                </c:pt>
                <c:pt idx="4">
                  <c:v>238</c:v>
                </c:pt>
                <c:pt idx="5">
                  <c:v>283</c:v>
                </c:pt>
                <c:pt idx="6">
                  <c:v>315</c:v>
                </c:pt>
                <c:pt idx="7">
                  <c:v>337</c:v>
                </c:pt>
                <c:pt idx="8">
                  <c:v>375</c:v>
                </c:pt>
                <c:pt idx="9">
                  <c:v>432</c:v>
                </c:pt>
                <c:pt idx="10">
                  <c:v>479</c:v>
                </c:pt>
                <c:pt idx="11">
                  <c:v>502</c:v>
                </c:pt>
                <c:pt idx="12">
                  <c:v>528</c:v>
                </c:pt>
                <c:pt idx="13">
                  <c:v>554</c:v>
                </c:pt>
                <c:pt idx="14">
                  <c:v>579</c:v>
                </c:pt>
                <c:pt idx="15">
                  <c:v>611</c:v>
                </c:pt>
                <c:pt idx="16">
                  <c:v>630</c:v>
                </c:pt>
                <c:pt idx="17">
                  <c:v>663</c:v>
                </c:pt>
                <c:pt idx="18">
                  <c:v>694</c:v>
                </c:pt>
                <c:pt idx="19">
                  <c:v>727</c:v>
                </c:pt>
                <c:pt idx="20">
                  <c:v>746</c:v>
                </c:pt>
                <c:pt idx="21">
                  <c:v>765</c:v>
                </c:pt>
                <c:pt idx="22">
                  <c:v>787</c:v>
                </c:pt>
                <c:pt idx="23">
                  <c:v>808</c:v>
                </c:pt>
                <c:pt idx="24">
                  <c:v>831</c:v>
                </c:pt>
                <c:pt idx="25">
                  <c:v>854</c:v>
                </c:pt>
                <c:pt idx="26">
                  <c:v>872</c:v>
                </c:pt>
                <c:pt idx="27">
                  <c:v>890</c:v>
                </c:pt>
                <c:pt idx="28">
                  <c:v>914</c:v>
                </c:pt>
                <c:pt idx="29">
                  <c:v>926</c:v>
                </c:pt>
                <c:pt idx="30">
                  <c:v>944</c:v>
                </c:pt>
                <c:pt idx="31">
                  <c:v>972</c:v>
                </c:pt>
                <c:pt idx="32">
                  <c:v>990</c:v>
                </c:pt>
                <c:pt idx="33">
                  <c:v>1003</c:v>
                </c:pt>
                <c:pt idx="34">
                  <c:v>1010</c:v>
                </c:pt>
                <c:pt idx="35">
                  <c:v>1018</c:v>
                </c:pt>
                <c:pt idx="36">
                  <c:v>1046</c:v>
                </c:pt>
                <c:pt idx="37">
                  <c:v>1068</c:v>
                </c:pt>
                <c:pt idx="38">
                  <c:v>1093</c:v>
                </c:pt>
                <c:pt idx="39">
                  <c:v>1116</c:v>
                </c:pt>
                <c:pt idx="40">
                  <c:v>1132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8-4114-9295-0882BF381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870.63002365372245</c:v>
                </c:pt>
                <c:pt idx="27" formatCode="#,##0">
                  <c:v>886.2315348812316</c:v>
                </c:pt>
                <c:pt idx="28" formatCode="#,##0">
                  <c:v>901.06443680794132</c:v>
                </c:pt>
                <c:pt idx="29" formatCode="#,##0">
                  <c:v>915.21068707796428</c:v>
                </c:pt>
                <c:pt idx="30" formatCode="#,##0">
                  <c:v>928.73584986897856</c:v>
                </c:pt>
                <c:pt idx="31" formatCode="#,##0">
                  <c:v>941.63233814653336</c:v>
                </c:pt>
                <c:pt idx="32" formatCode="#,##0">
                  <c:v>953.89071000477975</c:v>
                </c:pt>
                <c:pt idx="33" formatCode="#,##0">
                  <c:v>965.50605725661808</c:v>
                </c:pt>
                <c:pt idx="34" formatCode="#,##0">
                  <c:v>976.49882099463821</c:v>
                </c:pt>
                <c:pt idx="35" formatCode="#,##0">
                  <c:v>986.91997937595693</c:v>
                </c:pt>
                <c:pt idx="36" formatCode="#,##0">
                  <c:v>996.82932530610663</c:v>
                </c:pt>
                <c:pt idx="37" formatCode="#,##0">
                  <c:v>1006.2561546777595</c:v>
                </c:pt>
                <c:pt idx="38" formatCode="#,##0">
                  <c:v>1015.2153615165889</c:v>
                </c:pt>
                <c:pt idx="39" formatCode="#,##0">
                  <c:v>1023.727082890407</c:v>
                </c:pt>
                <c:pt idx="40" formatCode="#,##0">
                  <c:v>1031.8021577859145</c:v>
                </c:pt>
                <c:pt idx="41" formatCode="#,##0">
                  <c:v>1039.4583426355643</c:v>
                </c:pt>
                <c:pt idx="42" formatCode="#,##0">
                  <c:v>1046.7359610486103</c:v>
                </c:pt>
                <c:pt idx="43" formatCode="#,##0">
                  <c:v>1053.6593797308356</c:v>
                </c:pt>
                <c:pt idx="44" formatCode="#,##0">
                  <c:v>1060.249598728667</c:v>
                </c:pt>
                <c:pt idx="45" formatCode="#,##0">
                  <c:v>1066.5175222610499</c:v>
                </c:pt>
                <c:pt idx="46" formatCode="#,##0">
                  <c:v>1072.475831207611</c:v>
                </c:pt>
                <c:pt idx="47" formatCode="#,##0">
                  <c:v>1078.1423082312022</c:v>
                </c:pt>
                <c:pt idx="48" formatCode="#,##0">
                  <c:v>1083.5286962861676</c:v>
                </c:pt>
                <c:pt idx="49" formatCode="#,##0">
                  <c:v>1088.6548683744616</c:v>
                </c:pt>
                <c:pt idx="50" formatCode="#,##0">
                  <c:v>1093.534948105384</c:v>
                </c:pt>
                <c:pt idx="51" formatCode="#,##0">
                  <c:v>1098.1832485244167</c:v>
                </c:pt>
                <c:pt idx="52" formatCode="#,##0">
                  <c:v>1102.6140666851975</c:v>
                </c:pt>
                <c:pt idx="53" formatCode="#,##0">
                  <c:v>1106.834249099898</c:v>
                </c:pt>
                <c:pt idx="54" formatCode="#,##0">
                  <c:v>1110.8540940585185</c:v>
                </c:pt>
                <c:pt idx="55" formatCode="#,##0">
                  <c:v>1114.6844367238832</c:v>
                </c:pt>
                <c:pt idx="56" formatCode="#,##0">
                  <c:v>1118.3351942554928</c:v>
                </c:pt>
                <c:pt idx="57" formatCode="#,##0">
                  <c:v>1121.8178462822216</c:v>
                </c:pt>
                <c:pt idx="58" formatCode="#,##0">
                  <c:v>1125.1417003217373</c:v>
                </c:pt>
                <c:pt idx="59" formatCode="#,##0">
                  <c:v>1128.3155101398538</c:v>
                </c:pt>
                <c:pt idx="60" formatCode="#,##0">
                  <c:v>1131.3478011039783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18-4114-9295-0882BF381499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871.4828182204576</c:v>
                </c:pt>
                <c:pt idx="27" formatCode="#,##0">
                  <c:v>888.29943805550374</c:v>
                </c:pt>
                <c:pt idx="28" formatCode="#,##0">
                  <c:v>904.51640865944239</c:v>
                </c:pt>
                <c:pt idx="29" formatCode="#,##0">
                  <c:v>920.25503608817667</c:v>
                </c:pt>
                <c:pt idx="30" formatCode="#,##0">
                  <c:v>935.62526926954092</c:v>
                </c:pt>
                <c:pt idx="31" formatCode="#,##0">
                  <c:v>950.6520762440955</c:v>
                </c:pt>
                <c:pt idx="32" formatCode="#,##0">
                  <c:v>965.33829526241686</c:v>
                </c:pt>
                <c:pt idx="33" formatCode="#,##0">
                  <c:v>979.58547535279581</c:v>
                </c:pt>
                <c:pt idx="34" formatCode="#,##0">
                  <c:v>993.36701392513476</c:v>
                </c:pt>
                <c:pt idx="35" formatCode="#,##0">
                  <c:v>1006.725634383538</c:v>
                </c:pt>
                <c:pt idx="36" formatCode="#,##0">
                  <c:v>1019.7452551327092</c:v>
                </c:pt>
                <c:pt idx="37" formatCode="#,##0">
                  <c:v>1032.448303377513</c:v>
                </c:pt>
                <c:pt idx="38" formatCode="#,##0">
                  <c:v>1044.827978230385</c:v>
                </c:pt>
                <c:pt idx="39" formatCode="#,##0">
                  <c:v>1056.8753318916515</c:v>
                </c:pt>
                <c:pt idx="40" formatCode="#,##0">
                  <c:v>1068.573358744585</c:v>
                </c:pt>
                <c:pt idx="41" formatCode="#,##0">
                  <c:v>1079.9361244998336</c:v>
                </c:pt>
                <c:pt idx="42" formatCode="#,##0">
                  <c:v>1091.0002328733574</c:v>
                </c:pt>
                <c:pt idx="43" formatCode="#,##0">
                  <c:v>1101.7845851872544</c:v>
                </c:pt>
                <c:pt idx="44" formatCode="#,##0">
                  <c:v>1112.2952954583418</c:v>
                </c:pt>
                <c:pt idx="45" formatCode="#,##0">
                  <c:v>1122.5291797398972</c:v>
                </c:pt>
                <c:pt idx="46" formatCode="#,##0">
                  <c:v>1132.4843696612027</c:v>
                </c:pt>
                <c:pt idx="47" formatCode="#,##0">
                  <c:v>1142.1754731107585</c:v>
                </c:pt>
                <c:pt idx="48" formatCode="#,##0">
                  <c:v>1151.6089295982863</c:v>
                </c:pt>
                <c:pt idx="49" formatCode="#,##0">
                  <c:v>1160.7989247385456</c:v>
                </c:pt>
                <c:pt idx="50" formatCode="#,##0">
                  <c:v>1169.7547927223477</c:v>
                </c:pt>
                <c:pt idx="51" formatCode="#,##0">
                  <c:v>1178.4772479748019</c:v>
                </c:pt>
                <c:pt idx="52" formatCode="#,##0">
                  <c:v>1186.975521280769</c:v>
                </c:pt>
                <c:pt idx="53" formatCode="#,##0">
                  <c:v>1195.2519953430201</c:v>
                </c:pt>
                <c:pt idx="54" formatCode="#,##0">
                  <c:v>1203.314417484276</c:v>
                </c:pt>
                <c:pt idx="55" formatCode="#,##0">
                  <c:v>1211.1694723021133</c:v>
                </c:pt>
                <c:pt idx="56" formatCode="#,##0">
                  <c:v>1218.825148253607</c:v>
                </c:pt>
                <c:pt idx="57" formatCode="#,##0">
                  <c:v>1226.2867329603437</c:v>
                </c:pt>
                <c:pt idx="58" formatCode="#,##0">
                  <c:v>1233.558957286735</c:v>
                </c:pt>
                <c:pt idx="59" formatCode="#,##0">
                  <c:v>1240.6441379470248</c:v>
                </c:pt>
                <c:pt idx="60" formatCode="#,##0">
                  <c:v>1247.5528413705554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18-4114-9295-0882BF381499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872.60112666285136</c:v>
                </c:pt>
                <c:pt idx="27" formatCode="#,##0">
                  <c:v>891.01864260838443</c:v>
                </c:pt>
                <c:pt idx="28" formatCode="#,##0">
                  <c:v>909.0545021611083</c:v>
                </c:pt>
                <c:pt idx="29" formatCode="#,##0">
                  <c:v>926.93066468733878</c:v>
                </c:pt>
                <c:pt idx="30" formatCode="#,##0">
                  <c:v>944.86062159981293</c:v>
                </c:pt>
                <c:pt idx="31" formatCode="#,##0">
                  <c:v>962.93287514373083</c:v>
                </c:pt>
                <c:pt idx="32" formatCode="#,##0">
                  <c:v>981.17830096529917</c:v>
                </c:pt>
                <c:pt idx="33" formatCode="#,##0">
                  <c:v>999.36044100092238</c:v>
                </c:pt>
                <c:pt idx="34" formatCode="#,##0">
                  <c:v>1017.3910591118604</c:v>
                </c:pt>
                <c:pt idx="35" formatCode="#,##0">
                  <c:v>1035.3310742035003</c:v>
                </c:pt>
                <c:pt idx="36" formatCode="#,##0">
                  <c:v>1053.3412949765263</c:v>
                </c:pt>
                <c:pt idx="37" formatCode="#,##0">
                  <c:v>1071.4497395111403</c:v>
                </c:pt>
                <c:pt idx="38" formatCode="#,##0">
                  <c:v>1089.6130244487097</c:v>
                </c:pt>
                <c:pt idx="39" formatCode="#,##0">
                  <c:v>1107.7827903140972</c:v>
                </c:pt>
                <c:pt idx="40" formatCode="#,##0">
                  <c:v>1125.9129988082973</c:v>
                </c:pt>
                <c:pt idx="41" formatCode="#,##0">
                  <c:v>1144.0233584881621</c:v>
                </c:pt>
                <c:pt idx="42" formatCode="#,##0">
                  <c:v>1162.170156827859</c:v>
                </c:pt>
                <c:pt idx="43" formatCode="#,##0">
                  <c:v>1180.3783118705931</c:v>
                </c:pt>
                <c:pt idx="44" formatCode="#,##0">
                  <c:v>1198.6273661378136</c:v>
                </c:pt>
                <c:pt idx="45" formatCode="#,##0">
                  <c:v>1216.891621085244</c:v>
                </c:pt>
                <c:pt idx="46" formatCode="#,##0">
                  <c:v>1235.1576968065542</c:v>
                </c:pt>
                <c:pt idx="47" formatCode="#,##0">
                  <c:v>1253.4427132420892</c:v>
                </c:pt>
                <c:pt idx="48" formatCode="#,##0">
                  <c:v>1271.7585212199745</c:v>
                </c:pt>
                <c:pt idx="49" formatCode="#,##0">
                  <c:v>1290.1077756245686</c:v>
                </c:pt>
                <c:pt idx="50" formatCode="#,##0">
                  <c:v>1308.4874271770313</c:v>
                </c:pt>
                <c:pt idx="51" formatCode="#,##0">
                  <c:v>1326.8875526071135</c:v>
                </c:pt>
                <c:pt idx="52" formatCode="#,##0">
                  <c:v>1345.3084625377473</c:v>
                </c:pt>
                <c:pt idx="53" formatCode="#,##0">
                  <c:v>1363.7538709396727</c:v>
                </c:pt>
                <c:pt idx="54" formatCode="#,##0">
                  <c:v>1382.228200930319</c:v>
                </c:pt>
                <c:pt idx="55" formatCode="#,##0">
                  <c:v>1400.7314982450994</c:v>
                </c:pt>
                <c:pt idx="56" formatCode="#,##0">
                  <c:v>1419.2603872769478</c:v>
                </c:pt>
                <c:pt idx="57" formatCode="#,##0">
                  <c:v>1437.8113141314243</c:v>
                </c:pt>
                <c:pt idx="58" formatCode="#,##0">
                  <c:v>1456.3857263212262</c:v>
                </c:pt>
                <c:pt idx="59" formatCode="#,##0">
                  <c:v>1474.9862047411616</c:v>
                </c:pt>
                <c:pt idx="60" formatCode="#,##0">
                  <c:v>1493.6132841781334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18-4114-9295-0882BF381499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874.09520474283033</c:v>
                </c:pt>
                <c:pt idx="27" formatCode="#,##0">
                  <c:v>894.64354827327043</c:v>
                </c:pt>
                <c:pt idx="28" formatCode="#,##0">
                  <c:v>915.1044214468418</c:v>
                </c:pt>
                <c:pt idx="29" formatCode="#,##0">
                  <c:v>935.91836345396064</c:v>
                </c:pt>
                <c:pt idx="30" formatCode="#,##0">
                  <c:v>957.4991243977812</c:v>
                </c:pt>
                <c:pt idx="31" formatCode="#,##0">
                  <c:v>980.06400332767043</c:v>
                </c:pt>
                <c:pt idx="32" formatCode="#,##0">
                  <c:v>1003.7085896487056</c:v>
                </c:pt>
                <c:pt idx="33" formatCode="#,##0">
                  <c:v>1027.9845067813799</c:v>
                </c:pt>
                <c:pt idx="34" formatCode="#,##0">
                  <c:v>1052.7482219443998</c:v>
                </c:pt>
                <c:pt idx="35" formatCode="#,##0">
                  <c:v>1078.1603855499043</c:v>
                </c:pt>
                <c:pt idx="36" formatCode="#,##0">
                  <c:v>1104.580104862807</c:v>
                </c:pt>
                <c:pt idx="37" formatCode="#,##0">
                  <c:v>1132.0861129809928</c:v>
                </c:pt>
                <c:pt idx="38" formatCode="#,##0">
                  <c:v>1160.5990861114233</c:v>
                </c:pt>
                <c:pt idx="39" formatCode="#,##0">
                  <c:v>1190.0258967193149</c:v>
                </c:pt>
                <c:pt idx="40" formatCode="#,##0">
                  <c:v>1220.3167234322359</c:v>
                </c:pt>
                <c:pt idx="41" formatCode="#,##0">
                  <c:v>1251.5849760716085</c:v>
                </c:pt>
                <c:pt idx="42" formatCode="#,##0">
                  <c:v>1283.9911430489985</c:v>
                </c:pt>
                <c:pt idx="43" formatCode="#,##0">
                  <c:v>1317.6104046776416</c:v>
                </c:pt>
                <c:pt idx="44" formatCode="#,##0">
                  <c:v>1352.4059587809606</c:v>
                </c:pt>
                <c:pt idx="45" formatCode="#,##0">
                  <c:v>1388.3469467127563</c:v>
                </c:pt>
                <c:pt idx="46" formatCode="#,##0">
                  <c:v>1425.4693362557268</c:v>
                </c:pt>
                <c:pt idx="47" formatCode="#,##0">
                  <c:v>1463.8644640124667</c:v>
                </c:pt>
                <c:pt idx="48" formatCode="#,##0">
                  <c:v>1503.6131319794795</c:v>
                </c:pt>
                <c:pt idx="49" formatCode="#,##0">
                  <c:v>1544.7621657584073</c:v>
                </c:pt>
                <c:pt idx="50" formatCode="#,##0">
                  <c:v>1587.3280671963198</c:v>
                </c:pt>
                <c:pt idx="51" formatCode="#,##0">
                  <c:v>1631.331752196224</c:v>
                </c:pt>
                <c:pt idx="52" formatCode="#,##0">
                  <c:v>1676.8259767959421</c:v>
                </c:pt>
                <c:pt idx="53" formatCode="#,##0">
                  <c:v>1723.8891800513961</c:v>
                </c:pt>
                <c:pt idx="54" formatCode="#,##0">
                  <c:v>1772.588057141741</c:v>
                </c:pt>
                <c:pt idx="55" formatCode="#,##0">
                  <c:v>1822.9689565914475</c:v>
                </c:pt>
                <c:pt idx="56" formatCode="#,##0">
                  <c:v>1875.0741111832751</c:v>
                </c:pt>
                <c:pt idx="57" formatCode="#,##0">
                  <c:v>1928.9511407876346</c:v>
                </c:pt>
                <c:pt idx="58" formatCode="#,##0">
                  <c:v>1984.6680676929941</c:v>
                </c:pt>
                <c:pt idx="59" formatCode="#,##0">
                  <c:v>2042.2981808636905</c:v>
                </c:pt>
                <c:pt idx="60" formatCode="#,##0">
                  <c:v>2101.9118796527887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18-4114-9295-0882BF38149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18-4114-9295-0882BF381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24</c:v>
                </c:pt>
                <c:pt idx="1">
                  <c:v>82</c:v>
                </c:pt>
                <c:pt idx="2">
                  <c:v>119</c:v>
                </c:pt>
                <c:pt idx="3">
                  <c:v>191</c:v>
                </c:pt>
                <c:pt idx="4">
                  <c:v>229</c:v>
                </c:pt>
                <c:pt idx="5">
                  <c:v>277</c:v>
                </c:pt>
                <c:pt idx="6">
                  <c:v>308</c:v>
                </c:pt>
                <c:pt idx="7">
                  <c:v>338</c:v>
                </c:pt>
                <c:pt idx="8">
                  <c:v>383</c:v>
                </c:pt>
                <c:pt idx="9">
                  <c:v>427</c:v>
                </c:pt>
                <c:pt idx="10">
                  <c:v>463</c:v>
                </c:pt>
                <c:pt idx="11">
                  <c:v>501</c:v>
                </c:pt>
                <c:pt idx="12">
                  <c:v>552</c:v>
                </c:pt>
                <c:pt idx="13">
                  <c:v>576</c:v>
                </c:pt>
                <c:pt idx="14">
                  <c:v>590</c:v>
                </c:pt>
                <c:pt idx="15">
                  <c:v>615</c:v>
                </c:pt>
                <c:pt idx="16">
                  <c:v>642</c:v>
                </c:pt>
                <c:pt idx="17">
                  <c:v>677</c:v>
                </c:pt>
                <c:pt idx="18">
                  <c:v>726</c:v>
                </c:pt>
                <c:pt idx="19">
                  <c:v>764</c:v>
                </c:pt>
                <c:pt idx="20">
                  <c:v>777</c:v>
                </c:pt>
                <c:pt idx="21">
                  <c:v>799</c:v>
                </c:pt>
                <c:pt idx="22">
                  <c:v>836</c:v>
                </c:pt>
                <c:pt idx="23">
                  <c:v>867</c:v>
                </c:pt>
                <c:pt idx="24">
                  <c:v>891</c:v>
                </c:pt>
                <c:pt idx="25">
                  <c:v>909</c:v>
                </c:pt>
                <c:pt idx="26">
                  <c:v>932</c:v>
                </c:pt>
                <c:pt idx="27">
                  <c:v>939</c:v>
                </c:pt>
                <c:pt idx="28">
                  <c:v>947</c:v>
                </c:pt>
                <c:pt idx="29">
                  <c:v>961</c:v>
                </c:pt>
                <c:pt idx="30">
                  <c:v>990</c:v>
                </c:pt>
                <c:pt idx="31">
                  <c:v>1008</c:v>
                </c:pt>
                <c:pt idx="32">
                  <c:v>1019</c:v>
                </c:pt>
                <c:pt idx="33">
                  <c:v>1044</c:v>
                </c:pt>
                <c:pt idx="34">
                  <c:v>1055</c:v>
                </c:pt>
                <c:pt idx="35">
                  <c:v>1068</c:v>
                </c:pt>
                <c:pt idx="36">
                  <c:v>1089</c:v>
                </c:pt>
                <c:pt idx="37">
                  <c:v>1116</c:v>
                </c:pt>
                <c:pt idx="38">
                  <c:v>1135</c:v>
                </c:pt>
                <c:pt idx="39">
                  <c:v>1150</c:v>
                </c:pt>
                <c:pt idx="40">
                  <c:v>1164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A-4F15-877D-38FBCA6C2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926.15024763881706</c:v>
                </c:pt>
                <c:pt idx="27" formatCode="#,##0">
                  <c:v>945.05426854222219</c:v>
                </c:pt>
                <c:pt idx="28" formatCode="#,##0">
                  <c:v>963.02698182568065</c:v>
                </c:pt>
                <c:pt idx="29" formatCode="#,##0">
                  <c:v>980.1676938316939</c:v>
                </c:pt>
                <c:pt idx="30" formatCode="#,##0">
                  <c:v>996.55584728649956</c:v>
                </c:pt>
                <c:pt idx="31" formatCode="#,##0">
                  <c:v>1012.1822491410551</c:v>
                </c:pt>
                <c:pt idx="32" formatCode="#,##0">
                  <c:v>1027.0354588379082</c:v>
                </c:pt>
                <c:pt idx="33" formatCode="#,##0">
                  <c:v>1041.1095292306468</c:v>
                </c:pt>
                <c:pt idx="34" formatCode="#,##0">
                  <c:v>1054.4292283584668</c:v>
                </c:pt>
                <c:pt idx="35" formatCode="#,##0">
                  <c:v>1067.0563253752471</c:v>
                </c:pt>
                <c:pt idx="36" formatCode="#,##0">
                  <c:v>1079.0632700789322</c:v>
                </c:pt>
                <c:pt idx="37" formatCode="#,##0">
                  <c:v>1090.4855596825407</c:v>
                </c:pt>
                <c:pt idx="38" formatCode="#,##0">
                  <c:v>1101.3412409617063</c:v>
                </c:pt>
                <c:pt idx="39" formatCode="#,##0">
                  <c:v>1111.6547135752378</c:v>
                </c:pt>
                <c:pt idx="40" formatCode="#,##0">
                  <c:v>1121.4391108938817</c:v>
                </c:pt>
                <c:pt idx="41" formatCode="#,##0">
                  <c:v>1130.7159480109758</c:v>
                </c:pt>
                <c:pt idx="42" formatCode="#,##0">
                  <c:v>1139.5340841902869</c:v>
                </c:pt>
                <c:pt idx="43" formatCode="#,##0">
                  <c:v>1147.9230440534211</c:v>
                </c:pt>
                <c:pt idx="44" formatCode="#,##0">
                  <c:v>1155.9082729121073</c:v>
                </c:pt>
                <c:pt idx="45" formatCode="#,##0">
                  <c:v>1163.5029831776226</c:v>
                </c:pt>
                <c:pt idx="46" formatCode="#,##0">
                  <c:v>1170.7225400033826</c:v>
                </c:pt>
                <c:pt idx="47" formatCode="#,##0">
                  <c:v>1177.5884902655441</c:v>
                </c:pt>
                <c:pt idx="48" formatCode="#,##0">
                  <c:v>1184.1150626533126</c:v>
                </c:pt>
                <c:pt idx="49" formatCode="#,##0">
                  <c:v>1190.3263368624862</c:v>
                </c:pt>
                <c:pt idx="50" formatCode="#,##0">
                  <c:v>1196.2394261714871</c:v>
                </c:pt>
                <c:pt idx="51" formatCode="#,##0">
                  <c:v>1201.8716733945489</c:v>
                </c:pt>
                <c:pt idx="52" formatCode="#,##0">
                  <c:v>1207.2404019689254</c:v>
                </c:pt>
                <c:pt idx="53" formatCode="#,##0">
                  <c:v>1212.3539076684895</c:v>
                </c:pt>
                <c:pt idx="54" formatCode="#,##0">
                  <c:v>1217.2246687132413</c:v>
                </c:pt>
                <c:pt idx="55" formatCode="#,##0">
                  <c:v>1221.8658138406176</c:v>
                </c:pt>
                <c:pt idx="56" formatCode="#,##0">
                  <c:v>1226.2893594628597</c:v>
                </c:pt>
                <c:pt idx="57" formatCode="#,##0">
                  <c:v>1230.5092152032757</c:v>
                </c:pt>
                <c:pt idx="58" formatCode="#,##0">
                  <c:v>1234.5366587840028</c:v>
                </c:pt>
                <c:pt idx="59" formatCode="#,##0">
                  <c:v>1238.3822969577791</c:v>
                </c:pt>
                <c:pt idx="60" formatCode="#,##0">
                  <c:v>1242.056459731828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3A-4F15-877D-38FBCA6C2FA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927.18356076347413</c:v>
                </c:pt>
                <c:pt idx="27" formatCode="#,##0">
                  <c:v>947.55990304535487</c:v>
                </c:pt>
                <c:pt idx="28" formatCode="#,##0">
                  <c:v>967.20966304720764</c:v>
                </c:pt>
                <c:pt idx="29" formatCode="#,##0">
                  <c:v>986.27982474917746</c:v>
                </c:pt>
                <c:pt idx="30" formatCode="#,##0">
                  <c:v>1004.9036109397357</c:v>
                </c:pt>
                <c:pt idx="31" formatCode="#,##0">
                  <c:v>1023.1112748651084</c:v>
                </c:pt>
                <c:pt idx="32" formatCode="#,##0">
                  <c:v>1040.9062555734395</c:v>
                </c:pt>
                <c:pt idx="33" formatCode="#,##0">
                  <c:v>1058.1692621063073</c:v>
                </c:pt>
                <c:pt idx="34" formatCode="#,##0">
                  <c:v>1074.8680606684115</c:v>
                </c:pt>
                <c:pt idx="35" formatCode="#,##0">
                  <c:v>1091.0544183041409</c:v>
                </c:pt>
                <c:pt idx="36" formatCode="#,##0">
                  <c:v>1106.8300171681003</c:v>
                </c:pt>
                <c:pt idx="37" formatCode="#,##0">
                  <c:v>1122.2220318296872</c:v>
                </c:pt>
                <c:pt idx="38" formatCode="#,##0">
                  <c:v>1137.2222217974008</c:v>
                </c:pt>
                <c:pt idx="39" formatCode="#,##0">
                  <c:v>1151.8197452117822</c:v>
                </c:pt>
                <c:pt idx="40" formatCode="#,##0">
                  <c:v>1165.9939967270154</c:v>
                </c:pt>
                <c:pt idx="41" formatCode="#,##0">
                  <c:v>1179.7620194669516</c:v>
                </c:pt>
                <c:pt idx="42" formatCode="#,##0">
                  <c:v>1193.1681653793964</c:v>
                </c:pt>
                <c:pt idx="43" formatCode="#,##0">
                  <c:v>1206.2353367962351</c:v>
                </c:pt>
                <c:pt idx="44" formatCode="#,##0">
                  <c:v>1218.9709419422243</c:v>
                </c:pt>
                <c:pt idx="45" formatCode="#,##0">
                  <c:v>1231.371122896518</c:v>
                </c:pt>
                <c:pt idx="46" formatCode="#,##0">
                  <c:v>1243.433615793866</c:v>
                </c:pt>
                <c:pt idx="47" formatCode="#,##0">
                  <c:v>1255.176120703547</c:v>
                </c:pt>
                <c:pt idx="48" formatCode="#,##0">
                  <c:v>1266.6064402431789</c:v>
                </c:pt>
                <c:pt idx="49" formatCode="#,##0">
                  <c:v>1277.7417628218873</c:v>
                </c:pt>
                <c:pt idx="50" formatCode="#,##0">
                  <c:v>1288.5933984810929</c:v>
                </c:pt>
                <c:pt idx="51" formatCode="#,##0">
                  <c:v>1299.1622128745776</c:v>
                </c:pt>
                <c:pt idx="52" formatCode="#,##0">
                  <c:v>1309.4593907489611</c:v>
                </c:pt>
                <c:pt idx="53" formatCode="#,##0">
                  <c:v>1319.4878191747543</c:v>
                </c:pt>
                <c:pt idx="54" formatCode="#,##0">
                  <c:v>1329.2568854189037</c:v>
                </c:pt>
                <c:pt idx="55" formatCode="#,##0">
                  <c:v>1338.7746890667941</c:v>
                </c:pt>
                <c:pt idx="56" formatCode="#,##0">
                  <c:v>1348.0509095627647</c:v>
                </c:pt>
                <c:pt idx="57" formatCode="#,##0">
                  <c:v>1357.0919538059638</c:v>
                </c:pt>
                <c:pt idx="58" formatCode="#,##0">
                  <c:v>1365.9035540846569</c:v>
                </c:pt>
                <c:pt idx="59" formatCode="#,##0">
                  <c:v>1374.4885175124534</c:v>
                </c:pt>
                <c:pt idx="60" formatCode="#,##0">
                  <c:v>1382.8596472081183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3A-4F15-877D-38FBCA6C2FA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928.53859143090028</c:v>
                </c:pt>
                <c:pt idx="27" formatCode="#,##0">
                  <c:v>950.85470564227603</c:v>
                </c:pt>
                <c:pt idx="28" formatCode="#,##0">
                  <c:v>972.70837488134293</c:v>
                </c:pt>
                <c:pt idx="29" formatCode="#,##0">
                  <c:v>994.36854261385577</c:v>
                </c:pt>
                <c:pt idx="30" formatCode="#,##0">
                  <c:v>1016.0938918654668</c:v>
                </c:pt>
                <c:pt idx="31" formatCode="#,##0">
                  <c:v>1037.9916589332797</c:v>
                </c:pt>
                <c:pt idx="32" formatCode="#,##0">
                  <c:v>1060.099255184231</c:v>
                </c:pt>
                <c:pt idx="33" formatCode="#,##0">
                  <c:v>1082.1301693879789</c:v>
                </c:pt>
                <c:pt idx="34" formatCode="#,##0">
                  <c:v>1103.977487682984</c:v>
                </c:pt>
                <c:pt idx="35" formatCode="#,##0">
                  <c:v>1125.71502421738</c:v>
                </c:pt>
                <c:pt idx="36" formatCode="#,##0">
                  <c:v>1147.5376274898058</c:v>
                </c:pt>
                <c:pt idx="37" formatCode="#,##0">
                  <c:v>1169.4792464149582</c:v>
                </c:pt>
                <c:pt idx="38" formatCode="#,##0">
                  <c:v>1191.4873142955169</c:v>
                </c:pt>
                <c:pt idx="39" formatCode="#,##0">
                  <c:v>1213.503234979125</c:v>
                </c:pt>
                <c:pt idx="40" formatCode="#,##0">
                  <c:v>1235.4712248334115</c:v>
                </c:pt>
                <c:pt idx="41" formatCode="#,##0">
                  <c:v>1257.4151642995248</c:v>
                </c:pt>
                <c:pt idx="42" formatCode="#,##0">
                  <c:v>1279.4032557184278</c:v>
                </c:pt>
                <c:pt idx="43" formatCode="#,##0">
                  <c:v>1301.4656917556092</c:v>
                </c:pt>
                <c:pt idx="44" formatCode="#,##0">
                  <c:v>1323.5776845173507</c:v>
                </c:pt>
                <c:pt idx="45" formatCode="#,##0">
                  <c:v>1345.7080956215366</c:v>
                </c:pt>
                <c:pt idx="46" formatCode="#,##0">
                  <c:v>1367.8407129188906</c:v>
                </c:pt>
                <c:pt idx="47" formatCode="#,##0">
                  <c:v>1389.9962802787359</c:v>
                </c:pt>
                <c:pt idx="48" formatCode="#,##0">
                  <c:v>1412.1891570986552</c:v>
                </c:pt>
                <c:pt idx="49" formatCode="#,##0">
                  <c:v>1434.4225602458275</c:v>
                </c:pt>
                <c:pt idx="50" formatCode="#,##0">
                  <c:v>1456.6927949736291</c:v>
                </c:pt>
                <c:pt idx="51" formatCode="#,##0">
                  <c:v>1478.9878374655536</c:v>
                </c:pt>
                <c:pt idx="52" formatCode="#,##0">
                  <c:v>1501.3080640968324</c:v>
                </c:pt>
                <c:pt idx="53" formatCode="#,##0">
                  <c:v>1523.6579750071946</c:v>
                </c:pt>
                <c:pt idx="54" formatCode="#,##0">
                  <c:v>1546.0429295944014</c:v>
                </c:pt>
                <c:pt idx="55" formatCode="#,##0">
                  <c:v>1568.4629832750841</c:v>
                </c:pt>
                <c:pt idx="56" formatCode="#,##0">
                  <c:v>1590.9140458976156</c:v>
                </c:pt>
                <c:pt idx="57" formatCode="#,##0">
                  <c:v>1613.3918112833317</c:v>
                </c:pt>
                <c:pt idx="58" formatCode="#,##0">
                  <c:v>1635.8980333527265</c:v>
                </c:pt>
                <c:pt idx="59" formatCode="#,##0">
                  <c:v>1658.4358393214075</c:v>
                </c:pt>
                <c:pt idx="60" formatCode="#,##0">
                  <c:v>1681.0058771793442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3A-4F15-877D-38FBCA6C2FAB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930.34893421394031</c:v>
                </c:pt>
                <c:pt idx="27" formatCode="#,##0">
                  <c:v>955.24692710483862</c:v>
                </c:pt>
                <c:pt idx="28" formatCode="#,##0">
                  <c:v>980.0389340158813</c:v>
                </c:pt>
                <c:pt idx="29" formatCode="#,##0">
                  <c:v>1005.2587469588136</c:v>
                </c:pt>
                <c:pt idx="30" formatCode="#,##0">
                  <c:v>1031.4076981754138</c:v>
                </c:pt>
                <c:pt idx="31" formatCode="#,##0">
                  <c:v>1058.7490843240387</c:v>
                </c:pt>
                <c:pt idx="32" formatCode="#,##0">
                  <c:v>1087.3987290633952</c:v>
                </c:pt>
                <c:pt idx="33" formatCode="#,##0">
                  <c:v>1116.8133439832779</c:v>
                </c:pt>
                <c:pt idx="34" formatCode="#,##0">
                  <c:v>1146.8190134508786</c:v>
                </c:pt>
                <c:pt idx="35" formatCode="#,##0">
                  <c:v>1177.6103941699571</c:v>
                </c:pt>
                <c:pt idx="36" formatCode="#,##0">
                  <c:v>1209.6226088118683</c:v>
                </c:pt>
                <c:pt idx="37" formatCode="#,##0">
                  <c:v>1242.9510566047065</c:v>
                </c:pt>
                <c:pt idx="38" formatCode="#,##0">
                  <c:v>1277.4996225875639</c:v>
                </c:pt>
                <c:pt idx="39" formatCode="#,##0">
                  <c:v>1313.1554660978559</c:v>
                </c:pt>
                <c:pt idx="40" formatCode="#,##0">
                  <c:v>1349.8582196332202</c:v>
                </c:pt>
                <c:pt idx="41" formatCode="#,##0">
                  <c:v>1387.7452994736277</c:v>
                </c:pt>
                <c:pt idx="42" formatCode="#,##0">
                  <c:v>1427.0111660301736</c:v>
                </c:pt>
                <c:pt idx="43" formatCode="#,##0">
                  <c:v>1467.7469136969962</c:v>
                </c:pt>
                <c:pt idx="44" formatCode="#,##0">
                  <c:v>1509.9079500557627</c:v>
                </c:pt>
                <c:pt idx="45" formatCode="#,##0">
                  <c:v>1553.4568843380844</c:v>
                </c:pt>
                <c:pt idx="46" formatCode="#,##0">
                  <c:v>1598.4372979448951</c:v>
                </c:pt>
                <c:pt idx="47" formatCode="#,##0">
                  <c:v>1644.9598615041568</c:v>
                </c:pt>
                <c:pt idx="48" formatCode="#,##0">
                  <c:v>1693.1224810846247</c:v>
                </c:pt>
                <c:pt idx="49" formatCode="#,##0">
                  <c:v>1742.9818942766101</c:v>
                </c:pt>
                <c:pt idx="50" formatCode="#,##0">
                  <c:v>1794.5580960188984</c:v>
                </c:pt>
                <c:pt idx="51" formatCode="#,##0">
                  <c:v>1847.8764296684174</c:v>
                </c:pt>
                <c:pt idx="52" formatCode="#,##0">
                  <c:v>1903.0008185994625</c:v>
                </c:pt>
                <c:pt idx="53" formatCode="#,##0">
                  <c:v>1960.0263057557063</c:v>
                </c:pt>
                <c:pt idx="54" formatCode="#,##0">
                  <c:v>2019.0337042739345</c:v>
                </c:pt>
                <c:pt idx="55" formatCode="#,##0">
                  <c:v>2080.079173680148</c:v>
                </c:pt>
                <c:pt idx="56" formatCode="#,##0">
                  <c:v>2143.2138865432385</c:v>
                </c:pt>
                <c:pt idx="57" formatCode="#,##0">
                  <c:v>2208.4955428521703</c:v>
                </c:pt>
                <c:pt idx="58" formatCode="#,##0">
                  <c:v>2276.0065637739926</c:v>
                </c:pt>
                <c:pt idx="59" formatCode="#,##0">
                  <c:v>2345.8357519954207</c:v>
                </c:pt>
                <c:pt idx="60" formatCode="#,##0">
                  <c:v>2418.0684089223569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3A-4F15-877D-38FBCA6C2FA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3A-4F15-877D-38FBCA6C2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41</c:v>
                </c:pt>
                <c:pt idx="1">
                  <c:v>121</c:v>
                </c:pt>
                <c:pt idx="2">
                  <c:v>172</c:v>
                </c:pt>
                <c:pt idx="3">
                  <c:v>241</c:v>
                </c:pt>
                <c:pt idx="4">
                  <c:v>292</c:v>
                </c:pt>
                <c:pt idx="5">
                  <c:v>359</c:v>
                </c:pt>
                <c:pt idx="6">
                  <c:v>394</c:v>
                </c:pt>
                <c:pt idx="7">
                  <c:v>436</c:v>
                </c:pt>
                <c:pt idx="8">
                  <c:v>498</c:v>
                </c:pt>
                <c:pt idx="9">
                  <c:v>546</c:v>
                </c:pt>
                <c:pt idx="10">
                  <c:v>576</c:v>
                </c:pt>
                <c:pt idx="11">
                  <c:v>635</c:v>
                </c:pt>
                <c:pt idx="12">
                  <c:v>732</c:v>
                </c:pt>
                <c:pt idx="13">
                  <c:v>758</c:v>
                </c:pt>
                <c:pt idx="14">
                  <c:v>784</c:v>
                </c:pt>
                <c:pt idx="15">
                  <c:v>861</c:v>
                </c:pt>
                <c:pt idx="16">
                  <c:v>894</c:v>
                </c:pt>
                <c:pt idx="17">
                  <c:v>944</c:v>
                </c:pt>
                <c:pt idx="18">
                  <c:v>970</c:v>
                </c:pt>
                <c:pt idx="19">
                  <c:v>989</c:v>
                </c:pt>
                <c:pt idx="20">
                  <c:v>1000</c:v>
                </c:pt>
                <c:pt idx="21">
                  <c:v>1011</c:v>
                </c:pt>
                <c:pt idx="22">
                  <c:v>1055</c:v>
                </c:pt>
                <c:pt idx="23">
                  <c:v>1088</c:v>
                </c:pt>
                <c:pt idx="24">
                  <c:v>1121</c:v>
                </c:pt>
                <c:pt idx="25">
                  <c:v>1141</c:v>
                </c:pt>
                <c:pt idx="26">
                  <c:v>1157</c:v>
                </c:pt>
                <c:pt idx="27">
                  <c:v>1172</c:v>
                </c:pt>
                <c:pt idx="28">
                  <c:v>1198</c:v>
                </c:pt>
                <c:pt idx="29">
                  <c:v>1215</c:v>
                </c:pt>
                <c:pt idx="30">
                  <c:v>1243</c:v>
                </c:pt>
                <c:pt idx="31">
                  <c:v>1263</c:v>
                </c:pt>
                <c:pt idx="32">
                  <c:v>1285</c:v>
                </c:pt>
                <c:pt idx="33">
                  <c:v>1321</c:v>
                </c:pt>
                <c:pt idx="34">
                  <c:v>1331</c:v>
                </c:pt>
                <c:pt idx="35">
                  <c:v>1343</c:v>
                </c:pt>
                <c:pt idx="36">
                  <c:v>1367</c:v>
                </c:pt>
                <c:pt idx="37">
                  <c:v>1394</c:v>
                </c:pt>
                <c:pt idx="38">
                  <c:v>1432</c:v>
                </c:pt>
                <c:pt idx="39">
                  <c:v>1451</c:v>
                </c:pt>
                <c:pt idx="40">
                  <c:v>1460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2-47CE-B39A-AD3599484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1159.4219254350044</c:v>
                </c:pt>
                <c:pt idx="27" formatCode="#,##0">
                  <c:v>1177.642668474431</c:v>
                </c:pt>
                <c:pt idx="28" formatCode="#,##0">
                  <c:v>1194.9657656151139</c:v>
                </c:pt>
                <c:pt idx="29" formatCode="#,##0">
                  <c:v>1211.4869338136809</c:v>
                </c:pt>
                <c:pt idx="30" formatCode="#,##0">
                  <c:v>1227.2827443725296</c:v>
                </c:pt>
                <c:pt idx="31" formatCode="#,##0">
                  <c:v>1242.3443365214989</c:v>
                </c:pt>
                <c:pt idx="32" formatCode="#,##0">
                  <c:v>1256.6606832172611</c:v>
                </c:pt>
                <c:pt idx="33" formatCode="#,##0">
                  <c:v>1270.2260522705028</c:v>
                </c:pt>
                <c:pt idx="34" formatCode="#,##0">
                  <c:v>1283.0643164900885</c:v>
                </c:pt>
                <c:pt idx="35" formatCode="#,##0">
                  <c:v>1295.2350124098766</c:v>
                </c:pt>
                <c:pt idx="36" formatCode="#,##0">
                  <c:v>1306.8079711604164</c:v>
                </c:pt>
                <c:pt idx="37" formatCode="#,##0">
                  <c:v>1317.8174069229308</c:v>
                </c:pt>
                <c:pt idx="38" formatCode="#,##0">
                  <c:v>1328.2807141799578</c:v>
                </c:pt>
                <c:pt idx="39" formatCode="#,##0">
                  <c:v>1338.2214106749279</c:v>
                </c:pt>
                <c:pt idx="40" formatCode="#,##0">
                  <c:v>1347.65215507844</c:v>
                </c:pt>
                <c:pt idx="41" formatCode="#,##0">
                  <c:v>1356.5936848298563</c:v>
                </c:pt>
                <c:pt idx="42" formatCode="#,##0">
                  <c:v>1365.0930931954572</c:v>
                </c:pt>
                <c:pt idx="43" formatCode="#,##0">
                  <c:v>1373.1788376418517</c:v>
                </c:pt>
                <c:pt idx="44" formatCode="#,##0">
                  <c:v>1380.8754437707059</c:v>
                </c:pt>
                <c:pt idx="45" formatCode="#,##0">
                  <c:v>1388.1956464362627</c:v>
                </c:pt>
                <c:pt idx="46" formatCode="#,##0">
                  <c:v>1395.1542554249472</c:v>
                </c:pt>
                <c:pt idx="47" formatCode="#,##0">
                  <c:v>1401.7720388101629</c:v>
                </c:pt>
                <c:pt idx="48" formatCode="#,##0">
                  <c:v>1408.0627109911445</c:v>
                </c:pt>
                <c:pt idx="49" formatCode="#,##0">
                  <c:v>1414.0494813132398</c:v>
                </c:pt>
                <c:pt idx="50" formatCode="#,##0">
                  <c:v>1419.7488445026381</c:v>
                </c:pt>
                <c:pt idx="51" formatCode="#,##0">
                  <c:v>1425.1775165248664</c:v>
                </c:pt>
                <c:pt idx="52" formatCode="#,##0">
                  <c:v>1430.3521946688438</c:v>
                </c:pt>
                <c:pt idx="53" formatCode="#,##0">
                  <c:v>1435.2808748611947</c:v>
                </c:pt>
                <c:pt idx="54" formatCode="#,##0">
                  <c:v>1439.9755843019193</c:v>
                </c:pt>
                <c:pt idx="55" formatCode="#,##0">
                  <c:v>1444.448977195776</c:v>
                </c:pt>
                <c:pt idx="56" formatCode="#,##0">
                  <c:v>1448.7126356268527</c:v>
                </c:pt>
                <c:pt idx="57" formatCode="#,##0">
                  <c:v>1452.7799664609886</c:v>
                </c:pt>
                <c:pt idx="58" formatCode="#,##0">
                  <c:v>1456.6618397918098</c:v>
                </c:pt>
                <c:pt idx="59" formatCode="#,##0">
                  <c:v>1460.3684789954498</c:v>
                </c:pt>
                <c:pt idx="60" formatCode="#,##0">
                  <c:v>1463.9098407053762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52-47CE-B39A-AD3599484FA5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1160.4178898925052</c:v>
                </c:pt>
                <c:pt idx="27" formatCode="#,##0">
                  <c:v>1180.0577378750409</c:v>
                </c:pt>
                <c:pt idx="28" formatCode="#,##0">
                  <c:v>1198.99726558767</c:v>
                </c:pt>
                <c:pt idx="29" formatCode="#,##0">
                  <c:v>1217.3781443365567</c:v>
                </c:pt>
                <c:pt idx="30" formatCode="#,##0">
                  <c:v>1235.3287816286609</c:v>
                </c:pt>
                <c:pt idx="31" formatCode="#,##0">
                  <c:v>1252.8783372193816</c:v>
                </c:pt>
                <c:pt idx="32" formatCode="#,##0">
                  <c:v>1270.0301258539175</c:v>
                </c:pt>
                <c:pt idx="33" formatCode="#,##0">
                  <c:v>1286.669168295236</c:v>
                </c:pt>
                <c:pt idx="34" formatCode="#,##0">
                  <c:v>1302.7643958249748</c:v>
                </c:pt>
                <c:pt idx="35" formatCode="#,##0">
                  <c:v>1318.3657043895334</c:v>
                </c:pt>
                <c:pt idx="36" formatCode="#,##0">
                  <c:v>1333.5711008849157</c:v>
                </c:pt>
                <c:pt idx="37" formatCode="#,##0">
                  <c:v>1348.4067776671684</c:v>
                </c:pt>
                <c:pt idx="38" formatCode="#,##0">
                  <c:v>1362.8647920938802</c:v>
                </c:pt>
                <c:pt idx="39" formatCode="#,##0">
                  <c:v>1376.9346941800309</c:v>
                </c:pt>
                <c:pt idx="40" formatCode="#,##0">
                  <c:v>1390.59662335134</c:v>
                </c:pt>
                <c:pt idx="41" formatCode="#,##0">
                  <c:v>1403.8670067151343</c:v>
                </c:pt>
                <c:pt idx="42" formatCode="#,##0">
                  <c:v>1416.7885931367678</c:v>
                </c:pt>
                <c:pt idx="43" formatCode="#,##0">
                  <c:v>1429.3834571529978</c:v>
                </c:pt>
                <c:pt idx="44" formatCode="#,##0">
                  <c:v>1441.658739221421</c:v>
                </c:pt>
                <c:pt idx="45" formatCode="#,##0">
                  <c:v>1453.6107208641138</c:v>
                </c:pt>
                <c:pt idx="46" formatCode="#,##0">
                  <c:v>1465.2372200422803</c:v>
                </c:pt>
                <c:pt idx="47" formatCode="#,##0">
                  <c:v>1476.5552970636595</c:v>
                </c:pt>
                <c:pt idx="48" formatCode="#,##0">
                  <c:v>1487.5724725235459</c:v>
                </c:pt>
                <c:pt idx="49" formatCode="#,##0">
                  <c:v>1498.3053135632649</c:v>
                </c:pt>
                <c:pt idx="50" formatCode="#,##0">
                  <c:v>1508.7647214275594</c:v>
                </c:pt>
                <c:pt idx="51" formatCode="#,##0">
                  <c:v>1518.9515304815204</c:v>
                </c:pt>
                <c:pt idx="52" formatCode="#,##0">
                  <c:v>1528.8765212038179</c:v>
                </c:pt>
                <c:pt idx="53" formatCode="#,##0">
                  <c:v>1538.5424763130161</c:v>
                </c:pt>
                <c:pt idx="54" formatCode="#,##0">
                  <c:v>1547.9584437772567</c:v>
                </c:pt>
                <c:pt idx="55" formatCode="#,##0">
                  <c:v>1557.1322304258256</c:v>
                </c:pt>
                <c:pt idx="56" formatCode="#,##0">
                  <c:v>1566.0731658436287</c:v>
                </c:pt>
                <c:pt idx="57" formatCode="#,##0">
                  <c:v>1574.7874253551458</c:v>
                </c:pt>
                <c:pt idx="58" formatCode="#,##0">
                  <c:v>1583.2805340575005</c:v>
                </c:pt>
                <c:pt idx="59" formatCode="#,##0">
                  <c:v>1591.5551976023648</c:v>
                </c:pt>
                <c:pt idx="60" formatCode="#,##0">
                  <c:v>1599.6237563451741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52-47CE-B39A-AD3599484FA5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1161.7239435478557</c:v>
                </c:pt>
                <c:pt idx="27" formatCode="#,##0">
                  <c:v>1183.2334512214709</c:v>
                </c:pt>
                <c:pt idx="28" formatCode="#,##0">
                  <c:v>1204.2972288012943</c:v>
                </c:pt>
                <c:pt idx="29" formatCode="#,##0">
                  <c:v>1225.1744989049212</c:v>
                </c:pt>
                <c:pt idx="30" formatCode="#,##0">
                  <c:v>1246.1145945691246</c:v>
                </c:pt>
                <c:pt idx="31" formatCode="#,##0">
                  <c:v>1267.2208760802696</c:v>
                </c:pt>
                <c:pt idx="32" formatCode="#,##0">
                  <c:v>1288.5294025872106</c:v>
                </c:pt>
                <c:pt idx="33" formatCode="#,##0">
                  <c:v>1309.7640186872086</c:v>
                </c:pt>
                <c:pt idx="34" formatCode="#,##0">
                  <c:v>1330.8216748751654</c:v>
                </c:pt>
                <c:pt idx="35" formatCode="#,##0">
                  <c:v>1351.7735173179565</c:v>
                </c:pt>
                <c:pt idx="36" formatCode="#,##0">
                  <c:v>1372.807351797403</c:v>
                </c:pt>
                <c:pt idx="37" formatCode="#,##0">
                  <c:v>1393.955900158996</c:v>
                </c:pt>
                <c:pt idx="38" formatCode="#,##0">
                  <c:v>1415.1684957065222</c:v>
                </c:pt>
                <c:pt idx="39" formatCode="#,##0">
                  <c:v>1436.3886602208433</c:v>
                </c:pt>
                <c:pt idx="40" formatCode="#,##0">
                  <c:v>1457.5626263454569</c:v>
                </c:pt>
                <c:pt idx="41" formatCode="#,##0">
                  <c:v>1478.713411373036</c:v>
                </c:pt>
                <c:pt idx="42" formatCode="#,##0">
                  <c:v>1499.9067524996894</c:v>
                </c:pt>
                <c:pt idx="43" formatCode="#,##0">
                  <c:v>1521.1717510897438</c:v>
                </c:pt>
                <c:pt idx="44" formatCode="#,##0">
                  <c:v>1542.4845151974464</c:v>
                </c:pt>
                <c:pt idx="45" formatCode="#,##0">
                  <c:v>1563.8150319243725</c:v>
                </c:pt>
                <c:pt idx="46" formatCode="#,##0">
                  <c:v>1585.1476751025452</c:v>
                </c:pt>
                <c:pt idx="47" formatCode="#,##0">
                  <c:v>1606.5024388228778</c:v>
                </c:pt>
                <c:pt idx="48" formatCode="#,##0">
                  <c:v>1627.8931634685832</c:v>
                </c:pt>
                <c:pt idx="49" formatCode="#,##0">
                  <c:v>1649.3229496345325</c:v>
                </c:pt>
                <c:pt idx="50" formatCode="#,##0">
                  <c:v>1670.7882361191605</c:v>
                </c:pt>
                <c:pt idx="51" formatCode="#,##0">
                  <c:v>1692.2774337017383</c:v>
                </c:pt>
                <c:pt idx="52" formatCode="#,##0">
                  <c:v>1713.7909051535735</c:v>
                </c:pt>
                <c:pt idx="53" formatCode="#,##0">
                  <c:v>1735.3329879587418</c:v>
                </c:pt>
                <c:pt idx="54" formatCode="#,##0">
                  <c:v>1756.9088478018325</c:v>
                </c:pt>
                <c:pt idx="55" formatCode="#,##0">
                  <c:v>1778.5185380964665</c:v>
                </c:pt>
                <c:pt idx="56" formatCode="#,##0">
                  <c:v>1800.1581165278221</c:v>
                </c:pt>
                <c:pt idx="57" formatCode="#,##0">
                  <c:v>1821.8234325622473</c:v>
                </c:pt>
                <c:pt idx="58" formatCode="#,##0">
                  <c:v>1843.5161767255195</c:v>
                </c:pt>
                <c:pt idx="59" formatCode="#,##0">
                  <c:v>1865.2393632013566</c:v>
                </c:pt>
                <c:pt idx="60" formatCode="#,##0">
                  <c:v>1886.993616558404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52-47CE-B39A-AD3599484FA5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1163.4688522544004</c:v>
                </c:pt>
                <c:pt idx="27" formatCode="#,##0">
                  <c:v>1187.4669176914108</c:v>
                </c:pt>
                <c:pt idx="28" formatCode="#,##0">
                  <c:v>1211.3628279671145</c:v>
                </c:pt>
                <c:pt idx="29" formatCode="#,##0">
                  <c:v>1235.6710814060855</c:v>
                </c:pt>
                <c:pt idx="30" formatCode="#,##0">
                  <c:v>1260.8748898076276</c:v>
                </c:pt>
                <c:pt idx="31" formatCode="#,##0">
                  <c:v>1287.2280330834108</c:v>
                </c:pt>
                <c:pt idx="32" formatCode="#,##0">
                  <c:v>1314.8421484948387</c:v>
                </c:pt>
                <c:pt idx="33" formatCode="#,##0">
                  <c:v>1343.1935845621956</c:v>
                </c:pt>
                <c:pt idx="34" formatCode="#,##0">
                  <c:v>1372.114711759883</c:v>
                </c:pt>
                <c:pt idx="35" formatCode="#,##0">
                  <c:v>1401.7931510071876</c:v>
                </c:pt>
                <c:pt idx="36" formatCode="#,##0">
                  <c:v>1432.6482976499935</c:v>
                </c:pt>
                <c:pt idx="37" formatCode="#,##0">
                  <c:v>1464.7721027515245</c:v>
                </c:pt>
                <c:pt idx="38" formatCode="#,##0">
                  <c:v>1498.0719253856037</c:v>
                </c:pt>
                <c:pt idx="39" formatCode="#,##0">
                  <c:v>1532.4390034678131</c:v>
                </c:pt>
                <c:pt idx="40" formatCode="#,##0">
                  <c:v>1567.8151514537062</c:v>
                </c:pt>
                <c:pt idx="41" formatCode="#,##0">
                  <c:v>1604.3328187697616</c:v>
                </c:pt>
                <c:pt idx="42" formatCode="#,##0">
                  <c:v>1642.1794371375165</c:v>
                </c:pt>
                <c:pt idx="43" formatCode="#,##0">
                  <c:v>1681.4428083826469</c:v>
                </c:pt>
                <c:pt idx="44" formatCode="#,##0">
                  <c:v>1722.0799518609761</c:v>
                </c:pt>
                <c:pt idx="45" formatCode="#,##0">
                  <c:v>1764.0548282776715</c:v>
                </c:pt>
                <c:pt idx="46" formatCode="#,##0">
                  <c:v>1807.4094438023085</c:v>
                </c:pt>
                <c:pt idx="47" formatCode="#,##0">
                  <c:v>1852.2504689196689</c:v>
                </c:pt>
                <c:pt idx="48" formatCode="#,##0">
                  <c:v>1898.6722709249393</c:v>
                </c:pt>
                <c:pt idx="49" formatCode="#,##0">
                  <c:v>1946.7295366521544</c:v>
                </c:pt>
                <c:pt idx="50" formatCode="#,##0">
                  <c:v>1996.4415383314681</c:v>
                </c:pt>
                <c:pt idx="51" formatCode="#,##0">
                  <c:v>2047.83270329486</c:v>
                </c:pt>
                <c:pt idx="52" formatCode="#,##0">
                  <c:v>2100.9646444332166</c:v>
                </c:pt>
                <c:pt idx="53" formatCode="#,##0">
                  <c:v>2155.9289694030904</c:v>
                </c:pt>
                <c:pt idx="54" formatCode="#,##0">
                  <c:v>2212.8035703845153</c:v>
                </c:pt>
                <c:pt idx="55" formatCode="#,##0">
                  <c:v>2271.6425770411065</c:v>
                </c:pt>
                <c:pt idx="56" formatCode="#,##0">
                  <c:v>2332.4953123308323</c:v>
                </c:pt>
                <c:pt idx="57" formatCode="#,##0">
                  <c:v>2395.4173907008872</c:v>
                </c:pt>
                <c:pt idx="58" formatCode="#,##0">
                  <c:v>2460.4882542399928</c:v>
                </c:pt>
                <c:pt idx="59" formatCode="#,##0">
                  <c:v>2527.7934958992</c:v>
                </c:pt>
                <c:pt idx="60" formatCode="#,##0">
                  <c:v>2597.4153339010672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52-47CE-B39A-AD3599484FA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52-47CE-B39A-AD3599484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55</c:v>
                </c:pt>
                <c:pt idx="1">
                  <c:v>208</c:v>
                </c:pt>
                <c:pt idx="2">
                  <c:v>372</c:v>
                </c:pt>
                <c:pt idx="3">
                  <c:v>506</c:v>
                </c:pt>
                <c:pt idx="4">
                  <c:v>606</c:v>
                </c:pt>
                <c:pt idx="5">
                  <c:v>714</c:v>
                </c:pt>
                <c:pt idx="6">
                  <c:v>784</c:v>
                </c:pt>
                <c:pt idx="7">
                  <c:v>830</c:v>
                </c:pt>
                <c:pt idx="8">
                  <c:v>965</c:v>
                </c:pt>
                <c:pt idx="9">
                  <c:v>1055</c:v>
                </c:pt>
                <c:pt idx="10">
                  <c:v>1136</c:v>
                </c:pt>
                <c:pt idx="11">
                  <c:v>1213</c:v>
                </c:pt>
                <c:pt idx="12">
                  <c:v>1301</c:v>
                </c:pt>
                <c:pt idx="13">
                  <c:v>1352</c:v>
                </c:pt>
                <c:pt idx="14">
                  <c:v>1400</c:v>
                </c:pt>
                <c:pt idx="15">
                  <c:v>1470</c:v>
                </c:pt>
                <c:pt idx="16">
                  <c:v>1505</c:v>
                </c:pt>
                <c:pt idx="17">
                  <c:v>1581</c:v>
                </c:pt>
                <c:pt idx="18">
                  <c:v>1629</c:v>
                </c:pt>
                <c:pt idx="19">
                  <c:v>1678</c:v>
                </c:pt>
                <c:pt idx="20">
                  <c:v>1713</c:v>
                </c:pt>
                <c:pt idx="21">
                  <c:v>1752</c:v>
                </c:pt>
                <c:pt idx="22">
                  <c:v>1812</c:v>
                </c:pt>
                <c:pt idx="23">
                  <c:v>1889</c:v>
                </c:pt>
                <c:pt idx="24">
                  <c:v>1949</c:v>
                </c:pt>
                <c:pt idx="25">
                  <c:v>2011</c:v>
                </c:pt>
                <c:pt idx="26">
                  <c:v>2061</c:v>
                </c:pt>
                <c:pt idx="27">
                  <c:v>2089</c:v>
                </c:pt>
                <c:pt idx="28">
                  <c:v>2111</c:v>
                </c:pt>
                <c:pt idx="29">
                  <c:v>2171</c:v>
                </c:pt>
                <c:pt idx="30">
                  <c:v>2238</c:v>
                </c:pt>
                <c:pt idx="31">
                  <c:v>2292</c:v>
                </c:pt>
                <c:pt idx="32">
                  <c:v>2364</c:v>
                </c:pt>
                <c:pt idx="33">
                  <c:v>2446</c:v>
                </c:pt>
                <c:pt idx="34">
                  <c:v>2484</c:v>
                </c:pt>
                <c:pt idx="35">
                  <c:v>2526</c:v>
                </c:pt>
                <c:pt idx="36">
                  <c:v>2579</c:v>
                </c:pt>
                <c:pt idx="37">
                  <c:v>2626</c:v>
                </c:pt>
                <c:pt idx="38">
                  <c:v>2696</c:v>
                </c:pt>
                <c:pt idx="39">
                  <c:v>2768</c:v>
                </c:pt>
                <c:pt idx="40">
                  <c:v>2818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A-4274-8704-BE1E9E020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2054.5201377382914</c:v>
                </c:pt>
                <c:pt idx="27" formatCode="#,##0">
                  <c:v>2097.2250042369478</c:v>
                </c:pt>
                <c:pt idx="28" formatCode="#,##0">
                  <c:v>2137.8260131604234</c:v>
                </c:pt>
                <c:pt idx="29" formatCode="#,##0">
                  <c:v>2176.5475011258145</c:v>
                </c:pt>
                <c:pt idx="30" formatCode="#,##0">
                  <c:v>2213.5689321231166</c:v>
                </c:pt>
                <c:pt idx="31" formatCode="#,##0">
                  <c:v>2248.8695387222629</c:v>
                </c:pt>
                <c:pt idx="32" formatCode="#,##0">
                  <c:v>2282.4234762904557</c:v>
                </c:pt>
                <c:pt idx="33" formatCode="#,##0">
                  <c:v>2314.2173100089913</c:v>
                </c:pt>
                <c:pt idx="34" formatCode="#,##0">
                  <c:v>2344.3069917736448</c:v>
                </c:pt>
                <c:pt idx="35" formatCode="#,##0">
                  <c:v>2372.8320603356483</c:v>
                </c:pt>
                <c:pt idx="36" formatCode="#,##0">
                  <c:v>2399.9561824072262</c:v>
                </c:pt>
                <c:pt idx="37" formatCode="#,##0">
                  <c:v>2425.759547475619</c:v>
                </c:pt>
                <c:pt idx="38" formatCode="#,##0">
                  <c:v>2450.2829238592763</c:v>
                </c:pt>
                <c:pt idx="39" formatCode="#,##0">
                  <c:v>2473.5814312693624</c:v>
                </c:pt>
                <c:pt idx="40" formatCode="#,##0">
                  <c:v>2495.6847384650941</c:v>
                </c:pt>
                <c:pt idx="41" formatCode="#,##0">
                  <c:v>2516.6414488199757</c:v>
                </c:pt>
                <c:pt idx="42" formatCode="#,##0">
                  <c:v>2536.5619371768526</c:v>
                </c:pt>
                <c:pt idx="43" formatCode="#,##0">
                  <c:v>2555.5129007230898</c:v>
                </c:pt>
                <c:pt idx="44" formatCode="#,##0">
                  <c:v>2573.5518213375922</c:v>
                </c:pt>
                <c:pt idx="45" formatCode="#,##0">
                  <c:v>2590.7085463349904</c:v>
                </c:pt>
                <c:pt idx="46" formatCode="#,##0">
                  <c:v>2607.0177861522197</c:v>
                </c:pt>
                <c:pt idx="47" formatCode="#,##0">
                  <c:v>2622.5282159613193</c:v>
                </c:pt>
                <c:pt idx="48" formatCode="#,##0">
                  <c:v>2637.2719788854952</c:v>
                </c:pt>
                <c:pt idx="49" formatCode="#,##0">
                  <c:v>2651.3034718279059</c:v>
                </c:pt>
                <c:pt idx="50" formatCode="#,##0">
                  <c:v>2664.661354303058</c:v>
                </c:pt>
                <c:pt idx="51" formatCode="#,##0">
                  <c:v>2677.3848043551557</c:v>
                </c:pt>
                <c:pt idx="52" formatCode="#,##0">
                  <c:v>2689.5129562551028</c:v>
                </c:pt>
                <c:pt idx="53" formatCode="#,##0">
                  <c:v>2701.0645504559252</c:v>
                </c:pt>
                <c:pt idx="54" formatCode="#,##0">
                  <c:v>2712.0677757076232</c:v>
                </c:pt>
                <c:pt idx="55" formatCode="#,##0">
                  <c:v>2722.5522903026003</c:v>
                </c:pt>
                <c:pt idx="56" formatCode="#,##0">
                  <c:v>2732.5452397504359</c:v>
                </c:pt>
                <c:pt idx="57" formatCode="#,##0">
                  <c:v>2742.0780463929418</c:v>
                </c:pt>
                <c:pt idx="58" formatCode="#,##0">
                  <c:v>2751.1761870120545</c:v>
                </c:pt>
                <c:pt idx="59" formatCode="#,##0">
                  <c:v>2759.8636226455856</c:v>
                </c:pt>
                <c:pt idx="60" formatCode="#,##0">
                  <c:v>2768.1636891532257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AA-4274-8704-BE1E9E020DDC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2056.8544294355593</c:v>
                </c:pt>
                <c:pt idx="27" formatCode="#,##0">
                  <c:v>2102.8853231446269</c:v>
                </c:pt>
                <c:pt idx="28" formatCode="#,##0">
                  <c:v>2147.2748412211017</c:v>
                </c:pt>
                <c:pt idx="29" formatCode="#,##0">
                  <c:v>2190.3550257888046</c:v>
                </c:pt>
                <c:pt idx="30" formatCode="#,##0">
                  <c:v>2232.426831942174</c:v>
                </c:pt>
                <c:pt idx="31" formatCode="#,##0">
                  <c:v>2273.5586028579255</c:v>
                </c:pt>
                <c:pt idx="32" formatCode="#,##0">
                  <c:v>2313.7581074701193</c:v>
                </c:pt>
                <c:pt idx="33" formatCode="#,##0">
                  <c:v>2352.7558631919592</c:v>
                </c:pt>
                <c:pt idx="34" formatCode="#,##0">
                  <c:v>2390.4790527147848</c:v>
                </c:pt>
                <c:pt idx="35" formatCode="#,##0">
                  <c:v>2427.0446196629691</c:v>
                </c:pt>
                <c:pt idx="36" formatCode="#,##0">
                  <c:v>2462.6822676990214</c:v>
                </c:pt>
                <c:pt idx="37" formatCode="#,##0">
                  <c:v>2497.4533851574261</c:v>
                </c:pt>
                <c:pt idx="38" formatCode="#,##0">
                  <c:v>2531.3393564700318</c:v>
                </c:pt>
                <c:pt idx="39" formatCode="#,##0">
                  <c:v>2564.3156894844478</c:v>
                </c:pt>
                <c:pt idx="40" formatCode="#,##0">
                  <c:v>2596.3358359797035</c:v>
                </c:pt>
                <c:pt idx="41" formatCode="#,##0">
                  <c:v>2627.438296988596</c:v>
                </c:pt>
                <c:pt idx="42" formatCode="#,##0">
                  <c:v>2657.7232651642994</c:v>
                </c:pt>
                <c:pt idx="43" formatCode="#,##0">
                  <c:v>2687.2424777023384</c:v>
                </c:pt>
                <c:pt idx="44" formatCode="#,##0">
                  <c:v>2716.012670050206</c:v>
                </c:pt>
                <c:pt idx="45" formatCode="#,##0">
                  <c:v>2744.0251270252666</c:v>
                </c:pt>
                <c:pt idx="46" formatCode="#,##0">
                  <c:v>2771.2747344740947</c:v>
                </c:pt>
                <c:pt idx="47" formatCode="#,##0">
                  <c:v>2797.8014774929525</c:v>
                </c:pt>
                <c:pt idx="48" formatCode="#,##0">
                  <c:v>2823.6229824770608</c:v>
                </c:pt>
                <c:pt idx="49" formatCode="#,##0">
                  <c:v>2848.7780786639023</c:v>
                </c:pt>
                <c:pt idx="50" formatCode="#,##0">
                  <c:v>2873.2923158458425</c:v>
                </c:pt>
                <c:pt idx="51" formatCode="#,##0">
                  <c:v>2897.1676495660636</c:v>
                </c:pt>
                <c:pt idx="52" formatCode="#,##0">
                  <c:v>2920.4293465714481</c:v>
                </c:pt>
                <c:pt idx="53" formatCode="#,##0">
                  <c:v>2943.0839288586317</c:v>
                </c:pt>
                <c:pt idx="54" formatCode="#,##0">
                  <c:v>2965.1526026029451</c:v>
                </c:pt>
                <c:pt idx="55" formatCode="#,##0">
                  <c:v>2986.653665060529</c:v>
                </c:pt>
                <c:pt idx="56" formatCode="#,##0">
                  <c:v>3007.608982446005</c:v>
                </c:pt>
                <c:pt idx="57" formatCode="#,##0">
                  <c:v>3028.0330281761235</c:v>
                </c:pt>
                <c:pt idx="58" formatCode="#,##0">
                  <c:v>3047.9387516972674</c:v>
                </c:pt>
                <c:pt idx="59" formatCode="#,##0">
                  <c:v>3067.3324943805428</c:v>
                </c:pt>
                <c:pt idx="60" formatCode="#,##0">
                  <c:v>3086.2431789340021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AA-4274-8704-BE1E9E020DDC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2059.9154926902866</c:v>
                </c:pt>
                <c:pt idx="27" formatCode="#,##0">
                  <c:v>2110.3284013003226</c:v>
                </c:pt>
                <c:pt idx="28" formatCode="#,##0">
                  <c:v>2159.6966300030335</c:v>
                </c:pt>
                <c:pt idx="29" formatCode="#,##0">
                  <c:v>2208.627731808409</c:v>
                </c:pt>
                <c:pt idx="30" formatCode="#,##0">
                  <c:v>2257.7060810213861</c:v>
                </c:pt>
                <c:pt idx="31" formatCode="#,##0">
                  <c:v>2307.1739283131319</c:v>
                </c:pt>
                <c:pt idx="32" formatCode="#,##0">
                  <c:v>2357.1157873137749</c:v>
                </c:pt>
                <c:pt idx="33" formatCode="#,##0">
                  <c:v>2406.8844187981449</c:v>
                </c:pt>
                <c:pt idx="34" formatCode="#,##0">
                  <c:v>2456.2383004886688</c:v>
                </c:pt>
                <c:pt idx="35" formatCode="#,##0">
                  <c:v>2505.3441812139608</c:v>
                </c:pt>
                <c:pt idx="36" formatCode="#,##0">
                  <c:v>2554.6422307751636</c:v>
                </c:pt>
                <c:pt idx="37" formatCode="#,##0">
                  <c:v>2604.2091409976465</c:v>
                </c:pt>
                <c:pt idx="38" formatCode="#,##0">
                  <c:v>2653.9261618121618</c:v>
                </c:pt>
                <c:pt idx="39" formatCode="#,##0">
                  <c:v>2703.6609223926016</c:v>
                </c:pt>
                <c:pt idx="40" formatCode="#,##0">
                  <c:v>2753.2874054971644</c:v>
                </c:pt>
                <c:pt idx="41" formatCode="#,##0">
                  <c:v>2802.8595579055532</c:v>
                </c:pt>
                <c:pt idx="42" formatCode="#,##0">
                  <c:v>2852.5314511711472</c:v>
                </c:pt>
                <c:pt idx="43" formatCode="#,##0">
                  <c:v>2902.3712916165869</c:v>
                </c:pt>
                <c:pt idx="44" formatCode="#,##0">
                  <c:v>2952.3230824940151</c:v>
                </c:pt>
                <c:pt idx="45" formatCode="#,##0">
                  <c:v>3002.3164810727485</c:v>
                </c:pt>
                <c:pt idx="46" formatCode="#,##0">
                  <c:v>3052.3148635215903</c:v>
                </c:pt>
                <c:pt idx="47" formatCode="#,##0">
                  <c:v>3102.3650909911203</c:v>
                </c:pt>
                <c:pt idx="48" formatCode="#,##0">
                  <c:v>3152.4996018794923</c:v>
                </c:pt>
                <c:pt idx="49" formatCode="#,##0">
                  <c:v>3202.7256632059357</c:v>
                </c:pt>
                <c:pt idx="50" formatCode="#,##0">
                  <c:v>3253.0349284042827</c:v>
                </c:pt>
                <c:pt idx="51" formatCode="#,##0">
                  <c:v>3303.4002352384496</c:v>
                </c:pt>
                <c:pt idx="52" formatCode="#,##0">
                  <c:v>3353.8224339536878</c:v>
                </c:pt>
                <c:pt idx="53" formatCode="#,##0">
                  <c:v>3404.3116905283014</c:v>
                </c:pt>
                <c:pt idx="54" formatCode="#,##0">
                  <c:v>3454.8801120355447</c:v>
                </c:pt>
                <c:pt idx="55" formatCode="#,##0">
                  <c:v>3505.5278236635936</c:v>
                </c:pt>
                <c:pt idx="56" formatCode="#,##0">
                  <c:v>3556.2455856120832</c:v>
                </c:pt>
                <c:pt idx="57" formatCode="#,##0">
                  <c:v>3607.0236700677669</c:v>
                </c:pt>
                <c:pt idx="58" formatCode="#,##0">
                  <c:v>3657.8660392004367</c:v>
                </c:pt>
                <c:pt idx="59" formatCode="#,##0">
                  <c:v>3708.7797575031796</c:v>
                </c:pt>
                <c:pt idx="60" formatCode="#,##0">
                  <c:v>3759.7662888087598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AA-4274-8704-BE1E9E020DDC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2064.0051224712506</c:v>
                </c:pt>
                <c:pt idx="27" formatCode="#,##0">
                  <c:v>2120.2505883392437</c:v>
                </c:pt>
                <c:pt idx="28" formatCode="#,##0">
                  <c:v>2176.2566280479246</c:v>
                </c:pt>
                <c:pt idx="29" formatCode="#,##0">
                  <c:v>2233.2290970455128</c:v>
                </c:pt>
                <c:pt idx="30" formatCode="#,##0">
                  <c:v>2292.3005229866271</c:v>
                </c:pt>
                <c:pt idx="31" formatCode="#,##0">
                  <c:v>2354.0657025392438</c:v>
                </c:pt>
                <c:pt idx="32" formatCode="#,##0">
                  <c:v>2418.786285534778</c:v>
                </c:pt>
                <c:pt idx="33" formatCode="#,##0">
                  <c:v>2485.2349638176461</c:v>
                </c:pt>
                <c:pt idx="34" formatCode="#,##0">
                  <c:v>2553.0188556872258</c:v>
                </c:pt>
                <c:pt idx="35" formatCode="#,##0">
                  <c:v>2622.5776976730958</c:v>
                </c:pt>
                <c:pt idx="36" formatCode="#,##0">
                  <c:v>2694.8944476171723</c:v>
                </c:pt>
                <c:pt idx="37" formatCode="#,##0">
                  <c:v>2770.1846158238855</c:v>
                </c:pt>
                <c:pt idx="38" formatCode="#,##0">
                  <c:v>2848.2310751225086</c:v>
                </c:pt>
                <c:pt idx="39" formatCode="#,##0">
                  <c:v>2928.7789143776868</c:v>
                </c:pt>
                <c:pt idx="40" formatCode="#,##0">
                  <c:v>3011.6917612196239</c:v>
                </c:pt>
                <c:pt idx="41" formatCode="#,##0">
                  <c:v>3097.2800439916291</c:v>
                </c:pt>
                <c:pt idx="42" formatCode="#,##0">
                  <c:v>3185.9830557910545</c:v>
                </c:pt>
                <c:pt idx="43" formatCode="#,##0">
                  <c:v>3278.0065821468293</c:v>
                </c:pt>
                <c:pt idx="44" formatCode="#,##0">
                  <c:v>3373.2498871741627</c:v>
                </c:pt>
                <c:pt idx="45" formatCode="#,##0">
                  <c:v>3471.6285037757925</c:v>
                </c:pt>
                <c:pt idx="46" formatCode="#,##0">
                  <c:v>3573.2408839116606</c:v>
                </c:pt>
                <c:pt idx="47" formatCode="#,##0">
                  <c:v>3678.3370365304745</c:v>
                </c:pt>
                <c:pt idx="48" formatCode="#,##0">
                  <c:v>3787.1381349803269</c:v>
                </c:pt>
                <c:pt idx="49" formatCode="#,##0">
                  <c:v>3899.772351528487</c:v>
                </c:pt>
                <c:pt idx="50" formatCode="#,##0">
                  <c:v>4016.2848554643788</c:v>
                </c:pt>
                <c:pt idx="51" formatCode="#,##0">
                  <c:v>4136.732898347329</c:v>
                </c:pt>
                <c:pt idx="52" formatCode="#,##0">
                  <c:v>4261.2608853903521</c:v>
                </c:pt>
                <c:pt idx="53" formatCode="#,##0">
                  <c:v>4390.0835220384924</c:v>
                </c:pt>
                <c:pt idx="54" formatCode="#,##0">
                  <c:v>4523.3833680887074</c:v>
                </c:pt>
                <c:pt idx="55" formatCode="#,##0">
                  <c:v>4661.2872899400936</c:v>
                </c:pt>
                <c:pt idx="56" formatCode="#,##0">
                  <c:v>4803.9108882753881</c:v>
                </c:pt>
                <c:pt idx="57" formatCode="#,##0">
                  <c:v>4951.3845094552044</c:v>
                </c:pt>
                <c:pt idx="58" formatCode="#,##0">
                  <c:v>5103.8943458749836</c:v>
                </c:pt>
                <c:pt idx="59" formatCode="#,##0">
                  <c:v>5261.6410060137514</c:v>
                </c:pt>
                <c:pt idx="60" formatCode="#,##0">
                  <c:v>5424.817188830626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AA-4274-8704-BE1E9E020DD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AA-4274-8704-BE1E9E020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36</c:v>
                </c:pt>
                <c:pt idx="1">
                  <c:v>89</c:v>
                </c:pt>
                <c:pt idx="2">
                  <c:v>141</c:v>
                </c:pt>
                <c:pt idx="3">
                  <c:v>195</c:v>
                </c:pt>
                <c:pt idx="4">
                  <c:v>237</c:v>
                </c:pt>
                <c:pt idx="5">
                  <c:v>282</c:v>
                </c:pt>
                <c:pt idx="6">
                  <c:v>310</c:v>
                </c:pt>
                <c:pt idx="7">
                  <c:v>348</c:v>
                </c:pt>
                <c:pt idx="8">
                  <c:v>413</c:v>
                </c:pt>
                <c:pt idx="9">
                  <c:v>455</c:v>
                </c:pt>
                <c:pt idx="10">
                  <c:v>494</c:v>
                </c:pt>
                <c:pt idx="11">
                  <c:v>534</c:v>
                </c:pt>
                <c:pt idx="12">
                  <c:v>577</c:v>
                </c:pt>
                <c:pt idx="13">
                  <c:v>605</c:v>
                </c:pt>
                <c:pt idx="14">
                  <c:v>619</c:v>
                </c:pt>
                <c:pt idx="15">
                  <c:v>663</c:v>
                </c:pt>
                <c:pt idx="16">
                  <c:v>684</c:v>
                </c:pt>
                <c:pt idx="17">
                  <c:v>728</c:v>
                </c:pt>
                <c:pt idx="18">
                  <c:v>758</c:v>
                </c:pt>
                <c:pt idx="19">
                  <c:v>780</c:v>
                </c:pt>
                <c:pt idx="20">
                  <c:v>790</c:v>
                </c:pt>
                <c:pt idx="21">
                  <c:v>800</c:v>
                </c:pt>
                <c:pt idx="22">
                  <c:v>826</c:v>
                </c:pt>
                <c:pt idx="23">
                  <c:v>848</c:v>
                </c:pt>
                <c:pt idx="24">
                  <c:v>864</c:v>
                </c:pt>
                <c:pt idx="25">
                  <c:v>886</c:v>
                </c:pt>
                <c:pt idx="26">
                  <c:v>910</c:v>
                </c:pt>
                <c:pt idx="27">
                  <c:v>926</c:v>
                </c:pt>
                <c:pt idx="28">
                  <c:v>938</c:v>
                </c:pt>
                <c:pt idx="29">
                  <c:v>964</c:v>
                </c:pt>
                <c:pt idx="30">
                  <c:v>996</c:v>
                </c:pt>
                <c:pt idx="31">
                  <c:v>1020</c:v>
                </c:pt>
                <c:pt idx="32">
                  <c:v>1048</c:v>
                </c:pt>
                <c:pt idx="33">
                  <c:v>1073</c:v>
                </c:pt>
                <c:pt idx="34">
                  <c:v>1091</c:v>
                </c:pt>
                <c:pt idx="35">
                  <c:v>1107</c:v>
                </c:pt>
                <c:pt idx="36">
                  <c:v>1135</c:v>
                </c:pt>
                <c:pt idx="37">
                  <c:v>1156</c:v>
                </c:pt>
                <c:pt idx="38">
                  <c:v>1182</c:v>
                </c:pt>
                <c:pt idx="39">
                  <c:v>1210</c:v>
                </c:pt>
                <c:pt idx="40">
                  <c:v>1237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8-4BD6-89E9-0E96BF398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899.53754034800352</c:v>
                </c:pt>
                <c:pt idx="27" formatCode="#,##0">
                  <c:v>914.11413477954488</c:v>
                </c:pt>
                <c:pt idx="28" formatCode="#,##0">
                  <c:v>927.97261249209112</c:v>
                </c:pt>
                <c:pt idx="29" formatCode="#,##0">
                  <c:v>941.18954705094473</c:v>
                </c:pt>
                <c:pt idx="30" formatCode="#,##0">
                  <c:v>953.82619549802371</c:v>
                </c:pt>
                <c:pt idx="31" formatCode="#,##0">
                  <c:v>965.87546921719911</c:v>
                </c:pt>
                <c:pt idx="32" formatCode="#,##0">
                  <c:v>977.32854657380881</c:v>
                </c:pt>
                <c:pt idx="33" formatCode="#,##0">
                  <c:v>988.18084181640234</c:v>
                </c:pt>
                <c:pt idx="34" formatCode="#,##0">
                  <c:v>998.45145319207074</c:v>
                </c:pt>
                <c:pt idx="35" formatCode="#,##0">
                  <c:v>1008.1880099279014</c:v>
                </c:pt>
                <c:pt idx="36" formatCode="#,##0">
                  <c:v>1017.4463769283332</c:v>
                </c:pt>
                <c:pt idx="37" formatCode="#,##0">
                  <c:v>1026.2539255383447</c:v>
                </c:pt>
                <c:pt idx="38" formatCode="#,##0">
                  <c:v>1034.6245713439664</c:v>
                </c:pt>
                <c:pt idx="39" formatCode="#,##0">
                  <c:v>1042.5771285399424</c:v>
                </c:pt>
                <c:pt idx="40" formatCode="#,##0">
                  <c:v>1050.121724062752</c:v>
                </c:pt>
                <c:pt idx="41" formatCode="#,##0">
                  <c:v>1057.274947863885</c:v>
                </c:pt>
                <c:pt idx="42" formatCode="#,##0">
                  <c:v>1064.0744745563657</c:v>
                </c:pt>
                <c:pt idx="43" formatCode="#,##0">
                  <c:v>1070.5430701134815</c:v>
                </c:pt>
                <c:pt idx="44" formatCode="#,##0">
                  <c:v>1076.7003550165648</c:v>
                </c:pt>
                <c:pt idx="45" formatCode="#,##0">
                  <c:v>1082.5565171490102</c:v>
                </c:pt>
                <c:pt idx="46" formatCode="#,##0">
                  <c:v>1088.1234043399577</c:v>
                </c:pt>
                <c:pt idx="47" formatCode="#,##0">
                  <c:v>1093.4176310481305</c:v>
                </c:pt>
                <c:pt idx="48" formatCode="#,##0">
                  <c:v>1098.4501687929157</c:v>
                </c:pt>
                <c:pt idx="49" formatCode="#,##0">
                  <c:v>1103.2395850505918</c:v>
                </c:pt>
                <c:pt idx="50" formatCode="#,##0">
                  <c:v>1107.7990756021106</c:v>
                </c:pt>
                <c:pt idx="51" formatCode="#,##0">
                  <c:v>1112.1420132198932</c:v>
                </c:pt>
                <c:pt idx="52" formatCode="#,##0">
                  <c:v>1116.281755735075</c:v>
                </c:pt>
                <c:pt idx="53" formatCode="#,##0">
                  <c:v>1120.2246998889559</c:v>
                </c:pt>
                <c:pt idx="54" formatCode="#,##0">
                  <c:v>1123.9804674415354</c:v>
                </c:pt>
                <c:pt idx="55" formatCode="#,##0">
                  <c:v>1127.5591817566208</c:v>
                </c:pt>
                <c:pt idx="56" formatCode="#,##0">
                  <c:v>1130.9701085014822</c:v>
                </c:pt>
                <c:pt idx="57" formatCode="#,##0">
                  <c:v>1134.223973168791</c:v>
                </c:pt>
                <c:pt idx="58" formatCode="#,##0">
                  <c:v>1137.329471833448</c:v>
                </c:pt>
                <c:pt idx="59" formatCode="#,##0">
                  <c:v>1140.2947831963597</c:v>
                </c:pt>
                <c:pt idx="60" formatCode="#,##0">
                  <c:v>1143.127872564301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08-4BD6-89E9-0E96BF3988B8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900.33431191400416</c:v>
                </c:pt>
                <c:pt idx="27" formatCode="#,##0">
                  <c:v>916.04619030003266</c:v>
                </c:pt>
                <c:pt idx="28" formatCode="#,##0">
                  <c:v>931.197812470136</c:v>
                </c:pt>
                <c:pt idx="29" formatCode="#,##0">
                  <c:v>945.90251546924526</c:v>
                </c:pt>
                <c:pt idx="30" formatCode="#,##0">
                  <c:v>960.26302530292867</c:v>
                </c:pt>
                <c:pt idx="31" formatCode="#,##0">
                  <c:v>974.30266977550525</c:v>
                </c:pt>
                <c:pt idx="32" formatCode="#,##0">
                  <c:v>988.02410068313407</c:v>
                </c:pt>
                <c:pt idx="33" formatCode="#,##0">
                  <c:v>1001.3353346361888</c:v>
                </c:pt>
                <c:pt idx="34" formatCode="#,##0">
                  <c:v>1014.2115166599799</c:v>
                </c:pt>
                <c:pt idx="35" formatCode="#,##0">
                  <c:v>1026.6925635116268</c:v>
                </c:pt>
                <c:pt idx="36" formatCode="#,##0">
                  <c:v>1038.8568807079328</c:v>
                </c:pt>
                <c:pt idx="37" formatCode="#,##0">
                  <c:v>1050.7254221337348</c:v>
                </c:pt>
                <c:pt idx="38" formatCode="#,##0">
                  <c:v>1062.2918336751043</c:v>
                </c:pt>
                <c:pt idx="39" formatCode="#,##0">
                  <c:v>1073.5477553440248</c:v>
                </c:pt>
                <c:pt idx="40" formatCode="#,##0">
                  <c:v>1084.4772986810722</c:v>
                </c:pt>
                <c:pt idx="41" formatCode="#,##0">
                  <c:v>1095.0936053721075</c:v>
                </c:pt>
                <c:pt idx="42" formatCode="#,##0">
                  <c:v>1105.4308745094143</c:v>
                </c:pt>
                <c:pt idx="43" formatCode="#,##0">
                  <c:v>1115.5067657223983</c:v>
                </c:pt>
                <c:pt idx="44" formatCode="#,##0">
                  <c:v>1125.3269913771369</c:v>
                </c:pt>
                <c:pt idx="45" formatCode="#,##0">
                  <c:v>1134.8885766912911</c:v>
                </c:pt>
                <c:pt idx="46" formatCode="#,##0">
                  <c:v>1144.1897760338243</c:v>
                </c:pt>
                <c:pt idx="47" formatCode="#,##0">
                  <c:v>1153.2442376509277</c:v>
                </c:pt>
                <c:pt idx="48" formatCode="#,##0">
                  <c:v>1162.0579780188368</c:v>
                </c:pt>
                <c:pt idx="49" formatCode="#,##0">
                  <c:v>1170.644250850612</c:v>
                </c:pt>
                <c:pt idx="50" formatCode="#,##0">
                  <c:v>1179.0117771420475</c:v>
                </c:pt>
                <c:pt idx="51" formatCode="#,##0">
                  <c:v>1187.1612243852164</c:v>
                </c:pt>
                <c:pt idx="52" formatCode="#,##0">
                  <c:v>1195.1012169630544</c:v>
                </c:pt>
                <c:pt idx="53" formatCode="#,##0">
                  <c:v>1202.8339810504128</c:v>
                </c:pt>
                <c:pt idx="54" formatCode="#,##0">
                  <c:v>1210.3667550218054</c:v>
                </c:pt>
                <c:pt idx="55" formatCode="#,##0">
                  <c:v>1217.7057843406606</c:v>
                </c:pt>
                <c:pt idx="56" formatCode="#,##0">
                  <c:v>1224.858532674903</c:v>
                </c:pt>
                <c:pt idx="57" formatCode="#,##0">
                  <c:v>1231.8299402841167</c:v>
                </c:pt>
                <c:pt idx="58" formatCode="#,##0">
                  <c:v>1238.6244272460006</c:v>
                </c:pt>
                <c:pt idx="59" formatCode="#,##0">
                  <c:v>1245.2441580818918</c:v>
                </c:pt>
                <c:pt idx="60" formatCode="#,##0">
                  <c:v>1251.6990050761394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08-4BD6-89E9-0E96BF3988B8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901.37915483828453</c:v>
                </c:pt>
                <c:pt idx="27" formatCode="#,##0">
                  <c:v>918.58676097717671</c:v>
                </c:pt>
                <c:pt idx="28" formatCode="#,##0">
                  <c:v>935.43778304103546</c:v>
                </c:pt>
                <c:pt idx="29" formatCode="#,##0">
                  <c:v>952.13959912393693</c:v>
                </c:pt>
                <c:pt idx="30" formatCode="#,##0">
                  <c:v>968.89167565529976</c:v>
                </c:pt>
                <c:pt idx="31" formatCode="#,##0">
                  <c:v>985.77670086421563</c:v>
                </c:pt>
                <c:pt idx="32" formatCode="#,##0">
                  <c:v>1002.8235220697685</c:v>
                </c:pt>
                <c:pt idx="33" formatCode="#,##0">
                  <c:v>1019.8112149497668</c:v>
                </c:pt>
                <c:pt idx="34" formatCode="#,##0">
                  <c:v>1036.6573399001322</c:v>
                </c:pt>
                <c:pt idx="35" formatCode="#,##0">
                  <c:v>1053.4188138543652</c:v>
                </c:pt>
                <c:pt idx="36" formatCode="#,##0">
                  <c:v>1070.2458814379224</c:v>
                </c:pt>
                <c:pt idx="37" formatCode="#,##0">
                  <c:v>1087.1647201271967</c:v>
                </c:pt>
                <c:pt idx="38" formatCode="#,##0">
                  <c:v>1104.1347965652178</c:v>
                </c:pt>
                <c:pt idx="39" formatCode="#,##0">
                  <c:v>1121.1109281766746</c:v>
                </c:pt>
                <c:pt idx="40" formatCode="#,##0">
                  <c:v>1138.0501010763655</c:v>
                </c:pt>
                <c:pt idx="41" formatCode="#,##0">
                  <c:v>1154.9707290984288</c:v>
                </c:pt>
                <c:pt idx="42" formatCode="#,##0">
                  <c:v>1171.9254019997516</c:v>
                </c:pt>
                <c:pt idx="43" formatCode="#,##0">
                  <c:v>1188.937400871795</c:v>
                </c:pt>
                <c:pt idx="44" formatCode="#,##0">
                  <c:v>1205.9876121579571</c:v>
                </c:pt>
                <c:pt idx="45" formatCode="#,##0">
                  <c:v>1223.0520255394981</c:v>
                </c:pt>
                <c:pt idx="46" formatCode="#,##0">
                  <c:v>1240.1181400820362</c:v>
                </c:pt>
                <c:pt idx="47" formatCode="#,##0">
                  <c:v>1257.2019510583023</c:v>
                </c:pt>
                <c:pt idx="48" formatCode="#,##0">
                  <c:v>1274.3145307748669</c:v>
                </c:pt>
                <c:pt idx="49" formatCode="#,##0">
                  <c:v>1291.458359707626</c:v>
                </c:pt>
                <c:pt idx="50" formatCode="#,##0">
                  <c:v>1308.6305888953284</c:v>
                </c:pt>
                <c:pt idx="51" formatCode="#,##0">
                  <c:v>1325.8219469613907</c:v>
                </c:pt>
                <c:pt idx="52" formatCode="#,##0">
                  <c:v>1343.0327241228588</c:v>
                </c:pt>
                <c:pt idx="53" formatCode="#,##0">
                  <c:v>1360.2663903669936</c:v>
                </c:pt>
                <c:pt idx="54" formatCode="#,##0">
                  <c:v>1377.5270782414659</c:v>
                </c:pt>
                <c:pt idx="55" formatCode="#,##0">
                  <c:v>1394.8148304771732</c:v>
                </c:pt>
                <c:pt idx="56" formatCode="#,##0">
                  <c:v>1412.1264932222577</c:v>
                </c:pt>
                <c:pt idx="57" formatCode="#,##0">
                  <c:v>1429.4587460497978</c:v>
                </c:pt>
                <c:pt idx="58" formatCode="#,##0">
                  <c:v>1446.8129413804159</c:v>
                </c:pt>
                <c:pt idx="59" formatCode="#,##0">
                  <c:v>1464.1914905610852</c:v>
                </c:pt>
                <c:pt idx="60" formatCode="#,##0">
                  <c:v>1481.5948932467231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08-4BD6-89E9-0E96BF3988B8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902.77508180352027</c:v>
                </c:pt>
                <c:pt idx="27" formatCode="#,##0">
                  <c:v>921.97353415312853</c:v>
                </c:pt>
                <c:pt idx="28" formatCode="#,##0">
                  <c:v>941.09026237369164</c:v>
                </c:pt>
                <c:pt idx="29" formatCode="#,##0">
                  <c:v>960.53686512486831</c:v>
                </c:pt>
                <c:pt idx="30" formatCode="#,##0">
                  <c:v>980.69991184610217</c:v>
                </c:pt>
                <c:pt idx="31" formatCode="#,##0">
                  <c:v>1001.7824264667287</c:v>
                </c:pt>
                <c:pt idx="32" formatCode="#,##0">
                  <c:v>1023.8737187958709</c:v>
                </c:pt>
                <c:pt idx="33" formatCode="#,##0">
                  <c:v>1046.5548676497565</c:v>
                </c:pt>
                <c:pt idx="34" formatCode="#,##0">
                  <c:v>1069.6917694079063</c:v>
                </c:pt>
                <c:pt idx="35" formatCode="#,##0">
                  <c:v>1093.43452080575</c:v>
                </c:pt>
                <c:pt idx="36" formatCode="#,##0">
                  <c:v>1118.1186381199948</c:v>
                </c:pt>
                <c:pt idx="37" formatCode="#,##0">
                  <c:v>1143.8176822012197</c:v>
                </c:pt>
                <c:pt idx="38" formatCode="#,##0">
                  <c:v>1170.457540308483</c:v>
                </c:pt>
                <c:pt idx="39" formatCode="#,##0">
                  <c:v>1197.9512027742503</c:v>
                </c:pt>
                <c:pt idx="40" formatCode="#,##0">
                  <c:v>1226.2521211629651</c:v>
                </c:pt>
                <c:pt idx="41" formatCode="#,##0">
                  <c:v>1255.4662550158093</c:v>
                </c:pt>
                <c:pt idx="42" formatCode="#,##0">
                  <c:v>1285.7435497100132</c:v>
                </c:pt>
                <c:pt idx="43" formatCode="#,##0">
                  <c:v>1317.1542467061176</c:v>
                </c:pt>
                <c:pt idx="44" formatCode="#,##0">
                  <c:v>1349.6639614887808</c:v>
                </c:pt>
                <c:pt idx="45" formatCode="#,##0">
                  <c:v>1383.2438626221374</c:v>
                </c:pt>
                <c:pt idx="46" formatCode="#,##0">
                  <c:v>1417.927555041847</c:v>
                </c:pt>
                <c:pt idx="47" formatCode="#,##0">
                  <c:v>1453.8003751357353</c:v>
                </c:pt>
                <c:pt idx="48" formatCode="#,##0">
                  <c:v>1490.9378167399518</c:v>
                </c:pt>
                <c:pt idx="49" formatCode="#,##0">
                  <c:v>1529.3836293217237</c:v>
                </c:pt>
                <c:pt idx="50" formatCode="#,##0">
                  <c:v>1569.1532306651748</c:v>
                </c:pt>
                <c:pt idx="51" formatCode="#,##0">
                  <c:v>1610.2661626358881</c:v>
                </c:pt>
                <c:pt idx="52" formatCode="#,##0">
                  <c:v>1652.7717155465734</c:v>
                </c:pt>
                <c:pt idx="53" formatCode="#,##0">
                  <c:v>1696.7431755224723</c:v>
                </c:pt>
                <c:pt idx="54" formatCode="#,##0">
                  <c:v>1742.2428563076123</c:v>
                </c:pt>
                <c:pt idx="55" formatCode="#,##0">
                  <c:v>1789.3140616328851</c:v>
                </c:pt>
                <c:pt idx="56" formatCode="#,##0">
                  <c:v>1837.996249864666</c:v>
                </c:pt>
                <c:pt idx="57" formatCode="#,##0">
                  <c:v>1888.3339125607097</c:v>
                </c:pt>
                <c:pt idx="58" formatCode="#,##0">
                  <c:v>1940.3906033919945</c:v>
                </c:pt>
                <c:pt idx="59" formatCode="#,##0">
                  <c:v>1994.2347967193605</c:v>
                </c:pt>
                <c:pt idx="60" formatCode="#,##0">
                  <c:v>2049.9322671208538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08-4BD6-89E9-0E96BF3988B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08-4BD6-89E9-0E96BF398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37</c:v>
                </c:pt>
                <c:pt idx="1">
                  <c:v>94</c:v>
                </c:pt>
                <c:pt idx="2">
                  <c:v>160</c:v>
                </c:pt>
                <c:pt idx="3">
                  <c:v>256</c:v>
                </c:pt>
                <c:pt idx="4">
                  <c:v>317</c:v>
                </c:pt>
                <c:pt idx="5">
                  <c:v>385</c:v>
                </c:pt>
                <c:pt idx="6">
                  <c:v>426</c:v>
                </c:pt>
                <c:pt idx="7">
                  <c:v>465</c:v>
                </c:pt>
                <c:pt idx="8">
                  <c:v>514</c:v>
                </c:pt>
                <c:pt idx="9">
                  <c:v>584</c:v>
                </c:pt>
                <c:pt idx="10">
                  <c:v>649</c:v>
                </c:pt>
                <c:pt idx="11">
                  <c:v>698</c:v>
                </c:pt>
                <c:pt idx="12">
                  <c:v>766</c:v>
                </c:pt>
                <c:pt idx="13">
                  <c:v>789</c:v>
                </c:pt>
                <c:pt idx="14">
                  <c:v>816</c:v>
                </c:pt>
                <c:pt idx="15">
                  <c:v>862</c:v>
                </c:pt>
                <c:pt idx="16">
                  <c:v>886</c:v>
                </c:pt>
                <c:pt idx="17">
                  <c:v>917</c:v>
                </c:pt>
                <c:pt idx="18">
                  <c:v>953</c:v>
                </c:pt>
                <c:pt idx="19">
                  <c:v>1001</c:v>
                </c:pt>
                <c:pt idx="20">
                  <c:v>1027</c:v>
                </c:pt>
                <c:pt idx="21">
                  <c:v>1042</c:v>
                </c:pt>
                <c:pt idx="22">
                  <c:v>1073</c:v>
                </c:pt>
                <c:pt idx="23">
                  <c:v>1113</c:v>
                </c:pt>
                <c:pt idx="24">
                  <c:v>1133</c:v>
                </c:pt>
                <c:pt idx="25">
                  <c:v>1157</c:v>
                </c:pt>
                <c:pt idx="26">
                  <c:v>1195</c:v>
                </c:pt>
                <c:pt idx="27">
                  <c:v>1211</c:v>
                </c:pt>
                <c:pt idx="28">
                  <c:v>1225</c:v>
                </c:pt>
                <c:pt idx="29">
                  <c:v>1262</c:v>
                </c:pt>
                <c:pt idx="30">
                  <c:v>1293</c:v>
                </c:pt>
                <c:pt idx="31">
                  <c:v>1324</c:v>
                </c:pt>
                <c:pt idx="32">
                  <c:v>1351</c:v>
                </c:pt>
                <c:pt idx="33">
                  <c:v>1382</c:v>
                </c:pt>
                <c:pt idx="34">
                  <c:v>1399</c:v>
                </c:pt>
                <c:pt idx="35">
                  <c:v>1412</c:v>
                </c:pt>
                <c:pt idx="36">
                  <c:v>1463</c:v>
                </c:pt>
                <c:pt idx="37">
                  <c:v>1496</c:v>
                </c:pt>
                <c:pt idx="38">
                  <c:v>1539</c:v>
                </c:pt>
                <c:pt idx="39">
                  <c:v>1573</c:v>
                </c:pt>
                <c:pt idx="40">
                  <c:v>1604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8E-42F4-8963-1A042DA83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1182.942149420099</c:v>
                </c:pt>
                <c:pt idx="27" formatCode="#,##0">
                  <c:v>1204.4654021354218</c:v>
                </c:pt>
                <c:pt idx="28" formatCode="#,##0">
                  <c:v>1224.9283106328533</c:v>
                </c:pt>
                <c:pt idx="29" formatCode="#,##0">
                  <c:v>1244.4439405674107</c:v>
                </c:pt>
                <c:pt idx="30" formatCode="#,##0">
                  <c:v>1263.1027417900507</c:v>
                </c:pt>
                <c:pt idx="31" formatCode="#,##0">
                  <c:v>1280.8942475160206</c:v>
                </c:pt>
                <c:pt idx="32" formatCode="#,##0">
                  <c:v>1297.8054320503895</c:v>
                </c:pt>
                <c:pt idx="33" formatCode="#,##0">
                  <c:v>1313.8295242445315</c:v>
                </c:pt>
                <c:pt idx="34" formatCode="#,##0">
                  <c:v>1328.9947238539171</c:v>
                </c:pt>
                <c:pt idx="35" formatCode="#,##0">
                  <c:v>1343.3713584091668</c:v>
                </c:pt>
                <c:pt idx="36" formatCode="#,##0">
                  <c:v>1357.0419159332421</c:v>
                </c:pt>
                <c:pt idx="37" formatCode="#,##0">
                  <c:v>1370.046811927712</c:v>
                </c:pt>
                <c:pt idx="38" formatCode="#,##0">
                  <c:v>1382.4065936250752</c:v>
                </c:pt>
                <c:pt idx="39" formatCode="#,##0">
                  <c:v>1394.1490413597587</c:v>
                </c:pt>
                <c:pt idx="40" formatCode="#,##0">
                  <c:v>1405.2891081864072</c:v>
                </c:pt>
                <c:pt idx="41" formatCode="#,##0">
                  <c:v>1415.8512902052678</c:v>
                </c:pt>
                <c:pt idx="42" formatCode="#,##0">
                  <c:v>1425.8912163371338</c:v>
                </c:pt>
                <c:pt idx="43" formatCode="#,##0">
                  <c:v>1435.4425019644373</c:v>
                </c:pt>
                <c:pt idx="44" formatCode="#,##0">
                  <c:v>1444.5341179541465</c:v>
                </c:pt>
                <c:pt idx="45" formatCode="#,##0">
                  <c:v>1453.1811073528352</c:v>
                </c:pt>
                <c:pt idx="46" formatCode="#,##0">
                  <c:v>1461.4009642207188</c:v>
                </c:pt>
                <c:pt idx="47" formatCode="#,##0">
                  <c:v>1469.2182208445049</c:v>
                </c:pt>
                <c:pt idx="48" formatCode="#,##0">
                  <c:v>1476.6490773582896</c:v>
                </c:pt>
                <c:pt idx="49" formatCode="#,##0">
                  <c:v>1483.7209498012644</c:v>
                </c:pt>
                <c:pt idx="50" formatCode="#,##0">
                  <c:v>1490.4533225687414</c:v>
                </c:pt>
                <c:pt idx="51" formatCode="#,##0">
                  <c:v>1496.8659413949983</c:v>
                </c:pt>
                <c:pt idx="52" formatCode="#,##0">
                  <c:v>1502.9785299525718</c:v>
                </c:pt>
                <c:pt idx="53" formatCode="#,##0">
                  <c:v>1508.8005334297864</c:v>
                </c:pt>
                <c:pt idx="54" formatCode="#,##0">
                  <c:v>1514.3461589566421</c:v>
                </c:pt>
                <c:pt idx="55" formatCode="#,##0">
                  <c:v>1519.6303543125105</c:v>
                </c:pt>
                <c:pt idx="56" formatCode="#,##0">
                  <c:v>1524.6668008342199</c:v>
                </c:pt>
                <c:pt idx="57" formatCode="#,##0">
                  <c:v>1529.4713353820428</c:v>
                </c:pt>
                <c:pt idx="58" formatCode="#,##0">
                  <c:v>1534.0567982540754</c:v>
                </c:pt>
                <c:pt idx="59" formatCode="#,##0">
                  <c:v>1538.4352658133751</c:v>
                </c:pt>
                <c:pt idx="60" formatCode="#,##0">
                  <c:v>1542.6184993332256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8E-42F4-8963-1A042DA83A67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1184.1186324355217</c:v>
                </c:pt>
                <c:pt idx="27" formatCode="#,##0">
                  <c:v>1207.3182028648921</c:v>
                </c:pt>
                <c:pt idx="28" formatCode="#,##0">
                  <c:v>1229.6905199754351</c:v>
                </c:pt>
                <c:pt idx="29" formatCode="#,##0">
                  <c:v>1251.4029329975574</c:v>
                </c:pt>
                <c:pt idx="30" formatCode="#,##0">
                  <c:v>1272.6071232988556</c:v>
                </c:pt>
                <c:pt idx="31" formatCode="#,##0">
                  <c:v>1293.3375358403944</c:v>
                </c:pt>
                <c:pt idx="32" formatCode="#,##0">
                  <c:v>1313.59808616494</c:v>
                </c:pt>
                <c:pt idx="33" formatCode="#,##0">
                  <c:v>1333.2529550487475</c:v>
                </c:pt>
                <c:pt idx="34" formatCode="#,##0">
                  <c:v>1352.2654425682515</c:v>
                </c:pt>
                <c:pt idx="35" formatCode="#,##0">
                  <c:v>1370.6944883101364</c:v>
                </c:pt>
                <c:pt idx="36" formatCode="#,##0">
                  <c:v>1388.6558629203068</c:v>
                </c:pt>
                <c:pt idx="37" formatCode="#,##0">
                  <c:v>1406.1805061193427</c:v>
                </c:pt>
                <c:pt idx="38" formatCode="#,##0">
                  <c:v>1423.2590356608962</c:v>
                </c:pt>
                <c:pt idx="39" formatCode="#,##0">
                  <c:v>1439.8791075001616</c:v>
                </c:pt>
                <c:pt idx="40" formatCode="#,##0">
                  <c:v>1456.0172613337704</c:v>
                </c:pt>
                <c:pt idx="41" formatCode="#,##0">
                  <c:v>1471.6929016822523</c:v>
                </c:pt>
                <c:pt idx="42" formatCode="#,##0">
                  <c:v>1486.9565256428068</c:v>
                </c:pt>
                <c:pt idx="43" formatCode="#,##0">
                  <c:v>1501.8342087619785</c:v>
                </c:pt>
                <c:pt idx="44" formatCode="#,##0">
                  <c:v>1516.3343857053037</c:v>
                </c:pt>
                <c:pt idx="45" formatCode="#,##0">
                  <c:v>1530.4526640207343</c:v>
                </c:pt>
                <c:pt idx="46" formatCode="#,##0">
                  <c:v>1544.1864661749437</c:v>
                </c:pt>
                <c:pt idx="47" formatCode="#,##0">
                  <c:v>1557.555944656448</c:v>
                </c:pt>
                <c:pt idx="48" formatCode="#,##0">
                  <c:v>1570.5699831684387</c:v>
                </c:pt>
                <c:pt idx="49" formatCode="#,##0">
                  <c:v>1583.2481516466066</c:v>
                </c:pt>
                <c:pt idx="50" formatCode="#,##0">
                  <c:v>1595.6033271863043</c:v>
                </c:pt>
                <c:pt idx="51" formatCode="#,##0">
                  <c:v>1607.6364953812958</c:v>
                </c:pt>
                <c:pt idx="52" formatCode="#,##0">
                  <c:v>1619.3603906720098</c:v>
                </c:pt>
                <c:pt idx="53" formatCode="#,##0">
                  <c:v>1630.7783001447501</c:v>
                </c:pt>
                <c:pt idx="54" formatCode="#,##0">
                  <c:v>1641.9009117118844</c:v>
                </c:pt>
                <c:pt idx="55" formatCode="#,##0">
                  <c:v>1652.7374471905064</c:v>
                </c:pt>
                <c:pt idx="56" formatCode="#,##0">
                  <c:v>1663.2989271527863</c:v>
                </c:pt>
                <c:pt idx="57" formatCode="#,##0">
                  <c:v>1673.592646200766</c:v>
                </c:pt>
                <c:pt idx="58" formatCode="#,##0">
                  <c:v>1683.6251308554226</c:v>
                </c:pt>
                <c:pt idx="59" formatCode="#,##0">
                  <c:v>1693.3995771677933</c:v>
                </c:pt>
                <c:pt idx="60" formatCode="#,##0">
                  <c:v>1702.930562182737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8E-42F4-8963-1A042DA83A67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1185.6614083159045</c:v>
                </c:pt>
                <c:pt idx="27" formatCode="#,##0">
                  <c:v>1211.0695142553625</c:v>
                </c:pt>
                <c:pt idx="28" formatCode="#,##0">
                  <c:v>1235.9511015215289</c:v>
                </c:pt>
                <c:pt idx="29" formatCode="#,##0">
                  <c:v>1260.6123768314383</c:v>
                </c:pt>
                <c:pt idx="30" formatCode="#,##0">
                  <c:v>1285.3478648347784</c:v>
                </c:pt>
                <c:pt idx="31" formatCode="#,##0">
                  <c:v>1310.2796598698185</c:v>
                </c:pt>
                <c:pt idx="32" formatCode="#,##0">
                  <c:v>1335.4503568061425</c:v>
                </c:pt>
                <c:pt idx="33" formatCode="#,##0">
                  <c:v>1360.5337470742652</c:v>
                </c:pt>
                <c:pt idx="34" formatCode="#,##0">
                  <c:v>1385.408103446289</c:v>
                </c:pt>
                <c:pt idx="35" formatCode="#,##0">
                  <c:v>1410.1574673318362</c:v>
                </c:pt>
                <c:pt idx="36" formatCode="#,##0">
                  <c:v>1435.0036843106823</c:v>
                </c:pt>
                <c:pt idx="37" formatCode="#,##0">
                  <c:v>1459.9854070628139</c:v>
                </c:pt>
                <c:pt idx="38" formatCode="#,##0">
                  <c:v>1485.0427855533294</c:v>
                </c:pt>
                <c:pt idx="39" formatCode="#,##0">
                  <c:v>1510.1091048858711</c:v>
                </c:pt>
                <c:pt idx="40" formatCode="#,##0">
                  <c:v>1535.1208523705709</c:v>
                </c:pt>
                <c:pt idx="41" formatCode="#,##0">
                  <c:v>1560.1052171843987</c:v>
                </c:pt>
                <c:pt idx="42" formatCode="#,##0">
                  <c:v>1585.1398513902582</c:v>
                </c:pt>
                <c:pt idx="43" formatCode="#,##0">
                  <c:v>1610.2591309747597</c:v>
                </c:pt>
                <c:pt idx="44" formatCode="#,##0">
                  <c:v>1635.4348335769835</c:v>
                </c:pt>
                <c:pt idx="45" formatCode="#,##0">
                  <c:v>1660.6315064606652</c:v>
                </c:pt>
                <c:pt idx="46" formatCode="#,##0">
                  <c:v>1685.8306912148814</c:v>
                </c:pt>
                <c:pt idx="47" formatCode="#,##0">
                  <c:v>1711.0560058595242</c:v>
                </c:pt>
                <c:pt idx="48" formatCode="#,##0">
                  <c:v>1736.323799347264</c:v>
                </c:pt>
                <c:pt idx="49" formatCode="#,##0">
                  <c:v>1761.6377342557914</c:v>
                </c:pt>
                <c:pt idx="50" formatCode="#,##0">
                  <c:v>1786.9936039157583</c:v>
                </c:pt>
                <c:pt idx="51" formatCode="#,##0">
                  <c:v>1812.3777185601784</c:v>
                </c:pt>
                <c:pt idx="52" formatCode="#,##0">
                  <c:v>1837.7905067126585</c:v>
                </c:pt>
                <c:pt idx="53" formatCode="#,##0">
                  <c:v>1863.2370920262638</c:v>
                </c:pt>
                <c:pt idx="54" formatCode="#,##0">
                  <c:v>1888.7235764659144</c:v>
                </c:pt>
                <c:pt idx="55" formatCode="#,##0">
                  <c:v>1914.2500231264512</c:v>
                </c:pt>
                <c:pt idx="56" formatCode="#,##0">
                  <c:v>1939.8117751484899</c:v>
                </c:pt>
                <c:pt idx="57" formatCode="#,##0">
                  <c:v>1965.4039297141546</c:v>
                </c:pt>
                <c:pt idx="58" formatCode="#,##0">
                  <c:v>1991.02848375702</c:v>
                </c:pt>
                <c:pt idx="59" formatCode="#,##0">
                  <c:v>2016.6889977816024</c:v>
                </c:pt>
                <c:pt idx="60" formatCode="#,##0">
                  <c:v>2042.3862095596146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8E-42F4-8963-1A042DA83A67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1187.7225817255105</c:v>
                </c:pt>
                <c:pt idx="27" formatCode="#,##0">
                  <c:v>1216.0702965229789</c:v>
                </c:pt>
                <c:pt idx="28" formatCode="#,##0">
                  <c:v>1244.297340536154</c:v>
                </c:pt>
                <c:pt idx="29" formatCode="#,##0">
                  <c:v>1273.0114649109385</c:v>
                </c:pt>
                <c:pt idx="30" formatCode="#,##0">
                  <c:v>1302.7834635852601</c:v>
                </c:pt>
                <c:pt idx="31" formatCode="#,##0">
                  <c:v>1333.913114079779</c:v>
                </c:pt>
                <c:pt idx="32" formatCode="#,##0">
                  <c:v>1366.5322879095281</c:v>
                </c:pt>
                <c:pt idx="33" formatCode="#,##0">
                  <c:v>1400.0224217640935</c:v>
                </c:pt>
                <c:pt idx="34" formatCode="#,##0">
                  <c:v>1434.1855032663618</c:v>
                </c:pt>
                <c:pt idx="35" formatCode="#,##0">
                  <c:v>1469.2431596272404</c:v>
                </c:pt>
                <c:pt idx="36" formatCode="#,##0">
                  <c:v>1505.6908015990548</c:v>
                </c:pt>
                <c:pt idx="37" formatCode="#,##0">
                  <c:v>1543.6370463752382</c:v>
                </c:pt>
                <c:pt idx="38" formatCode="#,##0">
                  <c:v>1582.9724618617445</c:v>
                </c:pt>
                <c:pt idx="39" formatCode="#,##0">
                  <c:v>1623.5685728463541</c:v>
                </c:pt>
                <c:pt idx="40" formatCode="#,##0">
                  <c:v>1665.3566476546905</c:v>
                </c:pt>
                <c:pt idx="41" formatCode="#,##0">
                  <c:v>1708.4931421717811</c:v>
                </c:pt>
                <c:pt idx="42" formatCode="#,##0">
                  <c:v>1753.1994601186914</c:v>
                </c:pt>
                <c:pt idx="43" formatCode="#,##0">
                  <c:v>1799.5793174020018</c:v>
                </c:pt>
                <c:pt idx="44" formatCode="#,##0">
                  <c:v>1847.5819431357779</c:v>
                </c:pt>
                <c:pt idx="45" formatCode="#,##0">
                  <c:v>1897.1647659029995</c:v>
                </c:pt>
                <c:pt idx="46" formatCode="#,##0">
                  <c:v>1948.377405491477</c:v>
                </c:pt>
                <c:pt idx="47" formatCode="#,##0">
                  <c:v>2001.3458664113591</c:v>
                </c:pt>
                <c:pt idx="48" formatCode="#,##0">
                  <c:v>2056.1816200300846</c:v>
                </c:pt>
                <c:pt idx="49" formatCode="#,##0">
                  <c:v>2112.9492651703572</c:v>
                </c:pt>
                <c:pt idx="50" formatCode="#,##0">
                  <c:v>2171.6715671540469</c:v>
                </c:pt>
                <c:pt idx="51" formatCode="#,##0">
                  <c:v>2232.3773807670532</c:v>
                </c:pt>
                <c:pt idx="52" formatCode="#,##0">
                  <c:v>2295.1394862367374</c:v>
                </c:pt>
                <c:pt idx="53" formatCode="#,##0">
                  <c:v>2360.0660951074005</c:v>
                </c:pt>
                <c:pt idx="54" formatCode="#,##0">
                  <c:v>2427.2492175167081</c:v>
                </c:pt>
                <c:pt idx="55" formatCode="#,##0">
                  <c:v>2496.7527941298067</c:v>
                </c:pt>
                <c:pt idx="56" formatCode="#,##0">
                  <c:v>2568.6350876907954</c:v>
                </c:pt>
                <c:pt idx="57" formatCode="#,##0">
                  <c:v>2642.9617927654226</c:v>
                </c:pt>
                <c:pt idx="58" formatCode="#,##0">
                  <c:v>2719.8267503209918</c:v>
                </c:pt>
                <c:pt idx="59" formatCode="#,##0">
                  <c:v>2799.3310670309302</c:v>
                </c:pt>
                <c:pt idx="60" formatCode="#,##0">
                  <c:v>2881.571863170635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8E-42F4-8963-1A042DA83A6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F8E-42F4-8963-1A042DA83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539</c:v>
                </c:pt>
                <c:pt idx="1">
                  <c:v>585</c:v>
                </c:pt>
                <c:pt idx="2">
                  <c:v>597</c:v>
                </c:pt>
                <c:pt idx="3">
                  <c:v>602</c:v>
                </c:pt>
                <c:pt idx="4">
                  <c:v>618</c:v>
                </c:pt>
                <c:pt idx="5">
                  <c:v>623</c:v>
                </c:pt>
                <c:pt idx="6">
                  <c:v>525</c:v>
                </c:pt>
                <c:pt idx="7">
                  <c:v>536</c:v>
                </c:pt>
                <c:pt idx="8">
                  <c:v>520</c:v>
                </c:pt>
                <c:pt idx="9">
                  <c:v>513</c:v>
                </c:pt>
                <c:pt idx="10">
                  <c:v>527</c:v>
                </c:pt>
                <c:pt idx="11">
                  <c:v>538</c:v>
                </c:pt>
                <c:pt idx="12">
                  <c:v>518</c:v>
                </c:pt>
                <c:pt idx="13">
                  <c:v>450</c:v>
                </c:pt>
                <c:pt idx="14">
                  <c:v>432</c:v>
                </c:pt>
                <c:pt idx="15">
                  <c:v>467</c:v>
                </c:pt>
                <c:pt idx="16">
                  <c:v>427</c:v>
                </c:pt>
                <c:pt idx="17">
                  <c:v>473</c:v>
                </c:pt>
                <c:pt idx="18">
                  <c:v>435</c:v>
                </c:pt>
                <c:pt idx="19">
                  <c:v>442</c:v>
                </c:pt>
                <c:pt idx="20">
                  <c:v>400</c:v>
                </c:pt>
                <c:pt idx="21">
                  <c:v>377</c:v>
                </c:pt>
                <c:pt idx="22">
                  <c:v>410</c:v>
                </c:pt>
                <c:pt idx="23">
                  <c:v>418</c:v>
                </c:pt>
                <c:pt idx="24">
                  <c:v>416</c:v>
                </c:pt>
                <c:pt idx="25">
                  <c:v>419</c:v>
                </c:pt>
                <c:pt idx="26">
                  <c:v>406</c:v>
                </c:pt>
                <c:pt idx="27">
                  <c:v>377</c:v>
                </c:pt>
                <c:pt idx="28">
                  <c:v>380</c:v>
                </c:pt>
                <c:pt idx="29">
                  <c:v>418</c:v>
                </c:pt>
                <c:pt idx="30">
                  <c:v>408</c:v>
                </c:pt>
                <c:pt idx="31">
                  <c:v>399</c:v>
                </c:pt>
                <c:pt idx="32">
                  <c:v>351</c:v>
                </c:pt>
                <c:pt idx="33">
                  <c:v>360</c:v>
                </c:pt>
                <c:pt idx="34">
                  <c:v>310</c:v>
                </c:pt>
                <c:pt idx="35">
                  <c:v>312</c:v>
                </c:pt>
                <c:pt idx="36">
                  <c:v>309</c:v>
                </c:pt>
                <c:pt idx="37">
                  <c:v>313</c:v>
                </c:pt>
                <c:pt idx="38">
                  <c:v>309</c:v>
                </c:pt>
                <c:pt idx="39">
                  <c:v>311</c:v>
                </c:pt>
                <c:pt idx="40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53-44AE-8A7B-D9194CD11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507.73664264793541</c:v>
                </c:pt>
                <c:pt idx="27">
                  <c:v>491.68123724664906</c:v>
                </c:pt>
                <c:pt idx="28">
                  <c:v>475.78207664032072</c:v>
                </c:pt>
                <c:pt idx="29">
                  <c:v>460</c:v>
                </c:pt>
                <c:pt idx="30">
                  <c:v>444.41790030948698</c:v>
                </c:pt>
                <c:pt idx="31">
                  <c:v>429.25036535211967</c:v>
                </c:pt>
                <c:pt idx="32">
                  <c:v>414.54373515732027</c:v>
                </c:pt>
                <c:pt idx="33">
                  <c:v>399.74044390795262</c:v>
                </c:pt>
                <c:pt idx="34">
                  <c:v>385.06856482093667</c:v>
                </c:pt>
                <c:pt idx="35">
                  <c:v>370.94719559290473</c:v>
                </c:pt>
                <c:pt idx="36">
                  <c:v>357.36856526155361</c:v>
                </c:pt>
                <c:pt idx="37">
                  <c:v>344.22929634619902</c:v>
                </c:pt>
                <c:pt idx="38">
                  <c:v>331.45782602818872</c:v>
                </c:pt>
                <c:pt idx="39">
                  <c:v>319.188523353611</c:v>
                </c:pt>
                <c:pt idx="40">
                  <c:v>307.47861386327344</c:v>
                </c:pt>
                <c:pt idx="41">
                  <c:v>296.27682400664941</c:v>
                </c:pt>
                <c:pt idx="42">
                  <c:v>285.61874901582564</c:v>
                </c:pt>
                <c:pt idx="43">
                  <c:v>275.38830072624751</c:v>
                </c:pt>
                <c:pt idx="44">
                  <c:v>265.47484390007548</c:v>
                </c:pt>
                <c:pt idx="45">
                  <c:v>255.96698471620698</c:v>
                </c:pt>
                <c:pt idx="46">
                  <c:v>246.8985901584326</c:v>
                </c:pt>
                <c:pt idx="47">
                  <c:v>238.28083137551207</c:v>
                </c:pt>
                <c:pt idx="48">
                  <c:v>230.04443286572337</c:v>
                </c:pt>
                <c:pt idx="49">
                  <c:v>222.2234645227694</c:v>
                </c:pt>
                <c:pt idx="50">
                  <c:v>214.81707460160408</c:v>
                </c:pt>
                <c:pt idx="51">
                  <c:v>207.73363882924235</c:v>
                </c:pt>
                <c:pt idx="52">
                  <c:v>201.01574699868721</c:v>
                </c:pt>
                <c:pt idx="53">
                  <c:v>194.59889991150351</c:v>
                </c:pt>
                <c:pt idx="54">
                  <c:v>188.48394560766815</c:v>
                </c:pt>
                <c:pt idx="55">
                  <c:v>182.6913705765655</c:v>
                </c:pt>
                <c:pt idx="56">
                  <c:v>177.202001944534</c:v>
                </c:pt>
                <c:pt idx="57">
                  <c:v>171.98853434340808</c:v>
                </c:pt>
                <c:pt idx="58">
                  <c:v>167.0193252950674</c:v>
                </c:pt>
                <c:pt idx="59">
                  <c:v>162.29029568055921</c:v>
                </c:pt>
                <c:pt idx="60">
                  <c:v>157.82904511651077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53-44AE-8A7B-D9194CD11F2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0.87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509.18353578484374</c:v>
                </c:pt>
                <c:pt idx="27">
                  <c:v>495.13392676447415</c:v>
                </c:pt>
                <c:pt idx="28">
                  <c:v>481.43083248594183</c:v>
                </c:pt>
                <c:pt idx="29">
                  <c:v>468.07807199866465</c:v>
                </c:pt>
                <c:pt idx="30">
                  <c:v>455.20630644999551</c:v>
                </c:pt>
                <c:pt idx="31">
                  <c:v>443.06060083625613</c:v>
                </c:pt>
                <c:pt idx="32">
                  <c:v>431.68990519733654</c:v>
                </c:pt>
                <c:pt idx="33">
                  <c:v>420.34318440403769</c:v>
                </c:pt>
                <c:pt idx="34">
                  <c:v>409.14372656062153</c:v>
                </c:pt>
                <c:pt idx="35">
                  <c:v>398.48576183044241</c:v>
                </c:pt>
                <c:pt idx="36">
                  <c:v>388.38502796714414</c:v>
                </c:pt>
                <c:pt idx="37">
                  <c:v>378.6978937992904</c:v>
                </c:pt>
                <c:pt idx="38">
                  <c:v>369.30866702464982</c:v>
                </c:pt>
                <c:pt idx="39">
                  <c:v>360.30887046374221</c:v>
                </c:pt>
                <c:pt idx="40">
                  <c:v>351.71288107098019</c:v>
                </c:pt>
                <c:pt idx="41">
                  <c:v>343.46675832843198</c:v>
                </c:pt>
                <c:pt idx="42">
                  <c:v>335.6064056841285</c:v>
                </c:pt>
                <c:pt idx="43">
                  <c:v>328.0219570225014</c:v>
                </c:pt>
                <c:pt idx="44">
                  <c:v>320.59145554623336</c:v>
                </c:pt>
                <c:pt idx="45">
                  <c:v>313.39331760345499</c:v>
                </c:pt>
                <c:pt idx="46">
                  <c:v>306.45027989338598</c:v>
                </c:pt>
                <c:pt idx="47">
                  <c:v>299.77607285175645</c:v>
                </c:pt>
                <c:pt idx="48">
                  <c:v>293.30500457467792</c:v>
                </c:pt>
                <c:pt idx="49">
                  <c:v>287.08008790821259</c:v>
                </c:pt>
                <c:pt idx="50">
                  <c:v>281.11042601383082</c:v>
                </c:pt>
                <c:pt idx="51">
                  <c:v>275.29770756366958</c:v>
                </c:pt>
                <c:pt idx="52">
                  <c:v>269.68967043096791</c:v>
                </c:pt>
                <c:pt idx="53">
                  <c:v>264.22810903704055</c:v>
                </c:pt>
                <c:pt idx="54">
                  <c:v>258.92644608688295</c:v>
                </c:pt>
                <c:pt idx="55">
                  <c:v>253.81239881263286</c:v>
                </c:pt>
                <c:pt idx="56">
                  <c:v>248.87701836700427</c:v>
                </c:pt>
                <c:pt idx="57">
                  <c:v>244.09489882936839</c:v>
                </c:pt>
                <c:pt idx="58">
                  <c:v>239.43890559469401</c:v>
                </c:pt>
                <c:pt idx="59">
                  <c:v>234.90604584651629</c:v>
                </c:pt>
                <c:pt idx="60">
                  <c:v>230.53969428838269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53-44AE-8A7B-D9194CD11F2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511.08091280078952</c:v>
                </c:pt>
                <c:pt idx="27">
                  <c:v>499.67426794291407</c:v>
                </c:pt>
                <c:pt idx="28">
                  <c:v>488.85709786223873</c:v>
                </c:pt>
                <c:pt idx="29">
                  <c:v>478.77289651003753</c:v>
                </c:pt>
                <c:pt idx="30">
                  <c:v>469.68893467587367</c:v>
                </c:pt>
                <c:pt idx="31">
                  <c:v>461.9187148454447</c:v>
                </c:pt>
                <c:pt idx="32">
                  <c:v>455.52549486345799</c:v>
                </c:pt>
                <c:pt idx="33">
                  <c:v>449.46725040444369</c:v>
                </c:pt>
                <c:pt idx="34">
                  <c:v>443.71873345272462</c:v>
                </c:pt>
                <c:pt idx="35">
                  <c:v>438.68023005732755</c:v>
                </c:pt>
                <c:pt idx="36">
                  <c:v>434.46255017471168</c:v>
                </c:pt>
                <c:pt idx="37">
                  <c:v>430.87773679487708</c:v>
                </c:pt>
                <c:pt idx="38">
                  <c:v>427.72038458414733</c:v>
                </c:pt>
                <c:pt idx="39">
                  <c:v>425.00546871802868</c:v>
                </c:pt>
                <c:pt idx="40">
                  <c:v>422.68488098250981</c:v>
                </c:pt>
                <c:pt idx="41">
                  <c:v>420.69972018271056</c:v>
                </c:pt>
                <c:pt idx="42">
                  <c:v>419.10929861311888</c:v>
                </c:pt>
                <c:pt idx="43">
                  <c:v>417.81512388330179</c:v>
                </c:pt>
                <c:pt idx="44">
                  <c:v>416.64950102470436</c:v>
                </c:pt>
                <c:pt idx="45">
                  <c:v>415.65278891810266</c:v>
                </c:pt>
                <c:pt idx="46">
                  <c:v>414.82876863103883</c:v>
                </c:pt>
                <c:pt idx="47">
                  <c:v>414.18876010916387</c:v>
                </c:pt>
                <c:pt idx="48">
                  <c:v>413.67698124544421</c:v>
                </c:pt>
                <c:pt idx="49">
                  <c:v>413.32653361503162</c:v>
                </c:pt>
                <c:pt idx="50">
                  <c:v>413.1349440499722</c:v>
                </c:pt>
                <c:pt idx="51">
                  <c:v>412.99393230388893</c:v>
                </c:pt>
                <c:pt idx="52">
                  <c:v>412.94142832118268</c:v>
                </c:pt>
                <c:pt idx="53">
                  <c:v>412.92817250960644</c:v>
                </c:pt>
                <c:pt idx="54">
                  <c:v>412.97378934696729</c:v>
                </c:pt>
                <c:pt idx="55">
                  <c:v>413.1043054758257</c:v>
                </c:pt>
                <c:pt idx="56">
                  <c:v>413.30078453587402</c:v>
                </c:pt>
                <c:pt idx="57">
                  <c:v>413.53170186270557</c:v>
                </c:pt>
                <c:pt idx="58">
                  <c:v>413.77374272905729</c:v>
                </c:pt>
                <c:pt idx="59">
                  <c:v>414.03449747997797</c:v>
                </c:pt>
                <c:pt idx="60">
                  <c:v>414.351511137339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53-44AE-8A7B-D9194CD11F2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513.61583903537291</c:v>
                </c:pt>
                <c:pt idx="27">
                  <c:v>505.7266714739776</c:v>
                </c:pt>
                <c:pt idx="28">
                  <c:v>498.75709561290171</c:v>
                </c:pt>
                <c:pt idx="29">
                  <c:v>493.17987606811425</c:v>
                </c:pt>
                <c:pt idx="30">
                  <c:v>489.5441564223978</c:v>
                </c:pt>
                <c:pt idx="31">
                  <c:v>488.31796515747442</c:v>
                </c:pt>
                <c:pt idx="32">
                  <c:v>489.61374729347733</c:v>
                </c:pt>
                <c:pt idx="33">
                  <c:v>491.93388204037439</c:v>
                </c:pt>
                <c:pt idx="34">
                  <c:v>495.08108216342481</c:v>
                </c:pt>
                <c:pt idx="35">
                  <c:v>499.57109682096365</c:v>
                </c:pt>
                <c:pt idx="36">
                  <c:v>505.77737714653136</c:v>
                </c:pt>
                <c:pt idx="37">
                  <c:v>513.49189494179848</c:v>
                </c:pt>
                <c:pt idx="38">
                  <c:v>522.3722487899438</c:v>
                </c:pt>
                <c:pt idx="39">
                  <c:v>532.30175980454658</c:v>
                </c:pt>
                <c:pt idx="40">
                  <c:v>543.16309805454694</c:v>
                </c:pt>
                <c:pt idx="41">
                  <c:v>554.98994655904676</c:v>
                </c:pt>
                <c:pt idx="42">
                  <c:v>567.95356677360564</c:v>
                </c:pt>
                <c:pt idx="43">
                  <c:v>581.9860270983977</c:v>
                </c:pt>
                <c:pt idx="44">
                  <c:v>596.83273723079185</c:v>
                </c:pt>
                <c:pt idx="45">
                  <c:v>612.4656957028634</c:v>
                </c:pt>
                <c:pt idx="46">
                  <c:v>628.91164774802064</c:v>
                </c:pt>
                <c:pt idx="47">
                  <c:v>646.23439313699896</c:v>
                </c:pt>
                <c:pt idx="48">
                  <c:v>664.42914503569546</c:v>
                </c:pt>
                <c:pt idx="49">
                  <c:v>683.54784484429251</c:v>
                </c:pt>
                <c:pt idx="50">
                  <c:v>703.5613290047429</c:v>
                </c:pt>
                <c:pt idx="51">
                  <c:v>724.34978557003433</c:v>
                </c:pt>
                <c:pt idx="52">
                  <c:v>745.97078470223232</c:v>
                </c:pt>
                <c:pt idx="53">
                  <c:v>768.4324254329199</c:v>
                </c:pt>
                <c:pt idx="54">
                  <c:v>791.79614067522607</c:v>
                </c:pt>
                <c:pt idx="55">
                  <c:v>816.09793890257356</c:v>
                </c:pt>
                <c:pt idx="56">
                  <c:v>841.32444598390043</c:v>
                </c:pt>
                <c:pt idx="57">
                  <c:v>867.4552505435629</c:v>
                </c:pt>
                <c:pt idx="58">
                  <c:v>894.5029555645051</c:v>
                </c:pt>
                <c:pt idx="59">
                  <c:v>922.51761028288797</c:v>
                </c:pt>
                <c:pt idx="60">
                  <c:v>951.57740976918217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53-44AE-8A7B-D9194CD11F2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53-44AE-8A7B-D9194CD11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75</c:v>
                </c:pt>
                <c:pt idx="1">
                  <c:v>208</c:v>
                </c:pt>
                <c:pt idx="2">
                  <c:v>298</c:v>
                </c:pt>
                <c:pt idx="3">
                  <c:v>385</c:v>
                </c:pt>
                <c:pt idx="4">
                  <c:v>455</c:v>
                </c:pt>
                <c:pt idx="5">
                  <c:v>552</c:v>
                </c:pt>
                <c:pt idx="6">
                  <c:v>605</c:v>
                </c:pt>
                <c:pt idx="7">
                  <c:v>645</c:v>
                </c:pt>
                <c:pt idx="8">
                  <c:v>732</c:v>
                </c:pt>
                <c:pt idx="9">
                  <c:v>879</c:v>
                </c:pt>
                <c:pt idx="10">
                  <c:v>942</c:v>
                </c:pt>
                <c:pt idx="11">
                  <c:v>1009</c:v>
                </c:pt>
                <c:pt idx="12">
                  <c:v>1074</c:v>
                </c:pt>
                <c:pt idx="13">
                  <c:v>1131</c:v>
                </c:pt>
                <c:pt idx="14">
                  <c:v>1163</c:v>
                </c:pt>
                <c:pt idx="15">
                  <c:v>1239</c:v>
                </c:pt>
                <c:pt idx="16">
                  <c:v>1299</c:v>
                </c:pt>
                <c:pt idx="17">
                  <c:v>1398</c:v>
                </c:pt>
                <c:pt idx="18">
                  <c:v>1464</c:v>
                </c:pt>
                <c:pt idx="19">
                  <c:v>1513</c:v>
                </c:pt>
                <c:pt idx="20">
                  <c:v>1556</c:v>
                </c:pt>
                <c:pt idx="21">
                  <c:v>1576</c:v>
                </c:pt>
                <c:pt idx="22">
                  <c:v>1656</c:v>
                </c:pt>
                <c:pt idx="23">
                  <c:v>1717</c:v>
                </c:pt>
                <c:pt idx="24">
                  <c:v>1793</c:v>
                </c:pt>
                <c:pt idx="25">
                  <c:v>1843</c:v>
                </c:pt>
                <c:pt idx="26">
                  <c:v>1913</c:v>
                </c:pt>
                <c:pt idx="27">
                  <c:v>1957</c:v>
                </c:pt>
                <c:pt idx="28">
                  <c:v>1990</c:v>
                </c:pt>
                <c:pt idx="29">
                  <c:v>2066</c:v>
                </c:pt>
                <c:pt idx="30">
                  <c:v>2134</c:v>
                </c:pt>
                <c:pt idx="31">
                  <c:v>2200</c:v>
                </c:pt>
                <c:pt idx="32">
                  <c:v>2258</c:v>
                </c:pt>
                <c:pt idx="33">
                  <c:v>2301</c:v>
                </c:pt>
                <c:pt idx="34">
                  <c:v>2348</c:v>
                </c:pt>
                <c:pt idx="35">
                  <c:v>2391</c:v>
                </c:pt>
                <c:pt idx="36">
                  <c:v>2474</c:v>
                </c:pt>
                <c:pt idx="37">
                  <c:v>2531</c:v>
                </c:pt>
                <c:pt idx="38">
                  <c:v>2599</c:v>
                </c:pt>
                <c:pt idx="39">
                  <c:v>2678</c:v>
                </c:pt>
                <c:pt idx="40">
                  <c:v>2733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0-4983-A434-507D75B36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 formatCode="#,##0">
                  <c:v>1890.5837173157606</c:v>
                </c:pt>
                <c:pt idx="27" formatCode="#,##0">
                  <c:v>1935.224537762356</c:v>
                </c:pt>
                <c:pt idx="28" formatCode="#,##0">
                  <c:v>1977.666125757029</c:v>
                </c:pt>
                <c:pt idx="29" formatCode="#,##0">
                  <c:v>2018.1429878435183</c:v>
                </c:pt>
                <c:pt idx="30" formatCode="#,##0">
                  <c:v>2056.8427237126975</c:v>
                </c:pt>
                <c:pt idx="31" formatCode="#,##0">
                  <c:v>2093.7436244776723</c:v>
                </c:pt>
                <c:pt idx="32" formatCode="#,##0">
                  <c:v>2128.8186738822897</c:v>
                </c:pt>
                <c:pt idx="33" formatCode="#,##0">
                  <c:v>2162.053828062732</c:v>
                </c:pt>
                <c:pt idx="34" formatCode="#,##0">
                  <c:v>2193.5075754007166</c:v>
                </c:pt>
                <c:pt idx="35" formatCode="#,##0">
                  <c:v>2223.3257804041978</c:v>
                </c:pt>
                <c:pt idx="36" formatCode="#,##0">
                  <c:v>2251.6795293430205</c:v>
                </c:pt>
                <c:pt idx="37" formatCode="#,##0">
                  <c:v>2278.6526469611804</c:v>
                </c:pt>
                <c:pt idx="38" formatCode="#,##0">
                  <c:v>2304.2877497408967</c:v>
                </c:pt>
                <c:pt idx="39" formatCode="#,##0">
                  <c:v>2328.6424561535732</c:v>
                </c:pt>
                <c:pt idx="40" formatCode="#,##0">
                  <c:v>2351.7477799421781</c:v>
                </c:pt>
                <c:pt idx="41" formatCode="#,##0">
                  <c:v>2373.6545278331478</c:v>
                </c:pt>
                <c:pt idx="42" formatCode="#,##0">
                  <c:v>2394.4780783288702</c:v>
                </c:pt>
                <c:pt idx="43" formatCode="#,##0">
                  <c:v>2414.2881522225366</c:v>
                </c:pt>
                <c:pt idx="44" formatCode="#,##0">
                  <c:v>2433.1448372382297</c:v>
                </c:pt>
                <c:pt idx="45" formatCode="#,##0">
                  <c:v>2451.0793337688433</c:v>
                </c:pt>
                <c:pt idx="46" formatCode="#,##0">
                  <c:v>2468.1279257911206</c:v>
                </c:pt>
                <c:pt idx="47" formatCode="#,##0">
                  <c:v>2484.3414950848992</c:v>
                </c:pt>
                <c:pt idx="48" formatCode="#,##0">
                  <c:v>2499.7536419283042</c:v>
                </c:pt>
                <c:pt idx="49" formatCode="#,##0">
                  <c:v>2514.4212292174375</c:v>
                </c:pt>
                <c:pt idx="50" formatCode="#,##0">
                  <c:v>2528.3846690314635</c:v>
                </c:pt>
                <c:pt idx="51" formatCode="#,##0">
                  <c:v>2541.6849154859228</c:v>
                </c:pt>
                <c:pt idx="52" formatCode="#,##0">
                  <c:v>2554.3628769386673</c:v>
                </c:pt>
                <c:pt idx="53" formatCode="#,##0">
                  <c:v>2566.4381434099269</c:v>
                </c:pt>
                <c:pt idx="54" formatCode="#,##0">
                  <c:v>2577.9401815397023</c:v>
                </c:pt>
                <c:pt idx="55" formatCode="#,##0">
                  <c:v>2588.8999941296515</c:v>
                </c:pt>
                <c:pt idx="56" formatCode="#,##0">
                  <c:v>2599.3459572857892</c:v>
                </c:pt>
                <c:pt idx="57" formatCode="#,##0">
                  <c:v>2609.3109178294217</c:v>
                </c:pt>
                <c:pt idx="58" formatCode="#,##0">
                  <c:v>2618.8215074899344</c:v>
                </c:pt>
                <c:pt idx="59" formatCode="#,##0">
                  <c:v>2627.9027735388518</c:v>
                </c:pt>
                <c:pt idx="60" formatCode="#,##0">
                  <c:v>2636.5791097281717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E0-4983-A434-507D75B36C33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 formatCode="#,##0">
                  <c:v>1893.0238302366377</c:v>
                </c:pt>
                <c:pt idx="27" formatCode="#,##0">
                  <c:v>1941.1414577938501</c:v>
                </c:pt>
                <c:pt idx="28" formatCode="#,##0">
                  <c:v>1987.5433006897915</c:v>
                </c:pt>
                <c:pt idx="29" formatCode="#,##0">
                  <c:v>2032.5764536245638</c:v>
                </c:pt>
                <c:pt idx="30" formatCode="#,##0">
                  <c:v>2076.5555149902193</c:v>
                </c:pt>
                <c:pt idx="31" formatCode="#,##0">
                  <c:v>2119.5519261874847</c:v>
                </c:pt>
                <c:pt idx="32" formatCode="#,##0">
                  <c:v>2161.5738083420979</c:v>
                </c:pt>
                <c:pt idx="33" formatCode="#,##0">
                  <c:v>2202.339462323328</c:v>
                </c:pt>
                <c:pt idx="34" formatCode="#,##0">
                  <c:v>2241.7727697711885</c:v>
                </c:pt>
                <c:pt idx="35" formatCode="#,##0">
                  <c:v>2279.995975754357</c:v>
                </c:pt>
                <c:pt idx="36" formatCode="#,##0">
                  <c:v>2317.2491971680438</c:v>
                </c:pt>
                <c:pt idx="37" formatCode="#,##0">
                  <c:v>2353.5966052845629</c:v>
                </c:pt>
                <c:pt idx="38" formatCode="#,##0">
                  <c:v>2389.0187406300065</c:v>
                </c:pt>
                <c:pt idx="39" formatCode="#,##0">
                  <c:v>2423.4900007410761</c:v>
                </c:pt>
                <c:pt idx="40" formatCode="#,##0">
                  <c:v>2456.9617272107835</c:v>
                </c:pt>
                <c:pt idx="41" formatCode="#,##0">
                  <c:v>2489.4741664520789</c:v>
                </c:pt>
                <c:pt idx="42" formatCode="#,##0">
                  <c:v>2521.1320531850806</c:v>
                </c:pt>
                <c:pt idx="43" formatCode="#,##0">
                  <c:v>2551.9894700248446</c:v>
                </c:pt>
                <c:pt idx="44" formatCode="#,##0">
                  <c:v>2582.0639110924817</c:v>
                </c:pt>
                <c:pt idx="45" formatCode="#,##0">
                  <c:v>2611.3462661170788</c:v>
                </c:pt>
                <c:pt idx="46" formatCode="#,##0">
                  <c:v>2639.8311891035869</c:v>
                </c:pt>
                <c:pt idx="47" formatCode="#,##0">
                  <c:v>2667.560477805966</c:v>
                </c:pt>
                <c:pt idx="48" formatCode="#,##0">
                  <c:v>2694.5525576826876</c:v>
                </c:pt>
                <c:pt idx="49" formatCode="#,##0">
                  <c:v>2720.8480182299991</c:v>
                </c:pt>
                <c:pt idx="50" formatCode="#,##0">
                  <c:v>2746.4735674975204</c:v>
                </c:pt>
                <c:pt idx="51" formatCode="#,##0">
                  <c:v>2771.4312496797247</c:v>
                </c:pt>
                <c:pt idx="52" formatCode="#,##0">
                  <c:v>2795.7474769493538</c:v>
                </c:pt>
                <c:pt idx="53" formatCode="#,##0">
                  <c:v>2819.4290669668894</c:v>
                </c:pt>
                <c:pt idx="54" formatCode="#,##0">
                  <c:v>2842.4981872542785</c:v>
                </c:pt>
                <c:pt idx="55" formatCode="#,##0">
                  <c:v>2864.9739645432728</c:v>
                </c:pt>
                <c:pt idx="56" formatCode="#,##0">
                  <c:v>2886.87925631689</c:v>
                </c:pt>
                <c:pt idx="57" formatCode="#,##0">
                  <c:v>2908.2291921201077</c:v>
                </c:pt>
                <c:pt idx="58" formatCode="#,##0">
                  <c:v>2929.0373084408766</c:v>
                </c:pt>
                <c:pt idx="59" formatCode="#,##0">
                  <c:v>2949.3102341257936</c:v>
                </c:pt>
                <c:pt idx="60" formatCode="#,##0">
                  <c:v>2969.0782030456767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E0-4983-A434-507D75B36C33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 formatCode="#,##0">
                  <c:v>1896.2236616922464</c:v>
                </c:pt>
                <c:pt idx="27" formatCode="#,##0">
                  <c:v>1948.9219554926037</c:v>
                </c:pt>
                <c:pt idx="28" formatCode="#,##0">
                  <c:v>2000.5282105631711</c:v>
                </c:pt>
                <c:pt idx="29" formatCode="#,##0">
                  <c:v>2051.6775223170571</c:v>
                </c:pt>
                <c:pt idx="30" formatCode="#,##0">
                  <c:v>2102.9807566943555</c:v>
                </c:pt>
                <c:pt idx="31" formatCode="#,##0">
                  <c:v>2154.6911463966603</c:v>
                </c:pt>
                <c:pt idx="32" formatCode="#,##0">
                  <c:v>2206.8970363386661</c:v>
                </c:pt>
                <c:pt idx="33" formatCode="#,##0">
                  <c:v>2258.921845783661</c:v>
                </c:pt>
                <c:pt idx="34" formatCode="#,##0">
                  <c:v>2310.5131034441551</c:v>
                </c:pt>
                <c:pt idx="35" formatCode="#,##0">
                  <c:v>2361.8451174289935</c:v>
                </c:pt>
                <c:pt idx="36" formatCode="#,##0">
                  <c:v>2413.3780119036373</c:v>
                </c:pt>
                <c:pt idx="37" formatCode="#,##0">
                  <c:v>2465.19195538954</c:v>
                </c:pt>
                <c:pt idx="38" formatCode="#,##0">
                  <c:v>2517.1628144809793</c:v>
                </c:pt>
                <c:pt idx="39" formatCode="#,##0">
                  <c:v>2569.1522175410664</c:v>
                </c:pt>
                <c:pt idx="40" formatCode="#,##0">
                  <c:v>2621.0284345463692</c:v>
                </c:pt>
                <c:pt idx="41" formatCode="#,##0">
                  <c:v>2672.8478578639383</c:v>
                </c:pt>
                <c:pt idx="42" formatCode="#,##0">
                  <c:v>2724.7715436242388</c:v>
                </c:pt>
                <c:pt idx="43" formatCode="#,##0">
                  <c:v>2776.8707901698722</c:v>
                </c:pt>
                <c:pt idx="44" formatCode="#,##0">
                  <c:v>2829.0870622337434</c:v>
                </c:pt>
                <c:pt idx="45" formatCode="#,##0">
                  <c:v>2881.3468282147128</c:v>
                </c:pt>
                <c:pt idx="46" formatCode="#,##0">
                  <c:v>2933.6118040012357</c:v>
                </c:pt>
                <c:pt idx="47" formatCode="#,##0">
                  <c:v>2985.9309751160508</c:v>
                </c:pt>
                <c:pt idx="48" formatCode="#,##0">
                  <c:v>3038.3382504980291</c:v>
                </c:pt>
                <c:pt idx="49" formatCode="#,##0">
                  <c:v>3090.8412266046043</c:v>
                </c:pt>
                <c:pt idx="50" formatCode="#,##0">
                  <c:v>3143.4311784919437</c:v>
                </c:pt>
                <c:pt idx="51" formatCode="#,##0">
                  <c:v>3196.0797125692588</c:v>
                </c:pt>
                <c:pt idx="52" formatCode="#,##0">
                  <c:v>3248.7877176262546</c:v>
                </c:pt>
                <c:pt idx="53" formatCode="#,##0">
                  <c:v>3301.5658204989177</c:v>
                </c:pt>
                <c:pt idx="54" formatCode="#,##0">
                  <c:v>3354.4266771144894</c:v>
                </c:pt>
                <c:pt idx="55" formatCode="#,##0">
                  <c:v>3407.3704183363429</c:v>
                </c:pt>
                <c:pt idx="56" formatCode="#,##0">
                  <c:v>3460.3873854931644</c:v>
                </c:pt>
                <c:pt idx="57" formatCode="#,##0">
                  <c:v>3513.467409777506</c:v>
                </c:pt>
                <c:pt idx="58" formatCode="#,##0">
                  <c:v>3566.6146329775229</c:v>
                </c:pt>
                <c:pt idx="59" formatCode="#,##0">
                  <c:v>3619.8364398433237</c:v>
                </c:pt>
                <c:pt idx="60" formatCode="#,##0">
                  <c:v>3673.1343605680895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E0-4983-A434-507D75B36C33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 formatCode="#,##0">
                  <c:v>1900.4986880232809</c:v>
                </c:pt>
                <c:pt idx="27" formatCode="#,##0">
                  <c:v>1959.2939483439563</c:v>
                </c:pt>
                <c:pt idx="28" formatCode="#,##0">
                  <c:v>2017.8389285194307</c:v>
                </c:pt>
                <c:pt idx="29" formatCode="#,##0">
                  <c:v>2077.3941494449091</c:v>
                </c:pt>
                <c:pt idx="30" formatCode="#,##0">
                  <c:v>2139.1434800286879</c:v>
                </c:pt>
                <c:pt idx="31" formatCode="#,##0">
                  <c:v>2203.7086810543565</c:v>
                </c:pt>
                <c:pt idx="32" formatCode="#,##0">
                  <c:v>2271.3632638123545</c:v>
                </c:pt>
                <c:pt idx="33" formatCode="#,##0">
                  <c:v>2340.8242821773792</c:v>
                </c:pt>
                <c:pt idx="34" formatCode="#,##0">
                  <c:v>2411.6810438117136</c:v>
                </c:pt>
                <c:pt idx="35" formatCode="#,##0">
                  <c:v>2484.3932199676096</c:v>
                </c:pt>
                <c:pt idx="36" formatCode="#,##0">
                  <c:v>2559.9883292424843</c:v>
                </c:pt>
                <c:pt idx="37" formatCode="#,##0">
                  <c:v>2638.6916517412346</c:v>
                </c:pt>
                <c:pt idx="38" formatCode="#,##0">
                  <c:v>2720.2762171947293</c:v>
                </c:pt>
                <c:pt idx="39" formatCode="#,##0">
                  <c:v>2804.4755584961417</c:v>
                </c:pt>
                <c:pt idx="40" formatCode="#,##0">
                  <c:v>2891.14712106158</c:v>
                </c:pt>
                <c:pt idx="41" formatCode="#,##0">
                  <c:v>2980.6154059859164</c:v>
                </c:pt>
                <c:pt idx="42" formatCode="#,##0">
                  <c:v>3073.3396209869156</c:v>
                </c:pt>
                <c:pt idx="43" formatCode="#,##0">
                  <c:v>3169.5348805374852</c:v>
                </c:pt>
                <c:pt idx="44" formatCode="#,##0">
                  <c:v>3269.0958820593914</c:v>
                </c:pt>
                <c:pt idx="45" formatCode="#,##0">
                  <c:v>3371.9343292802951</c:v>
                </c:pt>
                <c:pt idx="46" formatCode="#,##0">
                  <c:v>3478.1531373156558</c:v>
                </c:pt>
                <c:pt idx="47" formatCode="#,##0">
                  <c:v>3588.0136488531894</c:v>
                </c:pt>
                <c:pt idx="48" formatCode="#,##0">
                  <c:v>3701.7470637661017</c:v>
                </c:pt>
                <c:pt idx="49" formatCode="#,##0">
                  <c:v>3819.4873647977784</c:v>
                </c:pt>
                <c:pt idx="50" formatCode="#,##0">
                  <c:v>3941.281768912097</c:v>
                </c:pt>
                <c:pt idx="51" formatCode="#,##0">
                  <c:v>4067.1901230724075</c:v>
                </c:pt>
                <c:pt idx="52" formatCode="#,##0">
                  <c:v>4197.3633788613806</c:v>
                </c:pt>
                <c:pt idx="53" formatCode="#,##0">
                  <c:v>4332.0259750375717</c:v>
                </c:pt>
                <c:pt idx="54" formatCode="#,##0">
                  <c:v>4471.3687474420622</c:v>
                </c:pt>
                <c:pt idx="55" formatCode="#,##0">
                  <c:v>4615.5243137507114</c:v>
                </c:pt>
                <c:pt idx="56" formatCode="#,##0">
                  <c:v>4764.6135152105389</c:v>
                </c:pt>
                <c:pt idx="57" formatCode="#,##0">
                  <c:v>4918.7726072171736</c:v>
                </c:pt>
                <c:pt idx="58" formatCode="#,##0">
                  <c:v>5078.1962228879829</c:v>
                </c:pt>
                <c:pt idx="59" formatCode="#,##0">
                  <c:v>5243.0940649530403</c:v>
                </c:pt>
                <c:pt idx="60" formatCode="#,##0">
                  <c:v>5413.6675680576136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E0-4983-A434-507D75B36C3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E0-4983-A434-507D75B36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531</c:v>
                </c:pt>
                <c:pt idx="1">
                  <c:v>601</c:v>
                </c:pt>
                <c:pt idx="2">
                  <c:v>633</c:v>
                </c:pt>
                <c:pt idx="3">
                  <c:v>631</c:v>
                </c:pt>
                <c:pt idx="4">
                  <c:v>637</c:v>
                </c:pt>
                <c:pt idx="5">
                  <c:v>603</c:v>
                </c:pt>
                <c:pt idx="6">
                  <c:v>547</c:v>
                </c:pt>
                <c:pt idx="7">
                  <c:v>549</c:v>
                </c:pt>
                <c:pt idx="8">
                  <c:v>576</c:v>
                </c:pt>
                <c:pt idx="9">
                  <c:v>542</c:v>
                </c:pt>
                <c:pt idx="10">
                  <c:v>525</c:v>
                </c:pt>
                <c:pt idx="11">
                  <c:v>513</c:v>
                </c:pt>
                <c:pt idx="12">
                  <c:v>490</c:v>
                </c:pt>
                <c:pt idx="13">
                  <c:v>461</c:v>
                </c:pt>
                <c:pt idx="14">
                  <c:v>428</c:v>
                </c:pt>
                <c:pt idx="15">
                  <c:v>433</c:v>
                </c:pt>
                <c:pt idx="16">
                  <c:v>405</c:v>
                </c:pt>
                <c:pt idx="17">
                  <c:v>409</c:v>
                </c:pt>
                <c:pt idx="18">
                  <c:v>409</c:v>
                </c:pt>
                <c:pt idx="19">
                  <c:v>376</c:v>
                </c:pt>
                <c:pt idx="20">
                  <c:v>328</c:v>
                </c:pt>
                <c:pt idx="21">
                  <c:v>332</c:v>
                </c:pt>
                <c:pt idx="22">
                  <c:v>355</c:v>
                </c:pt>
                <c:pt idx="23">
                  <c:v>347</c:v>
                </c:pt>
                <c:pt idx="24">
                  <c:v>328</c:v>
                </c:pt>
                <c:pt idx="25">
                  <c:v>306</c:v>
                </c:pt>
                <c:pt idx="26">
                  <c:v>291</c:v>
                </c:pt>
                <c:pt idx="27">
                  <c:v>263</c:v>
                </c:pt>
                <c:pt idx="28">
                  <c:v>262</c:v>
                </c:pt>
                <c:pt idx="29">
                  <c:v>290</c:v>
                </c:pt>
                <c:pt idx="30">
                  <c:v>292</c:v>
                </c:pt>
                <c:pt idx="31">
                  <c:v>273</c:v>
                </c:pt>
                <c:pt idx="32">
                  <c:v>266</c:v>
                </c:pt>
                <c:pt idx="33">
                  <c:v>268</c:v>
                </c:pt>
                <c:pt idx="34">
                  <c:v>243</c:v>
                </c:pt>
                <c:pt idx="35">
                  <c:v>255</c:v>
                </c:pt>
                <c:pt idx="36">
                  <c:v>283</c:v>
                </c:pt>
                <c:pt idx="37">
                  <c:v>281</c:v>
                </c:pt>
                <c:pt idx="38">
                  <c:v>279</c:v>
                </c:pt>
                <c:pt idx="39">
                  <c:v>267</c:v>
                </c:pt>
                <c:pt idx="40">
                  <c:v>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9-4262-BC00-E58C433B8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335.16548041481025</c:v>
                </c:pt>
                <c:pt idx="27">
                  <c:v>322.66550509408762</c:v>
                </c:pt>
                <c:pt idx="28">
                  <c:v>310.28717454234794</c:v>
                </c:pt>
                <c:pt idx="29">
                  <c:v>298</c:v>
                </c:pt>
                <c:pt idx="30">
                  <c:v>285.86851800323603</c:v>
                </c:pt>
                <c:pt idx="31">
                  <c:v>274.05979639798159</c:v>
                </c:pt>
                <c:pt idx="32">
                  <c:v>262.60991332799335</c:v>
                </c:pt>
                <c:pt idx="33">
                  <c:v>251.08477455649032</c:v>
                </c:pt>
                <c:pt idx="34">
                  <c:v>239.6619470468448</c:v>
                </c:pt>
                <c:pt idx="35">
                  <c:v>228.66772034042549</c:v>
                </c:pt>
                <c:pt idx="36">
                  <c:v>218.09604433543933</c:v>
                </c:pt>
                <c:pt idx="37">
                  <c:v>207.86643424031763</c:v>
                </c:pt>
                <c:pt idx="38">
                  <c:v>197.92317464678038</c:v>
                </c:pt>
                <c:pt idx="39">
                  <c:v>188.3708789057828</c:v>
                </c:pt>
                <c:pt idx="40">
                  <c:v>179.25410010271455</c:v>
                </c:pt>
                <c:pt idx="41">
                  <c:v>170.53291908884222</c:v>
                </c:pt>
                <c:pt idx="42">
                  <c:v>162.2350486195588</c:v>
                </c:pt>
                <c:pt idx="43">
                  <c:v>154.27010796914021</c:v>
                </c:pt>
                <c:pt idx="44">
                  <c:v>146.55196180135354</c:v>
                </c:pt>
                <c:pt idx="45">
                  <c:v>139.14959467447056</c:v>
                </c:pt>
                <c:pt idx="46">
                  <c:v>132.08937381192709</c:v>
                </c:pt>
                <c:pt idx="47">
                  <c:v>125.37999653903579</c:v>
                </c:pt>
                <c:pt idx="48">
                  <c:v>118.96752824373218</c:v>
                </c:pt>
                <c:pt idx="49">
                  <c:v>112.87849412546288</c:v>
                </c:pt>
                <c:pt idx="50">
                  <c:v>107.11223105602971</c:v>
                </c:pt>
                <c:pt idx="51">
                  <c:v>101.59740473259406</c:v>
                </c:pt>
                <c:pt idx="52">
                  <c:v>96.367173543134612</c:v>
                </c:pt>
                <c:pt idx="53">
                  <c:v>91.371321478245562</c:v>
                </c:pt>
                <c:pt idx="54">
                  <c:v>86.610508781534463</c:v>
                </c:pt>
                <c:pt idx="55">
                  <c:v>82.100685259643456</c:v>
                </c:pt>
                <c:pt idx="56">
                  <c:v>77.826923824678687</c:v>
                </c:pt>
                <c:pt idx="57">
                  <c:v>73.767965815169958</c:v>
                </c:pt>
                <c:pt idx="58">
                  <c:v>69.899175902036205</c:v>
                </c:pt>
                <c:pt idx="59">
                  <c:v>66.217378277194982</c:v>
                </c:pt>
                <c:pt idx="60">
                  <c:v>62.744060689979314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B9-4262-BC00-E58C433B80B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0.87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336.29196262133422</c:v>
                </c:pt>
                <c:pt idx="27">
                  <c:v>325.35360500089371</c:v>
                </c:pt>
                <c:pt idx="28">
                  <c:v>314.68502728404167</c:v>
                </c:pt>
                <c:pt idx="29">
                  <c:v>304.2892028010852</c:v>
                </c:pt>
                <c:pt idx="30">
                  <c:v>294.26785810930926</c:v>
                </c:pt>
                <c:pt idx="31">
                  <c:v>284.81178916368543</c:v>
                </c:pt>
                <c:pt idx="32">
                  <c:v>275.95910613803261</c:v>
                </c:pt>
                <c:pt idx="33">
                  <c:v>267.12508878734013</c:v>
                </c:pt>
                <c:pt idx="34">
                  <c:v>258.4057233680802</c:v>
                </c:pt>
                <c:pt idx="35">
                  <c:v>250.10793874249251</c:v>
                </c:pt>
                <c:pt idx="36">
                  <c:v>242.24398757734164</c:v>
                </c:pt>
                <c:pt idx="37">
                  <c:v>234.70204547122711</c:v>
                </c:pt>
                <c:pt idx="38">
                  <c:v>227.39203989800924</c:v>
                </c:pt>
                <c:pt idx="39">
                  <c:v>220.38522617446066</c:v>
                </c:pt>
                <c:pt idx="40">
                  <c:v>213.69279751376109</c:v>
                </c:pt>
                <c:pt idx="41">
                  <c:v>207.27275839315175</c:v>
                </c:pt>
                <c:pt idx="42">
                  <c:v>201.15306153030588</c:v>
                </c:pt>
                <c:pt idx="43">
                  <c:v>195.2481703910245</c:v>
                </c:pt>
                <c:pt idx="44">
                  <c:v>189.46313521112788</c:v>
                </c:pt>
                <c:pt idx="45">
                  <c:v>183.85900723110953</c:v>
                </c:pt>
                <c:pt idx="46">
                  <c:v>178.45348816400735</c:v>
                </c:pt>
                <c:pt idx="47">
                  <c:v>173.25726787429247</c:v>
                </c:pt>
                <c:pt idx="48">
                  <c:v>168.21920176879803</c:v>
                </c:pt>
                <c:pt idx="49">
                  <c:v>163.37277760450152</c:v>
                </c:pt>
                <c:pt idx="50">
                  <c:v>158.72508267013058</c:v>
                </c:pt>
                <c:pt idx="51">
                  <c:v>154.19957643984233</c:v>
                </c:pt>
                <c:pt idx="52">
                  <c:v>149.83342535213134</c:v>
                </c:pt>
                <c:pt idx="53">
                  <c:v>145.58131331071053</c:v>
                </c:pt>
                <c:pt idx="54">
                  <c:v>141.45369059553138</c:v>
                </c:pt>
                <c:pt idx="55">
                  <c:v>137.47213652577159</c:v>
                </c:pt>
                <c:pt idx="56">
                  <c:v>133.62968395439077</c:v>
                </c:pt>
                <c:pt idx="57">
                  <c:v>129.90655303946511</c:v>
                </c:pt>
                <c:pt idx="58">
                  <c:v>126.28161806758214</c:v>
                </c:pt>
                <c:pt idx="59">
                  <c:v>122.75254897413036</c:v>
                </c:pt>
                <c:pt idx="60">
                  <c:v>119.35311524112132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B9-4262-BC00-E58C433B80B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337.76917015864922</c:v>
                </c:pt>
                <c:pt idx="27">
                  <c:v>328.88849878025678</c:v>
                </c:pt>
                <c:pt idx="28">
                  <c:v>320.46676443789835</c:v>
                </c:pt>
                <c:pt idx="29">
                  <c:v>312.61568469987981</c:v>
                </c:pt>
                <c:pt idx="30">
                  <c:v>305.54334389605702</c:v>
                </c:pt>
                <c:pt idx="31">
                  <c:v>299.49382015689503</c:v>
                </c:pt>
                <c:pt idx="32">
                  <c:v>294.51636303280509</c:v>
                </c:pt>
                <c:pt idx="33">
                  <c:v>289.79970192510638</c:v>
                </c:pt>
                <c:pt idx="34">
                  <c:v>285.32417992916311</c:v>
                </c:pt>
                <c:pt idx="35">
                  <c:v>281.4014407318835</c:v>
                </c:pt>
                <c:pt idx="36">
                  <c:v>278.11775569711119</c:v>
                </c:pt>
                <c:pt idx="37">
                  <c:v>275.32679043293052</c:v>
                </c:pt>
                <c:pt idx="38">
                  <c:v>272.86862611215986</c:v>
                </c:pt>
                <c:pt idx="39">
                  <c:v>270.75492169448114</c:v>
                </c:pt>
                <c:pt idx="40">
                  <c:v>268.94822241168174</c:v>
                </c:pt>
                <c:pt idx="41">
                  <c:v>267.40267059377697</c:v>
                </c:pt>
                <c:pt idx="42">
                  <c:v>266.16444397336113</c:v>
                </c:pt>
                <c:pt idx="43">
                  <c:v>265.15686105788268</c:v>
                </c:pt>
                <c:pt idx="44">
                  <c:v>264.24936251757362</c:v>
                </c:pt>
                <c:pt idx="45">
                  <c:v>263.47336985821732</c:v>
                </c:pt>
                <c:pt idx="46">
                  <c:v>262.83182683923837</c:v>
                </c:pt>
                <c:pt idx="47">
                  <c:v>262.33354663213453</c:v>
                </c:pt>
                <c:pt idx="48">
                  <c:v>261.93509994042716</c:v>
                </c:pt>
                <c:pt idx="49">
                  <c:v>261.66225807677597</c:v>
                </c:pt>
                <c:pt idx="50">
                  <c:v>261.51309555019418</c:v>
                </c:pt>
                <c:pt idx="51">
                  <c:v>261.40331050883782</c:v>
                </c:pt>
                <c:pt idx="52">
                  <c:v>261.36243340410806</c:v>
                </c:pt>
                <c:pt idx="53">
                  <c:v>261.3521130594379</c:v>
                </c:pt>
                <c:pt idx="54">
                  <c:v>261.38762816023848</c:v>
                </c:pt>
                <c:pt idx="55">
                  <c:v>261.48924181301834</c:v>
                </c:pt>
                <c:pt idx="56">
                  <c:v>261.64221106793644</c:v>
                </c:pt>
                <c:pt idx="57">
                  <c:v>261.82199232006792</c:v>
                </c:pt>
                <c:pt idx="58">
                  <c:v>262.01043383122158</c:v>
                </c:pt>
                <c:pt idx="59">
                  <c:v>262.21344508318339</c:v>
                </c:pt>
                <c:pt idx="60">
                  <c:v>262.4602568449734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B9-4262-BC00-E58C433B80B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339.74274320649056</c:v>
                </c:pt>
                <c:pt idx="27">
                  <c:v>333.60061241914923</c:v>
                </c:pt>
                <c:pt idx="28">
                  <c:v>328.17443200938067</c:v>
                </c:pt>
                <c:pt idx="29">
                  <c:v>323.83227403045413</c:v>
                </c:pt>
                <c:pt idx="30">
                  <c:v>321.00167556790268</c:v>
                </c:pt>
                <c:pt idx="31">
                  <c:v>320.04702134604167</c:v>
                </c:pt>
                <c:pt idx="32">
                  <c:v>321.05585571155518</c:v>
                </c:pt>
                <c:pt idx="33">
                  <c:v>322.86220231895015</c:v>
                </c:pt>
                <c:pt idx="34">
                  <c:v>325.31246270691605</c:v>
                </c:pt>
                <c:pt idx="35">
                  <c:v>328.80817464978742</c:v>
                </c:pt>
                <c:pt idx="36">
                  <c:v>333.64008944509163</c:v>
                </c:pt>
                <c:pt idx="37">
                  <c:v>339.64624622792741</c:v>
                </c:pt>
                <c:pt idx="38">
                  <c:v>346.56006753400334</c:v>
                </c:pt>
                <c:pt idx="39">
                  <c:v>354.29071272963535</c:v>
                </c:pt>
                <c:pt idx="40">
                  <c:v>362.74683430873591</c:v>
                </c:pt>
                <c:pt idx="41">
                  <c:v>371.95465626858055</c:v>
                </c:pt>
                <c:pt idx="42">
                  <c:v>382.04751463615708</c:v>
                </c:pt>
                <c:pt idx="43">
                  <c:v>392.97252109752401</c:v>
                </c:pt>
                <c:pt idx="44">
                  <c:v>404.53146374708064</c:v>
                </c:pt>
                <c:pt idx="45">
                  <c:v>416.70254197317882</c:v>
                </c:pt>
                <c:pt idx="46">
                  <c:v>429.5065783429975</c:v>
                </c:pt>
                <c:pt idx="47">
                  <c:v>442.99324432478841</c:v>
                </c:pt>
                <c:pt idx="48">
                  <c:v>457.15881311710018</c:v>
                </c:pt>
                <c:pt idx="49">
                  <c:v>472.04372382465675</c:v>
                </c:pt>
                <c:pt idx="50">
                  <c:v>487.6252710876899</c:v>
                </c:pt>
                <c:pt idx="51">
                  <c:v>503.81017502049485</c:v>
                </c:pt>
                <c:pt idx="52">
                  <c:v>520.64325701418807</c:v>
                </c:pt>
                <c:pt idx="53">
                  <c:v>538.1308225897069</c:v>
                </c:pt>
                <c:pt idx="54">
                  <c:v>556.32070049249842</c:v>
                </c:pt>
                <c:pt idx="55">
                  <c:v>575.2409252080131</c:v>
                </c:pt>
                <c:pt idx="56">
                  <c:v>594.8810842736541</c:v>
                </c:pt>
                <c:pt idx="57">
                  <c:v>615.22528636276729</c:v>
                </c:pt>
                <c:pt idx="58">
                  <c:v>636.28334355868674</c:v>
                </c:pt>
                <c:pt idx="59">
                  <c:v>658.09422181718878</c:v>
                </c:pt>
                <c:pt idx="60">
                  <c:v>680.71880010250061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9-4262-BC00-E58C433B80B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B9-4262-BC00-E58C433B8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440</c:v>
                </c:pt>
                <c:pt idx="1">
                  <c:v>454</c:v>
                </c:pt>
                <c:pt idx="2">
                  <c:v>464</c:v>
                </c:pt>
                <c:pt idx="3">
                  <c:v>449</c:v>
                </c:pt>
                <c:pt idx="4">
                  <c:v>446</c:v>
                </c:pt>
                <c:pt idx="5">
                  <c:v>450</c:v>
                </c:pt>
                <c:pt idx="6">
                  <c:v>406</c:v>
                </c:pt>
                <c:pt idx="7">
                  <c:v>393</c:v>
                </c:pt>
                <c:pt idx="8">
                  <c:v>386</c:v>
                </c:pt>
                <c:pt idx="9">
                  <c:v>359</c:v>
                </c:pt>
                <c:pt idx="10">
                  <c:v>346</c:v>
                </c:pt>
                <c:pt idx="11">
                  <c:v>322</c:v>
                </c:pt>
                <c:pt idx="12">
                  <c:v>317</c:v>
                </c:pt>
                <c:pt idx="13">
                  <c:v>295</c:v>
                </c:pt>
                <c:pt idx="14">
                  <c:v>288</c:v>
                </c:pt>
                <c:pt idx="15">
                  <c:v>303</c:v>
                </c:pt>
                <c:pt idx="16">
                  <c:v>282</c:v>
                </c:pt>
                <c:pt idx="17">
                  <c:v>295</c:v>
                </c:pt>
                <c:pt idx="18">
                  <c:v>294</c:v>
                </c:pt>
                <c:pt idx="19">
                  <c:v>287</c:v>
                </c:pt>
                <c:pt idx="20">
                  <c:v>247</c:v>
                </c:pt>
                <c:pt idx="21">
                  <c:v>245</c:v>
                </c:pt>
                <c:pt idx="22">
                  <c:v>257</c:v>
                </c:pt>
                <c:pt idx="23">
                  <c:v>263</c:v>
                </c:pt>
                <c:pt idx="24">
                  <c:v>263</c:v>
                </c:pt>
                <c:pt idx="25">
                  <c:v>255</c:v>
                </c:pt>
                <c:pt idx="26">
                  <c:v>237</c:v>
                </c:pt>
                <c:pt idx="27">
                  <c:v>214</c:v>
                </c:pt>
                <c:pt idx="28">
                  <c:v>203</c:v>
                </c:pt>
                <c:pt idx="29">
                  <c:v>212</c:v>
                </c:pt>
                <c:pt idx="30">
                  <c:v>207</c:v>
                </c:pt>
                <c:pt idx="31">
                  <c:v>203</c:v>
                </c:pt>
                <c:pt idx="32">
                  <c:v>198</c:v>
                </c:pt>
                <c:pt idx="33">
                  <c:v>202</c:v>
                </c:pt>
                <c:pt idx="34">
                  <c:v>163</c:v>
                </c:pt>
                <c:pt idx="35">
                  <c:v>157</c:v>
                </c:pt>
                <c:pt idx="36">
                  <c:v>165</c:v>
                </c:pt>
                <c:pt idx="37">
                  <c:v>159</c:v>
                </c:pt>
                <c:pt idx="38">
                  <c:v>172</c:v>
                </c:pt>
                <c:pt idx="39">
                  <c:v>182</c:v>
                </c:pt>
                <c:pt idx="40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22-4C0A-AF96-EE662EA97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235.6678119870131</c:v>
                </c:pt>
                <c:pt idx="27">
                  <c:v>226.33947219542904</c:v>
                </c:pt>
                <c:pt idx="28">
                  <c:v>217.10191208219047</c:v>
                </c:pt>
                <c:pt idx="29">
                  <c:v>207.93237884163227</c:v>
                </c:pt>
                <c:pt idx="30">
                  <c:v>198.87903406792782</c:v>
                </c:pt>
                <c:pt idx="31">
                  <c:v>190.06655525803649</c:v>
                </c:pt>
                <c:pt idx="32">
                  <c:v>181.52186639983628</c:v>
                </c:pt>
                <c:pt idx="33">
                  <c:v>172.92101657035641</c:v>
                </c:pt>
                <c:pt idx="34">
                  <c:v>164.39651842882989</c:v>
                </c:pt>
                <c:pt idx="35">
                  <c:v>156.19187163299458</c:v>
                </c:pt>
                <c:pt idx="36">
                  <c:v>148.3025611815124</c:v>
                </c:pt>
                <c:pt idx="37">
                  <c:v>140.6685237970932</c:v>
                </c:pt>
                <c:pt idx="38">
                  <c:v>133.24818081684154</c:v>
                </c:pt>
                <c:pt idx="39">
                  <c:v>126.1196019056493</c:v>
                </c:pt>
                <c:pt idx="40">
                  <c:v>119.31603563470284</c:v>
                </c:pt>
                <c:pt idx="41">
                  <c:v>112.80769159449963</c:v>
                </c:pt>
                <c:pt idx="42">
                  <c:v>106.61525094578063</c:v>
                </c:pt>
                <c:pt idx="43">
                  <c:v>100.67126538576677</c:v>
                </c:pt>
                <c:pt idx="44">
                  <c:v>94.911454812791661</c:v>
                </c:pt>
                <c:pt idx="45">
                  <c:v>89.387300240490916</c:v>
                </c:pt>
                <c:pt idx="46">
                  <c:v>84.118478701279386</c:v>
                </c:pt>
                <c:pt idx="47">
                  <c:v>79.111480736435112</c:v>
                </c:pt>
                <c:pt idx="48">
                  <c:v>74.326056635462265</c:v>
                </c:pt>
                <c:pt idx="49">
                  <c:v>69.782001323321012</c:v>
                </c:pt>
                <c:pt idx="50">
                  <c:v>65.478819928221625</c:v>
                </c:pt>
                <c:pt idx="51">
                  <c:v>61.363277895806959</c:v>
                </c:pt>
                <c:pt idx="52">
                  <c:v>57.46012029173275</c:v>
                </c:pt>
                <c:pt idx="53">
                  <c:v>53.731872482114056</c:v>
                </c:pt>
                <c:pt idx="54">
                  <c:v>50.179027186060992</c:v>
                </c:pt>
                <c:pt idx="55">
                  <c:v>46.813487244351286</c:v>
                </c:pt>
                <c:pt idx="56">
                  <c:v>43.624113039153698</c:v>
                </c:pt>
                <c:pt idx="57">
                  <c:v>40.595039897729272</c:v>
                </c:pt>
                <c:pt idx="58">
                  <c:v>37.707883246136923</c:v>
                </c:pt>
                <c:pt idx="59">
                  <c:v>34.960273078344962</c:v>
                </c:pt>
                <c:pt idx="60">
                  <c:v>32.36824502818402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22-4C0A-AF96-EE662EA9707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236.50847035009065</c:v>
                </c:pt>
                <c:pt idx="27">
                  <c:v>228.34551690200075</c:v>
                </c:pt>
                <c:pt idx="28">
                  <c:v>220.38389174017087</c:v>
                </c:pt>
                <c:pt idx="29">
                  <c:v>212.62581376781529</c:v>
                </c:pt>
                <c:pt idx="30">
                  <c:v>205.14719832619144</c:v>
                </c:pt>
                <c:pt idx="31">
                  <c:v>198.09043045632293</c:v>
                </c:pt>
                <c:pt idx="32">
                  <c:v>191.48395058643274</c:v>
                </c:pt>
                <c:pt idx="33">
                  <c:v>184.89140032472193</c:v>
                </c:pt>
                <c:pt idx="34">
                  <c:v>178.38441120587123</c:v>
                </c:pt>
                <c:pt idx="35">
                  <c:v>172.19203461961177</c:v>
                </c:pt>
                <c:pt idx="36">
                  <c:v>166.32341434711111</c:v>
                </c:pt>
                <c:pt idx="37">
                  <c:v>160.69509934254805</c:v>
                </c:pt>
                <c:pt idx="38">
                  <c:v>155.23987130283322</c:v>
                </c:pt>
                <c:pt idx="39">
                  <c:v>150.01090583749843</c:v>
                </c:pt>
                <c:pt idx="40">
                  <c:v>145.01655609070772</c:v>
                </c:pt>
                <c:pt idx="41">
                  <c:v>140.22548212010375</c:v>
                </c:pt>
                <c:pt idx="42">
                  <c:v>135.65854416275607</c:v>
                </c:pt>
                <c:pt idx="43">
                  <c:v>131.25190898418791</c:v>
                </c:pt>
                <c:pt idx="44">
                  <c:v>126.93471855142923</c:v>
                </c:pt>
                <c:pt idx="45">
                  <c:v>122.75253349171403</c:v>
                </c:pt>
                <c:pt idx="46">
                  <c:v>118.7185640386527</c:v>
                </c:pt>
                <c:pt idx="47">
                  <c:v>114.84078770304458</c:v>
                </c:pt>
                <c:pt idx="48">
                  <c:v>111.08103687804872</c:v>
                </c:pt>
                <c:pt idx="49">
                  <c:v>107.46430242708118</c:v>
                </c:pt>
                <c:pt idx="50">
                  <c:v>103.99587337158047</c:v>
                </c:pt>
                <c:pt idx="51">
                  <c:v>100.61862991614149</c:v>
                </c:pt>
                <c:pt idx="52">
                  <c:v>97.360308208894494</c:v>
                </c:pt>
                <c:pt idx="53">
                  <c:v>94.187090267535652</c:v>
                </c:pt>
                <c:pt idx="54">
                  <c:v>91.106774808446744</c:v>
                </c:pt>
                <c:pt idx="55">
                  <c:v>88.135465801163335</c:v>
                </c:pt>
                <c:pt idx="56">
                  <c:v>85.267963882222404</c:v>
                </c:pt>
                <c:pt idx="57">
                  <c:v>82.489507975561466</c:v>
                </c:pt>
                <c:pt idx="58">
                  <c:v>79.784332623410009</c:v>
                </c:pt>
                <c:pt idx="59">
                  <c:v>77.150698971580326</c:v>
                </c:pt>
                <c:pt idx="60">
                  <c:v>74.613808126051183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22-4C0A-AF96-EE662EA9707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237.61086403465407</c:v>
                </c:pt>
                <c:pt idx="27">
                  <c:v>230.98349733436123</c:v>
                </c:pt>
                <c:pt idx="28">
                  <c:v>224.69862095946689</c:v>
                </c:pt>
                <c:pt idx="29">
                  <c:v>218.83960622960228</c:v>
                </c:pt>
                <c:pt idx="30">
                  <c:v>213.56173995809274</c:v>
                </c:pt>
                <c:pt idx="31">
                  <c:v>209.04717000349424</c:v>
                </c:pt>
                <c:pt idx="32">
                  <c:v>205.33264976163608</c:v>
                </c:pt>
                <c:pt idx="33">
                  <c:v>201.81275341260718</c:v>
                </c:pt>
                <c:pt idx="34">
                  <c:v>198.47281162458984</c:v>
                </c:pt>
                <c:pt idx="35">
                  <c:v>195.54539431318713</c:v>
                </c:pt>
                <c:pt idx="36">
                  <c:v>193.09488309320778</c:v>
                </c:pt>
                <c:pt idx="37">
                  <c:v>191.01207319456552</c:v>
                </c:pt>
                <c:pt idx="38">
                  <c:v>189.17762220891575</c:v>
                </c:pt>
                <c:pt idx="39">
                  <c:v>187.60023085243913</c:v>
                </c:pt>
                <c:pt idx="40">
                  <c:v>186.25194780557391</c:v>
                </c:pt>
                <c:pt idx="41">
                  <c:v>185.09855092654047</c:v>
                </c:pt>
                <c:pt idx="42">
                  <c:v>184.17450120981223</c:v>
                </c:pt>
                <c:pt idx="43">
                  <c:v>183.42257366094776</c:v>
                </c:pt>
                <c:pt idx="44">
                  <c:v>182.74533594429917</c:v>
                </c:pt>
                <c:pt idx="45">
                  <c:v>182.16623694477957</c:v>
                </c:pt>
                <c:pt idx="46">
                  <c:v>181.68747349778036</c:v>
                </c:pt>
                <c:pt idx="47">
                  <c:v>181.31562259695656</c:v>
                </c:pt>
                <c:pt idx="48">
                  <c:v>181.01827431956301</c:v>
                </c:pt>
                <c:pt idx="49">
                  <c:v>180.81466098848</c:v>
                </c:pt>
                <c:pt idx="50">
                  <c:v>180.70334567013541</c:v>
                </c:pt>
                <c:pt idx="51">
                  <c:v>180.62141653479483</c:v>
                </c:pt>
                <c:pt idx="52">
                  <c:v>180.59091123275769</c:v>
                </c:pt>
                <c:pt idx="53">
                  <c:v>180.58320948300388</c:v>
                </c:pt>
                <c:pt idx="54">
                  <c:v>180.60971328957143</c:v>
                </c:pt>
                <c:pt idx="55">
                  <c:v>180.68554437373552</c:v>
                </c:pt>
                <c:pt idx="56">
                  <c:v>180.79970053412217</c:v>
                </c:pt>
                <c:pt idx="57">
                  <c:v>180.93386564765311</c:v>
                </c:pt>
                <c:pt idx="58">
                  <c:v>181.07449364105136</c:v>
                </c:pt>
                <c:pt idx="59">
                  <c:v>181.22599457535122</c:v>
                </c:pt>
                <c:pt idx="60">
                  <c:v>181.41018245728412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22-4C0A-AF96-EE662EA9707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239.08367974199837</c:v>
                </c:pt>
                <c:pt idx="27">
                  <c:v>234.5000000499526</c:v>
                </c:pt>
                <c:pt idx="28">
                  <c:v>230.45061168445366</c:v>
                </c:pt>
                <c:pt idx="29">
                  <c:v>227.21019528226969</c:v>
                </c:pt>
                <c:pt idx="30">
                  <c:v>225.09780836991786</c:v>
                </c:pt>
                <c:pt idx="31">
                  <c:v>224.38537984614101</c:v>
                </c:pt>
                <c:pt idx="32">
                  <c:v>225.13824131294214</c:v>
                </c:pt>
                <c:pt idx="33">
                  <c:v>226.48626116920704</c:v>
                </c:pt>
                <c:pt idx="34">
                  <c:v>228.31481369753979</c:v>
                </c:pt>
                <c:pt idx="35">
                  <c:v>230.92355395341394</c:v>
                </c:pt>
                <c:pt idx="36">
                  <c:v>234.5294605170738</c:v>
                </c:pt>
                <c:pt idx="37">
                  <c:v>239.01166707142889</c:v>
                </c:pt>
                <c:pt idx="38">
                  <c:v>244.17123521029151</c:v>
                </c:pt>
                <c:pt idx="39">
                  <c:v>249.94037341598701</c:v>
                </c:pt>
                <c:pt idx="40">
                  <c:v>256.25091190785315</c:v>
                </c:pt>
                <c:pt idx="41">
                  <c:v>263.12242083311031</c:v>
                </c:pt>
                <c:pt idx="42">
                  <c:v>270.65440468951073</c:v>
                </c:pt>
                <c:pt idx="43">
                  <c:v>278.80739458605319</c:v>
                </c:pt>
                <c:pt idx="44">
                  <c:v>287.4334711901999</c:v>
                </c:pt>
                <c:pt idx="45">
                  <c:v>296.51636538878068</c:v>
                </c:pt>
                <c:pt idx="46">
                  <c:v>306.0716164110334</c:v>
                </c:pt>
                <c:pt idx="47">
                  <c:v>316.1362925168475</c:v>
                </c:pt>
                <c:pt idx="48">
                  <c:v>326.70761251111003</c:v>
                </c:pt>
                <c:pt idx="49">
                  <c:v>337.81575483018213</c:v>
                </c:pt>
                <c:pt idx="50">
                  <c:v>349.44377517572923</c:v>
                </c:pt>
                <c:pt idx="51">
                  <c:v>361.52206169274785</c:v>
                </c:pt>
                <c:pt idx="52">
                  <c:v>374.08406318057865</c:v>
                </c:pt>
                <c:pt idx="53">
                  <c:v>387.13448525186135</c:v>
                </c:pt>
                <c:pt idx="54">
                  <c:v>400.70902100021317</c:v>
                </c:pt>
                <c:pt idx="55">
                  <c:v>414.82859168343305</c:v>
                </c:pt>
                <c:pt idx="56">
                  <c:v>429.48542680704583</c:v>
                </c:pt>
                <c:pt idx="57">
                  <c:v>444.66766717205559</c:v>
                </c:pt>
                <c:pt idx="58">
                  <c:v>460.38263522871188</c:v>
                </c:pt>
                <c:pt idx="59">
                  <c:v>476.65941004848952</c:v>
                </c:pt>
                <c:pt idx="60">
                  <c:v>493.54342369424472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22-4C0A-AF96-EE662EA9707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22-4C0A-AF96-EE662EA97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106</c:v>
                </c:pt>
                <c:pt idx="1">
                  <c:v>142</c:v>
                </c:pt>
                <c:pt idx="2">
                  <c:v>137</c:v>
                </c:pt>
                <c:pt idx="3">
                  <c:v>134</c:v>
                </c:pt>
                <c:pt idx="4">
                  <c:v>146</c:v>
                </c:pt>
                <c:pt idx="5">
                  <c:v>155</c:v>
                </c:pt>
                <c:pt idx="6">
                  <c:v>147</c:v>
                </c:pt>
                <c:pt idx="7">
                  <c:v>158</c:v>
                </c:pt>
                <c:pt idx="8">
                  <c:v>193</c:v>
                </c:pt>
                <c:pt idx="9">
                  <c:v>203</c:v>
                </c:pt>
                <c:pt idx="10">
                  <c:v>215</c:v>
                </c:pt>
                <c:pt idx="11">
                  <c:v>200</c:v>
                </c:pt>
                <c:pt idx="12">
                  <c:v>187</c:v>
                </c:pt>
                <c:pt idx="13">
                  <c:v>174</c:v>
                </c:pt>
                <c:pt idx="14">
                  <c:v>168</c:v>
                </c:pt>
                <c:pt idx="15">
                  <c:v>162</c:v>
                </c:pt>
                <c:pt idx="16">
                  <c:v>145</c:v>
                </c:pt>
                <c:pt idx="17">
                  <c:v>160</c:v>
                </c:pt>
                <c:pt idx="18">
                  <c:v>162</c:v>
                </c:pt>
                <c:pt idx="19">
                  <c:v>157</c:v>
                </c:pt>
                <c:pt idx="20">
                  <c:v>145</c:v>
                </c:pt>
                <c:pt idx="21">
                  <c:v>146</c:v>
                </c:pt>
                <c:pt idx="22">
                  <c:v>157</c:v>
                </c:pt>
                <c:pt idx="23">
                  <c:v>147</c:v>
                </c:pt>
                <c:pt idx="24">
                  <c:v>132</c:v>
                </c:pt>
                <c:pt idx="25">
                  <c:v>131</c:v>
                </c:pt>
                <c:pt idx="26">
                  <c:v>124</c:v>
                </c:pt>
                <c:pt idx="27">
                  <c:v>111</c:v>
                </c:pt>
                <c:pt idx="28">
                  <c:v>116</c:v>
                </c:pt>
                <c:pt idx="29">
                  <c:v>132</c:v>
                </c:pt>
                <c:pt idx="30">
                  <c:v>119</c:v>
                </c:pt>
                <c:pt idx="31">
                  <c:v>115</c:v>
                </c:pt>
                <c:pt idx="32">
                  <c:v>116</c:v>
                </c:pt>
                <c:pt idx="33">
                  <c:v>111</c:v>
                </c:pt>
                <c:pt idx="34">
                  <c:v>104</c:v>
                </c:pt>
                <c:pt idx="35">
                  <c:v>104</c:v>
                </c:pt>
                <c:pt idx="36">
                  <c:v>115</c:v>
                </c:pt>
                <c:pt idx="37">
                  <c:v>121</c:v>
                </c:pt>
                <c:pt idx="38">
                  <c:v>118</c:v>
                </c:pt>
                <c:pt idx="39">
                  <c:v>116</c:v>
                </c:pt>
                <c:pt idx="4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8-44BB-9C7A-2354E73FF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148.59523783717412</c:v>
                </c:pt>
                <c:pt idx="27">
                  <c:v>143.35004563436343</c:v>
                </c:pt>
                <c:pt idx="28">
                  <c:v>138.15589754783386</c:v>
                </c:pt>
                <c:pt idx="29">
                  <c:v>133</c:v>
                </c:pt>
                <c:pt idx="30">
                  <c:v>127.90943356724276</c:v>
                </c:pt>
                <c:pt idx="31">
                  <c:v>122.95430262499528</c:v>
                </c:pt>
                <c:pt idx="32">
                  <c:v>118.149746147013</c:v>
                </c:pt>
                <c:pt idx="33">
                  <c:v>113.31361115717974</c:v>
                </c:pt>
                <c:pt idx="34">
                  <c:v>108.52040763074426</c:v>
                </c:pt>
                <c:pt idx="35">
                  <c:v>103.90705194668601</c:v>
                </c:pt>
                <c:pt idx="36">
                  <c:v>99.471005384252592</c:v>
                </c:pt>
                <c:pt idx="37">
                  <c:v>95.178495220670598</c:v>
                </c:pt>
                <c:pt idx="38">
                  <c:v>91.006142367774814</c:v>
                </c:pt>
                <c:pt idx="39">
                  <c:v>86.997844282853009</c:v>
                </c:pt>
                <c:pt idx="40">
                  <c:v>83.172296162503685</c:v>
                </c:pt>
                <c:pt idx="41">
                  <c:v>79.512747285040845</c:v>
                </c:pt>
                <c:pt idx="42">
                  <c:v>76.030826371703995</c:v>
                </c:pt>
                <c:pt idx="43">
                  <c:v>72.688608205387624</c:v>
                </c:pt>
                <c:pt idx="44">
                  <c:v>69.449949003211913</c:v>
                </c:pt>
                <c:pt idx="45">
                  <c:v>66.343795803701084</c:v>
                </c:pt>
                <c:pt idx="46">
                  <c:v>63.381212721081575</c:v>
                </c:pt>
                <c:pt idx="47">
                  <c:v>60.565849293992002</c:v>
                </c:pt>
                <c:pt idx="48">
                  <c:v>57.875073685216414</c:v>
                </c:pt>
                <c:pt idx="49">
                  <c:v>55.32001629827527</c:v>
                </c:pt>
                <c:pt idx="50">
                  <c:v>52.900398873830817</c:v>
                </c:pt>
                <c:pt idx="51">
                  <c:v>50.586288382461653</c:v>
                </c:pt>
                <c:pt idx="52">
                  <c:v>48.391598621085073</c:v>
                </c:pt>
                <c:pt idx="53">
                  <c:v>46.29525813841947</c:v>
                </c:pt>
                <c:pt idx="54">
                  <c:v>44.297543983381637</c:v>
                </c:pt>
                <c:pt idx="55">
                  <c:v>42.405148953300298</c:v>
                </c:pt>
                <c:pt idx="56">
                  <c:v>40.61180940020634</c:v>
                </c:pt>
                <c:pt idx="57">
                  <c:v>38.908604845256832</c:v>
                </c:pt>
                <c:pt idx="58">
                  <c:v>37.285197905161475</c:v>
                </c:pt>
                <c:pt idx="59">
                  <c:v>35.740255959385884</c:v>
                </c:pt>
                <c:pt idx="60">
                  <c:v>34.282795615752534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C8-44BB-9C7A-2354E73FF36D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149.06792802532746</c:v>
                </c:pt>
                <c:pt idx="27">
                  <c:v>144.47801591508718</c:v>
                </c:pt>
                <c:pt idx="28">
                  <c:v>140.00130782409255</c:v>
                </c:pt>
                <c:pt idx="29">
                  <c:v>135.63905140992233</c:v>
                </c:pt>
                <c:pt idx="30">
                  <c:v>131.43393278446069</c:v>
                </c:pt>
                <c:pt idx="31">
                  <c:v>127.4660130222032</c:v>
                </c:pt>
                <c:pt idx="32">
                  <c:v>123.7512837696478</c:v>
                </c:pt>
                <c:pt idx="33">
                  <c:v>120.04438693677726</c:v>
                </c:pt>
                <c:pt idx="34">
                  <c:v>116.38559991223492</c:v>
                </c:pt>
                <c:pt idx="35">
                  <c:v>112.90371502030391</c:v>
                </c:pt>
                <c:pt idx="36">
                  <c:v>109.60387367850925</c:v>
                </c:pt>
                <c:pt idx="37">
                  <c:v>106.43915255594349</c:v>
                </c:pt>
                <c:pt idx="38">
                  <c:v>103.37175576104099</c:v>
                </c:pt>
                <c:pt idx="39">
                  <c:v>100.43158317938989</c:v>
                </c:pt>
                <c:pt idx="40">
                  <c:v>97.623331664622995</c:v>
                </c:pt>
                <c:pt idx="41">
                  <c:v>94.929379214866245</c:v>
                </c:pt>
                <c:pt idx="42">
                  <c:v>92.361455243420465</c:v>
                </c:pt>
                <c:pt idx="43">
                  <c:v>89.883667234442697</c:v>
                </c:pt>
                <c:pt idx="44">
                  <c:v>87.456172728251545</c:v>
                </c:pt>
                <c:pt idx="45">
                  <c:v>85.10458981467454</c:v>
                </c:pt>
                <c:pt idx="46">
                  <c:v>82.836346419353205</c:v>
                </c:pt>
                <c:pt idx="47">
                  <c:v>80.655928182645553</c:v>
                </c:pt>
                <c:pt idx="48">
                  <c:v>78.541874004476455</c:v>
                </c:pt>
                <c:pt idx="49">
                  <c:v>76.508235890332415</c:v>
                </c:pt>
                <c:pt idx="50">
                  <c:v>74.557987781410873</c:v>
                </c:pt>
                <c:pt idx="51">
                  <c:v>72.659012032752614</c:v>
                </c:pt>
                <c:pt idx="52">
                  <c:v>70.826904284220589</c:v>
                </c:pt>
                <c:pt idx="53">
                  <c:v>69.042649167479397</c:v>
                </c:pt>
                <c:pt idx="54">
                  <c:v>67.310631789340249</c:v>
                </c:pt>
                <c:pt idx="55">
                  <c:v>65.639907181816312</c:v>
                </c:pt>
                <c:pt idx="56">
                  <c:v>64.027551817108971</c:v>
                </c:pt>
                <c:pt idx="57">
                  <c:v>62.465265753020759</c:v>
                </c:pt>
                <c:pt idx="58">
                  <c:v>60.944184297868169</c:v>
                </c:pt>
                <c:pt idx="59">
                  <c:v>59.463329718782219</c:v>
                </c:pt>
                <c:pt idx="60">
                  <c:v>58.036872237638974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C8-44BB-9C7A-2354E73FF36D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149.68778824567624</c:v>
                </c:pt>
                <c:pt idx="27">
                  <c:v>145.96131462676874</c:v>
                </c:pt>
                <c:pt idx="28">
                  <c:v>142.42741842511384</c:v>
                </c:pt>
                <c:pt idx="29">
                  <c:v>139.13297814272141</c:v>
                </c:pt>
                <c:pt idx="30">
                  <c:v>136.16530933634121</c:v>
                </c:pt>
                <c:pt idx="31">
                  <c:v>133.62683114472696</c:v>
                </c:pt>
                <c:pt idx="32">
                  <c:v>131.538209477305</c:v>
                </c:pt>
                <c:pt idx="33">
                  <c:v>129.5590220444796</c:v>
                </c:pt>
                <c:pt idx="34">
                  <c:v>127.68102049053157</c:v>
                </c:pt>
                <c:pt idx="35">
                  <c:v>126.03497555657714</c:v>
                </c:pt>
                <c:pt idx="36">
                  <c:v>124.65708810488589</c:v>
                </c:pt>
                <c:pt idx="37">
                  <c:v>123.48595385330647</c:v>
                </c:pt>
                <c:pt idx="38">
                  <c:v>122.45446827051825</c:v>
                </c:pt>
                <c:pt idx="39">
                  <c:v>121.56752364493367</c:v>
                </c:pt>
                <c:pt idx="40">
                  <c:v>120.80940334886776</c:v>
                </c:pt>
                <c:pt idx="41">
                  <c:v>120.16086476088552</c:v>
                </c:pt>
                <c:pt idx="42">
                  <c:v>119.64128480587948</c:v>
                </c:pt>
                <c:pt idx="43">
                  <c:v>119.2184866869751</c:v>
                </c:pt>
                <c:pt idx="44">
                  <c:v>118.83768559372812</c:v>
                </c:pt>
                <c:pt idx="45">
                  <c:v>118.5120664991411</c:v>
                </c:pt>
                <c:pt idx="46">
                  <c:v>118.24286465237127</c:v>
                </c:pt>
                <c:pt idx="47">
                  <c:v>118.03377820299377</c:v>
                </c:pt>
                <c:pt idx="48">
                  <c:v>117.86658351444791</c:v>
                </c:pt>
                <c:pt idx="49">
                  <c:v>117.75209464714182</c:v>
                </c:pt>
                <c:pt idx="50">
                  <c:v>117.68950363385547</c:v>
                </c:pt>
                <c:pt idx="51">
                  <c:v>117.64343605146969</c:v>
                </c:pt>
                <c:pt idx="52">
                  <c:v>117.62628335592423</c:v>
                </c:pt>
                <c:pt idx="53">
                  <c:v>117.62195277206266</c:v>
                </c:pt>
                <c:pt idx="54">
                  <c:v>117.63685548386979</c:v>
                </c:pt>
                <c:pt idx="55">
                  <c:v>117.67949421919405</c:v>
                </c:pt>
                <c:pt idx="56">
                  <c:v>117.74368259737717</c:v>
                </c:pt>
                <c:pt idx="57">
                  <c:v>117.81912172407114</c:v>
                </c:pt>
                <c:pt idx="58">
                  <c:v>117.89819483578765</c:v>
                </c:pt>
                <c:pt idx="59">
                  <c:v>117.9833816468454</c:v>
                </c:pt>
                <c:pt idx="60">
                  <c:v>118.08694786160081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C8-44BB-9C7A-2354E73FF36D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150.51593147769157</c:v>
                </c:pt>
                <c:pt idx="27">
                  <c:v>147.93859386799269</c:v>
                </c:pt>
                <c:pt idx="28">
                  <c:v>145.66168063847786</c:v>
                </c:pt>
                <c:pt idx="29">
                  <c:v>143.83964078719271</c:v>
                </c:pt>
                <c:pt idx="30">
                  <c:v>142.65187580333316</c:v>
                </c:pt>
                <c:pt idx="31">
                  <c:v>142.25128742196375</c:v>
                </c:pt>
                <c:pt idx="32">
                  <c:v>142.67461066958225</c:v>
                </c:pt>
                <c:pt idx="33">
                  <c:v>143.43258297733348</c:v>
                </c:pt>
                <c:pt idx="34">
                  <c:v>144.46075194183601</c:v>
                </c:pt>
                <c:pt idx="35">
                  <c:v>145.92760931999609</c:v>
                </c:pt>
                <c:pt idx="36">
                  <c:v>147.95515906779113</c:v>
                </c:pt>
                <c:pt idx="37">
                  <c:v>150.47543978178277</c:v>
                </c:pt>
                <c:pt idx="38">
                  <c:v>153.37659123814896</c:v>
                </c:pt>
                <c:pt idx="39">
                  <c:v>156.62049523495148</c:v>
                </c:pt>
                <c:pt idx="40">
                  <c:v>160.16882087837789</c:v>
                </c:pt>
                <c:pt idx="41">
                  <c:v>164.03257218263678</c:v>
                </c:pt>
                <c:pt idx="42">
                  <c:v>168.26769910532136</c:v>
                </c:pt>
                <c:pt idx="43">
                  <c:v>172.85200885286298</c:v>
                </c:pt>
                <c:pt idx="44">
                  <c:v>177.70232849770889</c:v>
                </c:pt>
                <c:pt idx="45">
                  <c:v>182.80951014993946</c:v>
                </c:pt>
                <c:pt idx="46">
                  <c:v>188.18229129616611</c:v>
                </c:pt>
                <c:pt idx="47">
                  <c:v>193.84151488937817</c:v>
                </c:pt>
                <c:pt idx="48">
                  <c:v>199.78561710329492</c:v>
                </c:pt>
                <c:pt idx="49">
                  <c:v>206.03156684156173</c:v>
                </c:pt>
                <c:pt idx="50">
                  <c:v>212.5698365672865</c:v>
                </c:pt>
                <c:pt idx="51">
                  <c:v>219.36128452885583</c:v>
                </c:pt>
                <c:pt idx="52">
                  <c:v>226.42471850829898</c:v>
                </c:pt>
                <c:pt idx="53">
                  <c:v>233.76278440438023</c:v>
                </c:pt>
                <c:pt idx="54">
                  <c:v>241.3955519337392</c:v>
                </c:pt>
                <c:pt idx="55">
                  <c:v>249.33478482076112</c:v>
                </c:pt>
                <c:pt idx="56">
                  <c:v>257.5761138274097</c:v>
                </c:pt>
                <c:pt idx="57">
                  <c:v>266.11287069550656</c:v>
                </c:pt>
                <c:pt idx="58">
                  <c:v>274.94917273422072</c:v>
                </c:pt>
                <c:pt idx="59">
                  <c:v>284.10137069002712</c:v>
                </c:pt>
                <c:pt idx="60">
                  <c:v>293.59501036284041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C8-44BB-9C7A-2354E73FF36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C8-44BB-9C7A-2354E73FF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583</c:v>
                </c:pt>
                <c:pt idx="1">
                  <c:v>619</c:v>
                </c:pt>
                <c:pt idx="2">
                  <c:v>634</c:v>
                </c:pt>
                <c:pt idx="3">
                  <c:v>648</c:v>
                </c:pt>
                <c:pt idx="4">
                  <c:v>664</c:v>
                </c:pt>
                <c:pt idx="5">
                  <c:v>653</c:v>
                </c:pt>
                <c:pt idx="6">
                  <c:v>593</c:v>
                </c:pt>
                <c:pt idx="7">
                  <c:v>590</c:v>
                </c:pt>
                <c:pt idx="8">
                  <c:v>606</c:v>
                </c:pt>
                <c:pt idx="9">
                  <c:v>569</c:v>
                </c:pt>
                <c:pt idx="10">
                  <c:v>539</c:v>
                </c:pt>
                <c:pt idx="11">
                  <c:v>527</c:v>
                </c:pt>
                <c:pt idx="12">
                  <c:v>494</c:v>
                </c:pt>
                <c:pt idx="13">
                  <c:v>471</c:v>
                </c:pt>
                <c:pt idx="14">
                  <c:v>457</c:v>
                </c:pt>
                <c:pt idx="15">
                  <c:v>469</c:v>
                </c:pt>
                <c:pt idx="16">
                  <c:v>437</c:v>
                </c:pt>
                <c:pt idx="17">
                  <c:v>471</c:v>
                </c:pt>
                <c:pt idx="18">
                  <c:v>454</c:v>
                </c:pt>
                <c:pt idx="19">
                  <c:v>451</c:v>
                </c:pt>
                <c:pt idx="20">
                  <c:v>408</c:v>
                </c:pt>
                <c:pt idx="21">
                  <c:v>426</c:v>
                </c:pt>
                <c:pt idx="22">
                  <c:v>438</c:v>
                </c:pt>
                <c:pt idx="23">
                  <c:v>415</c:v>
                </c:pt>
                <c:pt idx="24">
                  <c:v>397</c:v>
                </c:pt>
                <c:pt idx="25">
                  <c:v>401</c:v>
                </c:pt>
                <c:pt idx="26">
                  <c:v>375</c:v>
                </c:pt>
                <c:pt idx="27">
                  <c:v>330</c:v>
                </c:pt>
                <c:pt idx="28">
                  <c:v>350</c:v>
                </c:pt>
                <c:pt idx="29">
                  <c:v>395</c:v>
                </c:pt>
                <c:pt idx="30">
                  <c:v>370</c:v>
                </c:pt>
                <c:pt idx="31">
                  <c:v>327</c:v>
                </c:pt>
                <c:pt idx="32">
                  <c:v>335</c:v>
                </c:pt>
                <c:pt idx="33">
                  <c:v>346</c:v>
                </c:pt>
                <c:pt idx="34">
                  <c:v>326</c:v>
                </c:pt>
                <c:pt idx="35">
                  <c:v>336</c:v>
                </c:pt>
                <c:pt idx="36">
                  <c:v>347</c:v>
                </c:pt>
                <c:pt idx="37">
                  <c:v>349</c:v>
                </c:pt>
                <c:pt idx="38">
                  <c:v>340</c:v>
                </c:pt>
                <c:pt idx="39">
                  <c:v>333</c:v>
                </c:pt>
                <c:pt idx="40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A-4A0D-8DDF-AB3D7272C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453.53060800171261</c:v>
                </c:pt>
                <c:pt idx="27">
                  <c:v>437.54449883887804</c:v>
                </c:pt>
                <c:pt idx="28">
                  <c:v>421.7139601076766</c:v>
                </c:pt>
                <c:pt idx="29">
                  <c:v>406</c:v>
                </c:pt>
                <c:pt idx="30">
                  <c:v>390.48515372780594</c:v>
                </c:pt>
                <c:pt idx="31">
                  <c:v>375.38308289874072</c:v>
                </c:pt>
                <c:pt idx="32">
                  <c:v>360.73992753545934</c:v>
                </c:pt>
                <c:pt idx="33">
                  <c:v>346.00052831339639</c:v>
                </c:pt>
                <c:pt idx="34">
                  <c:v>331.39197406971755</c:v>
                </c:pt>
                <c:pt idx="35">
                  <c:v>317.33155364645461</c:v>
                </c:pt>
                <c:pt idx="36">
                  <c:v>303.81152962131455</c:v>
                </c:pt>
                <c:pt idx="37">
                  <c:v>290.72897069795852</c:v>
                </c:pt>
                <c:pt idx="38">
                  <c:v>278.01262292780149</c:v>
                </c:pt>
                <c:pt idx="39">
                  <c:v>265.79627541084977</c:v>
                </c:pt>
                <c:pt idx="40">
                  <c:v>254.13690669852494</c:v>
                </c:pt>
                <c:pt idx="41">
                  <c:v>242.98346454048527</c:v>
                </c:pt>
                <c:pt idx="42">
                  <c:v>232.3713905373377</c:v>
                </c:pt>
                <c:pt idx="43">
                  <c:v>222.18509756906249</c:v>
                </c:pt>
                <c:pt idx="44">
                  <c:v>212.31442790714686</c:v>
                </c:pt>
                <c:pt idx="45">
                  <c:v>202.84760530010121</c:v>
                </c:pt>
                <c:pt idx="46">
                  <c:v>193.81835055947525</c:v>
                </c:pt>
                <c:pt idx="47">
                  <c:v>185.23778661857926</c:v>
                </c:pt>
                <c:pt idx="48">
                  <c:v>177.03693697354066</c:v>
                </c:pt>
                <c:pt idx="49">
                  <c:v>169.24972447004831</c:v>
                </c:pt>
                <c:pt idx="50">
                  <c:v>161.87530103924655</c:v>
                </c:pt>
                <c:pt idx="51">
                  <c:v>154.82243786483994</c:v>
                </c:pt>
                <c:pt idx="52">
                  <c:v>148.13354091934363</c:v>
                </c:pt>
                <c:pt idx="53">
                  <c:v>141.74438938731709</c:v>
                </c:pt>
                <c:pt idx="54">
                  <c:v>135.65582764853815</c:v>
                </c:pt>
                <c:pt idx="55">
                  <c:v>129.88825377128819</c:v>
                </c:pt>
                <c:pt idx="56">
                  <c:v>124.42257763335243</c:v>
                </c:pt>
                <c:pt idx="57">
                  <c:v>119.23161171841996</c:v>
                </c:pt>
                <c:pt idx="58">
                  <c:v>114.28385011949112</c:v>
                </c:pt>
                <c:pt idx="59">
                  <c:v>109.57523132337221</c:v>
                </c:pt>
                <c:pt idx="60">
                  <c:v>105.13323582483926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FA-4A0D-8DDF-AB3D7272C13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454.9712562479238</c:v>
                </c:pt>
                <c:pt idx="27">
                  <c:v>440.98228631031145</c:v>
                </c:pt>
                <c:pt idx="28">
                  <c:v>427.33833553298132</c:v>
                </c:pt>
                <c:pt idx="29">
                  <c:v>414.04320648207022</c:v>
                </c:pt>
                <c:pt idx="30">
                  <c:v>401.22699636239599</c:v>
                </c:pt>
                <c:pt idx="31">
                  <c:v>389.13371245283275</c:v>
                </c:pt>
                <c:pt idx="32">
                  <c:v>377.81209352151808</c:v>
                </c:pt>
                <c:pt idx="33">
                  <c:v>366.51434595873479</c:v>
                </c:pt>
                <c:pt idx="34">
                  <c:v>355.36322574877295</c:v>
                </c:pt>
                <c:pt idx="35">
                  <c:v>344.75126153037746</c:v>
                </c:pt>
                <c:pt idx="36">
                  <c:v>334.69412313196062</c:v>
                </c:pt>
                <c:pt idx="37">
                  <c:v>325.0487993041408</c:v>
                </c:pt>
                <c:pt idx="38">
                  <c:v>315.70009708065237</c:v>
                </c:pt>
                <c:pt idx="39">
                  <c:v>306.73914426320152</c:v>
                </c:pt>
                <c:pt idx="40">
                  <c:v>298.18025575427276</c:v>
                </c:pt>
                <c:pt idx="41">
                  <c:v>289.96972384693481</c:v>
                </c:pt>
                <c:pt idx="42">
                  <c:v>282.14329702745732</c:v>
                </c:pt>
                <c:pt idx="43">
                  <c:v>274.59158337001389</c:v>
                </c:pt>
                <c:pt idx="44">
                  <c:v>267.19315245124631</c:v>
                </c:pt>
                <c:pt idx="45">
                  <c:v>260.02608216891156</c:v>
                </c:pt>
                <c:pt idx="46">
                  <c:v>253.11301108906528</c:v>
                </c:pt>
                <c:pt idx="47">
                  <c:v>246.46761038592888</c:v>
                </c:pt>
                <c:pt idx="48">
                  <c:v>240.0244716864074</c:v>
                </c:pt>
                <c:pt idx="49">
                  <c:v>233.82642219014932</c:v>
                </c:pt>
                <c:pt idx="50">
                  <c:v>227.88252576875124</c:v>
                </c:pt>
                <c:pt idx="51">
                  <c:v>222.09489541283037</c:v>
                </c:pt>
                <c:pt idx="52">
                  <c:v>216.51106295566822</c:v>
                </c:pt>
                <c:pt idx="53">
                  <c:v>211.07307403787672</c:v>
                </c:pt>
                <c:pt idx="54">
                  <c:v>205.79429343112949</c:v>
                </c:pt>
                <c:pt idx="55">
                  <c:v>200.70231873807637</c:v>
                </c:pt>
                <c:pt idx="56">
                  <c:v>195.78823973527417</c:v>
                </c:pt>
                <c:pt idx="57">
                  <c:v>191.02676015580209</c:v>
                </c:pt>
                <c:pt idx="58">
                  <c:v>186.39086250945797</c:v>
                </c:pt>
                <c:pt idx="59">
                  <c:v>181.87756689697954</c:v>
                </c:pt>
                <c:pt idx="60">
                  <c:v>177.53006081369847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FA-4A0D-8DDF-AB3D7272C13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456.8604440536414</c:v>
                </c:pt>
                <c:pt idx="27">
                  <c:v>445.5030310626824</c:v>
                </c:pt>
                <c:pt idx="28">
                  <c:v>434.73254863507771</c:v>
                </c:pt>
                <c:pt idx="29">
                  <c:v>424.69187139229837</c:v>
                </c:pt>
                <c:pt idx="30">
                  <c:v>415.64711656472286</c:v>
                </c:pt>
                <c:pt idx="31">
                  <c:v>407.91043353967092</c:v>
                </c:pt>
                <c:pt idx="32">
                  <c:v>401.54480713662372</c:v>
                </c:pt>
                <c:pt idx="33">
                  <c:v>395.51271047905931</c:v>
                </c:pt>
                <c:pt idx="34">
                  <c:v>389.78900452347983</c:v>
                </c:pt>
                <c:pt idx="35">
                  <c:v>384.77224765668177</c:v>
                </c:pt>
                <c:pt idx="36">
                  <c:v>380.5727715717</c:v>
                </c:pt>
                <c:pt idx="37">
                  <c:v>377.00343049396963</c:v>
                </c:pt>
                <c:pt idx="38">
                  <c:v>373.85970563341897</c:v>
                </c:pt>
                <c:pt idx="39">
                  <c:v>371.15650753166273</c:v>
                </c:pt>
                <c:pt idx="40">
                  <c:v>368.84593561306343</c:v>
                </c:pt>
                <c:pt idx="41">
                  <c:v>366.86934290436557</c:v>
                </c:pt>
                <c:pt idx="42">
                  <c:v>365.28578570409815</c:v>
                </c:pt>
                <c:pt idx="43">
                  <c:v>363.99719672178696</c:v>
                </c:pt>
                <c:pt idx="44">
                  <c:v>362.83660477194172</c:v>
                </c:pt>
                <c:pt idx="45">
                  <c:v>361.84419454362217</c:v>
                </c:pt>
                <c:pt idx="46">
                  <c:v>361.02373078502177</c:v>
                </c:pt>
                <c:pt idx="47">
                  <c:v>360.38648458412433</c:v>
                </c:pt>
                <c:pt idx="48">
                  <c:v>359.87691459332245</c:v>
                </c:pt>
                <c:pt idx="49">
                  <c:v>359.52797951908366</c:v>
                </c:pt>
                <c:pt idx="50">
                  <c:v>359.33721686781763</c:v>
                </c:pt>
                <c:pt idx="51">
                  <c:v>359.19681373816832</c:v>
                </c:pt>
                <c:pt idx="52">
                  <c:v>359.14453636627724</c:v>
                </c:pt>
                <c:pt idx="53">
                  <c:v>359.13133776769911</c:v>
                </c:pt>
                <c:pt idx="54">
                  <c:v>359.17675771963974</c:v>
                </c:pt>
                <c:pt idx="55">
                  <c:v>359.30671053187297</c:v>
                </c:pt>
                <c:pt idx="56">
                  <c:v>359.50234157472983</c:v>
                </c:pt>
                <c:pt idx="57">
                  <c:v>359.7322622464323</c:v>
                </c:pt>
                <c:pt idx="58">
                  <c:v>359.97325844769023</c:v>
                </c:pt>
                <c:pt idx="59">
                  <c:v>360.23288776309897</c:v>
                </c:pt>
                <c:pt idx="60">
                  <c:v>360.54853316762279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FA-4A0D-8DDF-AB3D7272C13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459.38442937154167</c:v>
                </c:pt>
                <c:pt idx="27">
                  <c:v>451.52931200214437</c:v>
                </c:pt>
                <c:pt idx="28">
                  <c:v>444.58981731178369</c:v>
                </c:pt>
                <c:pt idx="29">
                  <c:v>439.0366694316981</c:v>
                </c:pt>
                <c:pt idx="30">
                  <c:v>435.41664180304485</c:v>
                </c:pt>
                <c:pt idx="31">
                  <c:v>434.1957428642981</c:v>
                </c:pt>
                <c:pt idx="32">
                  <c:v>435.48593231511904</c:v>
                </c:pt>
                <c:pt idx="33">
                  <c:v>437.79605320022671</c:v>
                </c:pt>
                <c:pt idx="34">
                  <c:v>440.92966979020952</c:v>
                </c:pt>
                <c:pt idx="35">
                  <c:v>445.40030523441902</c:v>
                </c:pt>
                <c:pt idx="36">
                  <c:v>451.57979882551382</c:v>
                </c:pt>
                <c:pt idx="37">
                  <c:v>459.2610202292343</c:v>
                </c:pt>
                <c:pt idx="38">
                  <c:v>468.10304585691949</c:v>
                </c:pt>
                <c:pt idx="39">
                  <c:v>477.98970041627996</c:v>
                </c:pt>
                <c:pt idx="40">
                  <c:v>488.80416038034076</c:v>
                </c:pt>
                <c:pt idx="41">
                  <c:v>500.57996338996725</c:v>
                </c:pt>
                <c:pt idx="42">
                  <c:v>513.48763172445001</c:v>
                </c:pt>
                <c:pt idx="43">
                  <c:v>527.45952698143913</c:v>
                </c:pt>
                <c:pt idx="44">
                  <c:v>542.24215768763111</c:v>
                </c:pt>
                <c:pt idx="45">
                  <c:v>557.80764323137032</c:v>
                </c:pt>
                <c:pt idx="46">
                  <c:v>574.18261341179084</c:v>
                </c:pt>
                <c:pt idx="47">
                  <c:v>591.43059263541181</c:v>
                </c:pt>
                <c:pt idx="48">
                  <c:v>609.54681472843652</c:v>
                </c:pt>
                <c:pt idx="49">
                  <c:v>628.58299690837771</c:v>
                </c:pt>
                <c:pt idx="50">
                  <c:v>648.51010148911814</c:v>
                </c:pt>
                <c:pt idx="51">
                  <c:v>669.20883364028327</c:v>
                </c:pt>
                <c:pt idx="52">
                  <c:v>690.73651504714303</c:v>
                </c:pt>
                <c:pt idx="53">
                  <c:v>713.10120978530119</c:v>
                </c:pt>
                <c:pt idx="54">
                  <c:v>736.36408561919097</c:v>
                </c:pt>
                <c:pt idx="55">
                  <c:v>760.56099560717746</c:v>
                </c:pt>
                <c:pt idx="56">
                  <c:v>785.67862334187157</c:v>
                </c:pt>
                <c:pt idx="57">
                  <c:v>811.69664554453686</c:v>
                </c:pt>
                <c:pt idx="58">
                  <c:v>838.62761080277244</c:v>
                </c:pt>
                <c:pt idx="59">
                  <c:v>866.52135233677996</c:v>
                </c:pt>
                <c:pt idx="60">
                  <c:v>895.45572772170556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FA-4A0D-8DDF-AB3D7272C13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FA-4A0D-8DDF-AB3D7272C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351</c:v>
                </c:pt>
                <c:pt idx="1">
                  <c:v>349</c:v>
                </c:pt>
                <c:pt idx="2">
                  <c:v>339</c:v>
                </c:pt>
                <c:pt idx="3">
                  <c:v>337</c:v>
                </c:pt>
                <c:pt idx="4">
                  <c:v>328</c:v>
                </c:pt>
                <c:pt idx="5">
                  <c:v>336</c:v>
                </c:pt>
                <c:pt idx="6">
                  <c:v>316</c:v>
                </c:pt>
                <c:pt idx="7">
                  <c:v>325</c:v>
                </c:pt>
                <c:pt idx="8">
                  <c:v>344</c:v>
                </c:pt>
                <c:pt idx="9">
                  <c:v>327</c:v>
                </c:pt>
                <c:pt idx="10">
                  <c:v>311</c:v>
                </c:pt>
                <c:pt idx="11">
                  <c:v>319</c:v>
                </c:pt>
                <c:pt idx="12">
                  <c:v>314</c:v>
                </c:pt>
                <c:pt idx="13">
                  <c:v>296</c:v>
                </c:pt>
                <c:pt idx="14">
                  <c:v>291</c:v>
                </c:pt>
                <c:pt idx="15">
                  <c:v>303</c:v>
                </c:pt>
                <c:pt idx="16">
                  <c:v>273</c:v>
                </c:pt>
                <c:pt idx="17">
                  <c:v>281</c:v>
                </c:pt>
                <c:pt idx="18">
                  <c:v>268</c:v>
                </c:pt>
                <c:pt idx="19">
                  <c:v>247</c:v>
                </c:pt>
                <c:pt idx="20">
                  <c:v>225</c:v>
                </c:pt>
                <c:pt idx="21">
                  <c:v>231</c:v>
                </c:pt>
                <c:pt idx="22">
                  <c:v>251</c:v>
                </c:pt>
                <c:pt idx="23">
                  <c:v>244</c:v>
                </c:pt>
                <c:pt idx="24">
                  <c:v>234</c:v>
                </c:pt>
                <c:pt idx="25">
                  <c:v>222</c:v>
                </c:pt>
                <c:pt idx="26">
                  <c:v>214</c:v>
                </c:pt>
                <c:pt idx="27">
                  <c:v>204</c:v>
                </c:pt>
                <c:pt idx="28">
                  <c:v>207</c:v>
                </c:pt>
                <c:pt idx="29">
                  <c:v>224</c:v>
                </c:pt>
                <c:pt idx="30">
                  <c:v>212</c:v>
                </c:pt>
                <c:pt idx="31">
                  <c:v>212</c:v>
                </c:pt>
                <c:pt idx="32">
                  <c:v>201</c:v>
                </c:pt>
                <c:pt idx="33">
                  <c:v>206</c:v>
                </c:pt>
                <c:pt idx="34">
                  <c:v>202</c:v>
                </c:pt>
                <c:pt idx="35">
                  <c:v>205</c:v>
                </c:pt>
                <c:pt idx="36">
                  <c:v>219</c:v>
                </c:pt>
                <c:pt idx="37">
                  <c:v>215</c:v>
                </c:pt>
                <c:pt idx="38">
                  <c:v>218</c:v>
                </c:pt>
                <c:pt idx="39">
                  <c:v>219</c:v>
                </c:pt>
                <c:pt idx="40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D-4E99-8A7E-11A02FD63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246.61169140739165</c:v>
                </c:pt>
                <c:pt idx="27">
                  <c:v>237.9976359198489</c:v>
                </c:pt>
                <c:pt idx="28">
                  <c:v>229.46740898099546</c:v>
                </c:pt>
                <c:pt idx="29">
                  <c:v>221</c:v>
                </c:pt>
                <c:pt idx="30">
                  <c:v>212.63988276896777</c:v>
                </c:pt>
                <c:pt idx="31">
                  <c:v>204.50218805080524</c:v>
                </c:pt>
                <c:pt idx="32">
                  <c:v>196.61177822517581</c:v>
                </c:pt>
                <c:pt idx="33">
                  <c:v>188.66950775406752</c:v>
                </c:pt>
                <c:pt idx="34">
                  <c:v>180.7977426130922</c:v>
                </c:pt>
                <c:pt idx="35">
                  <c:v>173.22133734333801</c:v>
                </c:pt>
                <c:pt idx="36">
                  <c:v>165.93612266356931</c:v>
                </c:pt>
                <c:pt idx="37">
                  <c:v>158.88663442744277</c:v>
                </c:pt>
                <c:pt idx="38">
                  <c:v>152.03447770967895</c:v>
                </c:pt>
                <c:pt idx="39">
                  <c:v>145.45174426940088</c:v>
                </c:pt>
                <c:pt idx="40">
                  <c:v>139.16913678720115</c:v>
                </c:pt>
                <c:pt idx="41">
                  <c:v>133.15914594779065</c:v>
                </c:pt>
                <c:pt idx="42">
                  <c:v>127.44086932588786</c:v>
                </c:pt>
                <c:pt idx="43">
                  <c:v>121.9520232316122</c:v>
                </c:pt>
                <c:pt idx="44">
                  <c:v>116.6332495825106</c:v>
                </c:pt>
                <c:pt idx="45">
                  <c:v>111.53208741746033</c:v>
                </c:pt>
                <c:pt idx="46">
                  <c:v>106.66670707039412</c:v>
                </c:pt>
                <c:pt idx="47">
                  <c:v>102.04310209257223</c:v>
                </c:pt>
                <c:pt idx="48">
                  <c:v>97.624104751331018</c:v>
                </c:pt>
                <c:pt idx="49">
                  <c:v>93.427994245948</c:v>
                </c:pt>
                <c:pt idx="50">
                  <c:v>89.454313597673377</c:v>
                </c:pt>
                <c:pt idx="51">
                  <c:v>85.653904498026463</c:v>
                </c:pt>
                <c:pt idx="52">
                  <c:v>82.049617247635638</c:v>
                </c:pt>
                <c:pt idx="53">
                  <c:v>78.606846698867741</c:v>
                </c:pt>
                <c:pt idx="54">
                  <c:v>75.32604784262675</c:v>
                </c:pt>
                <c:pt idx="55">
                  <c:v>72.218212102167968</c:v>
                </c:pt>
                <c:pt idx="56">
                  <c:v>69.273052836111219</c:v>
                </c:pt>
                <c:pt idx="57">
                  <c:v>66.475920152373007</c:v>
                </c:pt>
                <c:pt idx="58">
                  <c:v>63.809837210102579</c:v>
                </c:pt>
                <c:pt idx="59">
                  <c:v>61.272615478015837</c:v>
                </c:pt>
                <c:pt idx="60">
                  <c:v>58.87906271855293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ED-4E99-8A7E-11A02FD63D06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247.38797935866785</c:v>
                </c:pt>
                <c:pt idx="27">
                  <c:v>239.85007491746026</c:v>
                </c:pt>
                <c:pt idx="28">
                  <c:v>232.4980827680219</c:v>
                </c:pt>
                <c:pt idx="29">
                  <c:v>225.33405190897813</c:v>
                </c:pt>
                <c:pt idx="30">
                  <c:v>218.42808473545577</c:v>
                </c:pt>
                <c:pt idx="31">
                  <c:v>211.91166366248004</c:v>
                </c:pt>
                <c:pt idx="32">
                  <c:v>205.81105139405574</c:v>
                </c:pt>
                <c:pt idx="33">
                  <c:v>199.72330212381306</c:v>
                </c:pt>
                <c:pt idx="34">
                  <c:v>193.7145624574915</c:v>
                </c:pt>
                <c:pt idx="35">
                  <c:v>187.99634499269422</c:v>
                </c:pt>
                <c:pt idx="36">
                  <c:v>182.57709335820218</c:v>
                </c:pt>
                <c:pt idx="37">
                  <c:v>177.37974647398849</c:v>
                </c:pt>
                <c:pt idx="38">
                  <c:v>172.34223303845755</c:v>
                </c:pt>
                <c:pt idx="39">
                  <c:v>167.51365692875413</c:v>
                </c:pt>
                <c:pt idx="40">
                  <c:v>162.90173167686055</c:v>
                </c:pt>
                <c:pt idx="41">
                  <c:v>158.47751708457707</c:v>
                </c:pt>
                <c:pt idx="42">
                  <c:v>154.26027609082061</c:v>
                </c:pt>
                <c:pt idx="43">
                  <c:v>150.19106326306849</c:v>
                </c:pt>
                <c:pt idx="44">
                  <c:v>146.20444626916105</c:v>
                </c:pt>
                <c:pt idx="45">
                  <c:v>142.34249709401837</c:v>
                </c:pt>
                <c:pt idx="46">
                  <c:v>138.61741444479145</c:v>
                </c:pt>
                <c:pt idx="47">
                  <c:v>135.03656498288132</c:v>
                </c:pt>
                <c:pt idx="48">
                  <c:v>131.56470364962797</c:v>
                </c:pt>
                <c:pt idx="49">
                  <c:v>128.22490772233454</c:v>
                </c:pt>
                <c:pt idx="50">
                  <c:v>125.02206123451217</c:v>
                </c:pt>
                <c:pt idx="51">
                  <c:v>121.90341813508965</c:v>
                </c:pt>
                <c:pt idx="52">
                  <c:v>118.89459077571186</c:v>
                </c:pt>
                <c:pt idx="53">
                  <c:v>115.96435066529135</c:v>
                </c:pt>
                <c:pt idx="54">
                  <c:v>113.11989936135554</c:v>
                </c:pt>
                <c:pt idx="55">
                  <c:v>110.37610772948696</c:v>
                </c:pt>
                <c:pt idx="56">
                  <c:v>107.72817452891066</c:v>
                </c:pt>
                <c:pt idx="57">
                  <c:v>105.16246896024548</c:v>
                </c:pt>
                <c:pt idx="58">
                  <c:v>102.66443274934447</c:v>
                </c:pt>
                <c:pt idx="59">
                  <c:v>100.23246018856918</c:v>
                </c:pt>
                <c:pt idx="60">
                  <c:v>97.889822699211976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ED-4E99-8A7E-11A02FD63D06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248.40596118395612</c:v>
                </c:pt>
                <c:pt idx="27">
                  <c:v>242.28606141957141</c:v>
                </c:pt>
                <c:pt idx="28">
                  <c:v>236.48242700709756</c:v>
                </c:pt>
                <c:pt idx="29">
                  <c:v>231.07204540511972</c:v>
                </c:pt>
                <c:pt idx="30">
                  <c:v>226.19831289382864</c:v>
                </c:pt>
                <c:pt idx="31">
                  <c:v>222.02943001003939</c:v>
                </c:pt>
                <c:pt idx="32">
                  <c:v>218.59933588955781</c:v>
                </c:pt>
                <c:pt idx="33">
                  <c:v>215.34896303239739</c:v>
                </c:pt>
                <c:pt idx="34">
                  <c:v>212.26476535843395</c:v>
                </c:pt>
                <c:pt idx="35">
                  <c:v>209.56150457259008</c:v>
                </c:pt>
                <c:pt idx="36">
                  <c:v>207.29863249745486</c:v>
                </c:pt>
                <c:pt idx="37">
                  <c:v>205.37530632819437</c:v>
                </c:pt>
                <c:pt idx="38">
                  <c:v>203.68132187516005</c:v>
                </c:pt>
                <c:pt idx="39">
                  <c:v>202.22471362826505</c:v>
                </c:pt>
                <c:pt idx="40">
                  <c:v>200.97967054041698</c:v>
                </c:pt>
                <c:pt idx="41">
                  <c:v>199.91459090812094</c:v>
                </c:pt>
                <c:pt idx="42">
                  <c:v>199.0612969982736</c:v>
                </c:pt>
                <c:pt idx="43">
                  <c:v>198.36694561600788</c:v>
                </c:pt>
                <c:pt idx="44">
                  <c:v>197.74156495880555</c:v>
                </c:pt>
                <c:pt idx="45">
                  <c:v>197.20680839696342</c:v>
                </c:pt>
                <c:pt idx="46">
                  <c:v>196.76470455104874</c:v>
                </c:pt>
                <c:pt idx="47">
                  <c:v>196.42132680491659</c:v>
                </c:pt>
                <c:pt idx="48">
                  <c:v>196.14674690990631</c:v>
                </c:pt>
                <c:pt idx="49">
                  <c:v>195.95872454246054</c:v>
                </c:pt>
                <c:pt idx="50">
                  <c:v>195.85593279706345</c:v>
                </c:pt>
                <c:pt idx="51">
                  <c:v>195.78027709265754</c:v>
                </c:pt>
                <c:pt idx="52">
                  <c:v>195.75210762517636</c:v>
                </c:pt>
                <c:pt idx="53">
                  <c:v>195.74499560940373</c:v>
                </c:pt>
                <c:pt idx="54">
                  <c:v>195.76946998163982</c:v>
                </c:pt>
                <c:pt idx="55">
                  <c:v>195.83949457135935</c:v>
                </c:pt>
                <c:pt idx="56">
                  <c:v>195.94490963146495</c:v>
                </c:pt>
                <c:pt idx="57">
                  <c:v>196.06880153058839</c:v>
                </c:pt>
                <c:pt idx="58">
                  <c:v>196.198661437635</c:v>
                </c:pt>
                <c:pt idx="59">
                  <c:v>196.3385617289656</c:v>
                </c:pt>
                <c:pt idx="60">
                  <c:v>196.50864608165335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ED-4E99-8A7E-11A02FD63D06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249.76600128856663</c:v>
                </c:pt>
                <c:pt idx="27">
                  <c:v>245.53330049865465</c:v>
                </c:pt>
                <c:pt idx="28">
                  <c:v>241.79397958514249</c:v>
                </c:pt>
                <c:pt idx="29">
                  <c:v>238.80168649604005</c:v>
                </c:pt>
                <c:pt idx="30">
                  <c:v>236.85104806726258</c:v>
                </c:pt>
                <c:pt idx="31">
                  <c:v>236.19317121330633</c:v>
                </c:pt>
                <c:pt idx="32">
                  <c:v>236.88838500207814</c:v>
                </c:pt>
                <c:pt idx="33">
                  <c:v>238.13318505220619</c:v>
                </c:pt>
                <c:pt idx="34">
                  <c:v>239.82172270122661</c:v>
                </c:pt>
                <c:pt idx="35">
                  <c:v>242.23070798893667</c:v>
                </c:pt>
                <c:pt idx="36">
                  <c:v>245.560505135722</c:v>
                </c:pt>
                <c:pt idx="37">
                  <c:v>249.69950273105789</c:v>
                </c:pt>
                <c:pt idx="38">
                  <c:v>254.46399536671618</c:v>
                </c:pt>
                <c:pt idx="39">
                  <c:v>259.79138241837558</c:v>
                </c:pt>
                <c:pt idx="40">
                  <c:v>265.61871396286449</c:v>
                </c:pt>
                <c:pt idx="41">
                  <c:v>271.96406163327345</c:v>
                </c:pt>
                <c:pt idx="42">
                  <c:v>278.91931072581235</c:v>
                </c:pt>
                <c:pt idx="43">
                  <c:v>286.44801453884816</c:v>
                </c:pt>
                <c:pt idx="44">
                  <c:v>294.41358013444875</c:v>
                </c:pt>
                <c:pt idx="45">
                  <c:v>302.80098414868104</c:v>
                </c:pt>
                <c:pt idx="46">
                  <c:v>311.62457594980128</c:v>
                </c:pt>
                <c:pt idx="47">
                  <c:v>320.9185854280845</c:v>
                </c:pt>
                <c:pt idx="48">
                  <c:v>330.6804443485006</c:v>
                </c:pt>
                <c:pt idx="49">
                  <c:v>340.93802034142658</c:v>
                </c:pt>
                <c:pt idx="50">
                  <c:v>351.67566655765751</c:v>
                </c:pt>
                <c:pt idx="51">
                  <c:v>362.82910142137303</c:v>
                </c:pt>
                <c:pt idx="52">
                  <c:v>374.42921250956419</c:v>
                </c:pt>
                <c:pt idx="53">
                  <c:v>386.48034511938869</c:v>
                </c:pt>
                <c:pt idx="54">
                  <c:v>399.01545927329528</c:v>
                </c:pt>
                <c:pt idx="55">
                  <c:v>412.05387425848573</c:v>
                </c:pt>
                <c:pt idx="56">
                  <c:v>425.58841457834757</c:v>
                </c:pt>
                <c:pt idx="57">
                  <c:v>439.60812910969372</c:v>
                </c:pt>
                <c:pt idx="58">
                  <c:v>454.11977961229752</c:v>
                </c:pt>
                <c:pt idx="59">
                  <c:v>469.1502185315893</c:v>
                </c:pt>
                <c:pt idx="60">
                  <c:v>484.74139913246955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ED-4E99-8A7E-11A02FD63D0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ED-4E99-8A7E-11A02FD63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Sheet1!$A$7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Sheet1!$B$7:$BJ$7</c:f>
              <c:numCache>
                <c:formatCode>#,##0</c:formatCode>
                <c:ptCount val="61"/>
                <c:pt idx="0">
                  <c:v>392</c:v>
                </c:pt>
                <c:pt idx="1">
                  <c:v>433</c:v>
                </c:pt>
                <c:pt idx="2">
                  <c:v>433</c:v>
                </c:pt>
                <c:pt idx="3">
                  <c:v>448</c:v>
                </c:pt>
                <c:pt idx="4">
                  <c:v>447</c:v>
                </c:pt>
                <c:pt idx="5">
                  <c:v>434</c:v>
                </c:pt>
                <c:pt idx="6">
                  <c:v>414</c:v>
                </c:pt>
                <c:pt idx="7">
                  <c:v>395</c:v>
                </c:pt>
                <c:pt idx="8">
                  <c:v>414</c:v>
                </c:pt>
                <c:pt idx="9">
                  <c:v>419</c:v>
                </c:pt>
                <c:pt idx="10">
                  <c:v>420</c:v>
                </c:pt>
                <c:pt idx="11">
                  <c:v>405</c:v>
                </c:pt>
                <c:pt idx="12">
                  <c:v>375</c:v>
                </c:pt>
                <c:pt idx="13">
                  <c:v>356</c:v>
                </c:pt>
                <c:pt idx="14">
                  <c:v>367</c:v>
                </c:pt>
                <c:pt idx="15">
                  <c:v>372</c:v>
                </c:pt>
                <c:pt idx="16">
                  <c:v>350</c:v>
                </c:pt>
                <c:pt idx="17">
                  <c:v>370</c:v>
                </c:pt>
                <c:pt idx="18">
                  <c:v>360</c:v>
                </c:pt>
                <c:pt idx="19">
                  <c:v>345</c:v>
                </c:pt>
                <c:pt idx="20">
                  <c:v>304</c:v>
                </c:pt>
                <c:pt idx="21">
                  <c:v>315</c:v>
                </c:pt>
                <c:pt idx="22">
                  <c:v>330</c:v>
                </c:pt>
                <c:pt idx="23">
                  <c:v>306</c:v>
                </c:pt>
                <c:pt idx="24">
                  <c:v>303</c:v>
                </c:pt>
                <c:pt idx="25">
                  <c:v>302</c:v>
                </c:pt>
                <c:pt idx="26">
                  <c:v>293</c:v>
                </c:pt>
                <c:pt idx="27">
                  <c:v>268</c:v>
                </c:pt>
                <c:pt idx="28">
                  <c:v>284</c:v>
                </c:pt>
                <c:pt idx="29">
                  <c:v>285</c:v>
                </c:pt>
                <c:pt idx="30">
                  <c:v>269</c:v>
                </c:pt>
                <c:pt idx="31">
                  <c:v>264</c:v>
                </c:pt>
                <c:pt idx="32">
                  <c:v>260</c:v>
                </c:pt>
                <c:pt idx="33">
                  <c:v>244</c:v>
                </c:pt>
                <c:pt idx="34">
                  <c:v>215</c:v>
                </c:pt>
                <c:pt idx="35">
                  <c:v>210</c:v>
                </c:pt>
                <c:pt idx="36">
                  <c:v>232</c:v>
                </c:pt>
                <c:pt idx="37">
                  <c:v>224</c:v>
                </c:pt>
                <c:pt idx="38">
                  <c:v>224</c:v>
                </c:pt>
                <c:pt idx="39">
                  <c:v>232</c:v>
                </c:pt>
                <c:pt idx="40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B1-437F-8831-4E3899CE3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Sheet1!$A$2</c:f>
              <c:strCache>
                <c:ptCount val="1"/>
                <c:pt idx="0">
                  <c:v>R = 0.74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Sheet1!$B$2:$BJ$2</c:f>
              <c:numCache>
                <c:formatCode>General</c:formatCode>
                <c:ptCount val="61"/>
                <c:pt idx="26">
                  <c:v>318.61534497220157</c:v>
                </c:pt>
                <c:pt idx="27">
                  <c:v>307.30939714480166</c:v>
                </c:pt>
                <c:pt idx="28">
                  <c:v>296.11347428755653</c:v>
                </c:pt>
                <c:pt idx="29">
                  <c:v>285</c:v>
                </c:pt>
                <c:pt idx="30">
                  <c:v>274.0273461342702</c:v>
                </c:pt>
                <c:pt idx="31">
                  <c:v>263.34662181668187</c:v>
                </c:pt>
                <c:pt idx="32">
                  <c:v>252.99045892054326</c:v>
                </c:pt>
                <c:pt idx="33">
                  <c:v>242.56622892721364</c:v>
                </c:pt>
                <c:pt idx="34">
                  <c:v>232.23453717968351</c:v>
                </c:pt>
                <c:pt idx="35">
                  <c:v>222.29050526313111</c:v>
                </c:pt>
                <c:pt idx="36">
                  <c:v>212.72866099593469</c:v>
                </c:pt>
                <c:pt idx="37">
                  <c:v>203.47620768601865</c:v>
                </c:pt>
                <c:pt idx="38">
                  <c:v>194.48275199395363</c:v>
                </c:pt>
                <c:pt idx="39">
                  <c:v>185.84291435358864</c:v>
                </c:pt>
                <c:pt idx="40">
                  <c:v>177.59699203320153</c:v>
                </c:pt>
                <c:pt idx="41">
                  <c:v>169.70887905647524</c:v>
                </c:pt>
                <c:pt idx="42">
                  <c:v>162.20364099022783</c:v>
                </c:pt>
                <c:pt idx="43">
                  <c:v>154.99953049149102</c:v>
                </c:pt>
                <c:pt idx="44">
                  <c:v>148.01864007704518</c:v>
                </c:pt>
                <c:pt idx="45">
                  <c:v>141.32336473541667</c:v>
                </c:pt>
                <c:pt idx="46">
                  <c:v>134.93755302989229</c:v>
                </c:pt>
                <c:pt idx="47">
                  <c:v>128.86907149650102</c:v>
                </c:pt>
                <c:pt idx="48">
                  <c:v>123.06913748612196</c:v>
                </c:pt>
                <c:pt idx="49">
                  <c:v>117.56174244780675</c:v>
                </c:pt>
                <c:pt idx="50">
                  <c:v>112.3462865969463</c:v>
                </c:pt>
                <c:pt idx="51">
                  <c:v>107.35824965365973</c:v>
                </c:pt>
                <c:pt idx="52">
                  <c:v>102.62762263752178</c:v>
                </c:pt>
                <c:pt idx="53">
                  <c:v>98.108986292263921</c:v>
                </c:pt>
                <c:pt idx="54">
                  <c:v>93.802937793447597</c:v>
                </c:pt>
                <c:pt idx="55">
                  <c:v>89.723903384095451</c:v>
                </c:pt>
                <c:pt idx="56">
                  <c:v>85.858381847395975</c:v>
                </c:pt>
                <c:pt idx="57">
                  <c:v>82.187145199989573</c:v>
                </c:pt>
                <c:pt idx="58">
                  <c:v>78.687911338259639</c:v>
                </c:pt>
                <c:pt idx="59">
                  <c:v>75.357807814895779</c:v>
                </c:pt>
                <c:pt idx="60">
                  <c:v>72.216269818100727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1-437F-8831-4E3899CE3702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R = 0.85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Sheet1!$B$3:$BJ$3</c:f>
              <c:numCache>
                <c:formatCode>General</c:formatCode>
                <c:ptCount val="61"/>
                <c:pt idx="26">
                  <c:v>319.63422290825156</c:v>
                </c:pt>
                <c:pt idx="27">
                  <c:v>309.7407233291666</c:v>
                </c:pt>
                <c:pt idx="28">
                  <c:v>300.09123363302876</c:v>
                </c:pt>
                <c:pt idx="29">
                  <c:v>290.68844313053376</c:v>
                </c:pt>
                <c:pt idx="30">
                  <c:v>281.62436121528572</c:v>
                </c:pt>
                <c:pt idx="31">
                  <c:v>273.07155855700506</c:v>
                </c:pt>
                <c:pt idx="32">
                  <c:v>265.06450495469812</c:v>
                </c:pt>
                <c:pt idx="33">
                  <c:v>257.07433403750463</c:v>
                </c:pt>
                <c:pt idx="34">
                  <c:v>249.18786322545759</c:v>
                </c:pt>
                <c:pt idx="35">
                  <c:v>241.68270280291117</c:v>
                </c:pt>
                <c:pt idx="36">
                  <c:v>234.56993503264036</c:v>
                </c:pt>
                <c:pt idx="37">
                  <c:v>227.7484172471099</c:v>
                </c:pt>
                <c:pt idx="38">
                  <c:v>221.13668086297554</c:v>
                </c:pt>
                <c:pt idx="39">
                  <c:v>214.79917471898978</c:v>
                </c:pt>
                <c:pt idx="40">
                  <c:v>208.74602282587946</c:v>
                </c:pt>
                <c:pt idx="41">
                  <c:v>202.93924117350741</c:v>
                </c:pt>
                <c:pt idx="42">
                  <c:v>197.40411236920204</c:v>
                </c:pt>
                <c:pt idx="43">
                  <c:v>192.06327053277741</c:v>
                </c:pt>
                <c:pt idx="44">
                  <c:v>186.83083572827391</c:v>
                </c:pt>
                <c:pt idx="45">
                  <c:v>181.76202743589909</c:v>
                </c:pt>
                <c:pt idx="46">
                  <c:v>176.87285645878876</c:v>
                </c:pt>
                <c:pt idx="47">
                  <c:v>172.17299154003172</c:v>
                </c:pt>
                <c:pt idx="48">
                  <c:v>167.61617354013674</c:v>
                </c:pt>
                <c:pt idx="49">
                  <c:v>163.23269138556407</c:v>
                </c:pt>
                <c:pt idx="50">
                  <c:v>159.02895537029721</c:v>
                </c:pt>
                <c:pt idx="51">
                  <c:v>154.93573630230517</c:v>
                </c:pt>
                <c:pt idx="52">
                  <c:v>150.98665039312181</c:v>
                </c:pt>
                <c:pt idx="53">
                  <c:v>147.14071024819492</c:v>
                </c:pt>
                <c:pt idx="54">
                  <c:v>143.40736791177915</c:v>
                </c:pt>
                <c:pt idx="55">
                  <c:v>139.80614139495162</c:v>
                </c:pt>
                <c:pt idx="56">
                  <c:v>136.33072906919523</c:v>
                </c:pt>
                <c:pt idx="57">
                  <c:v>132.96324051032218</c:v>
                </c:pt>
                <c:pt idx="58">
                  <c:v>129.68456798351463</c:v>
                </c:pt>
                <c:pt idx="59">
                  <c:v>126.49260399749704</c:v>
                </c:pt>
                <c:pt idx="60">
                  <c:v>123.41789229271572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1-437F-8831-4E3899CE3702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R = 1.00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Sheet1!$B$4:$BJ$4</c:f>
              <c:numCache>
                <c:formatCode>General</c:formatCode>
                <c:ptCount val="61"/>
                <c:pt idx="26">
                  <c:v>320.97032405394236</c:v>
                </c:pt>
                <c:pt idx="27">
                  <c:v>312.93795561318746</c:v>
                </c:pt>
                <c:pt idx="28">
                  <c:v>305.32068544681556</c:v>
                </c:pt>
                <c:pt idx="29">
                  <c:v>298.21955959421962</c:v>
                </c:pt>
                <c:pt idx="30">
                  <c:v>291.82278567315007</c:v>
                </c:pt>
                <c:pt idx="31">
                  <c:v>286.35112688817668</c:v>
                </c:pt>
                <c:pt idx="32">
                  <c:v>281.84912835504463</c:v>
                </c:pt>
                <c:pt idx="33">
                  <c:v>277.58301398002158</c:v>
                </c:pt>
                <c:pt idx="34">
                  <c:v>273.53500453294453</c:v>
                </c:pt>
                <c:pt idx="35">
                  <c:v>269.98697475152449</c:v>
                </c:pt>
                <c:pt idx="36">
                  <c:v>267.01695515290953</c:v>
                </c:pt>
                <c:pt idx="37">
                  <c:v>264.4925895557551</c:v>
                </c:pt>
                <c:pt idx="38">
                  <c:v>262.26923496114756</c:v>
                </c:pt>
                <c:pt idx="39">
                  <c:v>260.35743663709786</c:v>
                </c:pt>
                <c:pt idx="40">
                  <c:v>258.72331758429726</c:v>
                </c:pt>
                <c:pt idx="41">
                  <c:v>257.32540056690874</c:v>
                </c:pt>
                <c:pt idx="42">
                  <c:v>256.20545231023414</c:v>
                </c:pt>
                <c:pt idx="43">
                  <c:v>255.29411612101035</c:v>
                </c:pt>
                <c:pt idx="44">
                  <c:v>254.47330400843228</c:v>
                </c:pt>
                <c:pt idx="45">
                  <c:v>253.77143602101449</c:v>
                </c:pt>
                <c:pt idx="46">
                  <c:v>253.19117472325146</c:v>
                </c:pt>
                <c:pt idx="47">
                  <c:v>252.74049143145302</c:v>
                </c:pt>
                <c:pt idx="48">
                  <c:v>252.38010531925204</c:v>
                </c:pt>
                <c:pt idx="49">
                  <c:v>252.13332596197944</c:v>
                </c:pt>
                <c:pt idx="50">
                  <c:v>251.99841179614577</c:v>
                </c:pt>
                <c:pt idx="51">
                  <c:v>251.89911368411302</c:v>
                </c:pt>
                <c:pt idx="52">
                  <c:v>251.86214125804398</c:v>
                </c:pt>
                <c:pt idx="53">
                  <c:v>251.85280673734238</c:v>
                </c:pt>
                <c:pt idx="54">
                  <c:v>251.88492935090227</c:v>
                </c:pt>
                <c:pt idx="55">
                  <c:v>251.97683662490914</c:v>
                </c:pt>
                <c:pt idx="56">
                  <c:v>252.11519389129774</c:v>
                </c:pt>
                <c:pt idx="57">
                  <c:v>252.27780200889723</c:v>
                </c:pt>
                <c:pt idx="58">
                  <c:v>252.44824313689591</c:v>
                </c:pt>
                <c:pt idx="59">
                  <c:v>252.63186226926737</c:v>
                </c:pt>
                <c:pt idx="60">
                  <c:v>252.85509798217001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B1-437F-8831-4E3899CE3702}"/>
            </c:ext>
          </c:extLst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R = 1.20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Sheet1!$B$5:$BJ$5</c:f>
              <c:numCache>
                <c:formatCode>General</c:formatCode>
                <c:ptCount val="61"/>
                <c:pt idx="26">
                  <c:v>322.75537669124367</c:v>
                </c:pt>
                <c:pt idx="27">
                  <c:v>317.19995690448422</c:v>
                </c:pt>
                <c:pt idx="28">
                  <c:v>312.29209820549954</c:v>
                </c:pt>
                <c:pt idx="29">
                  <c:v>308.36471352605258</c:v>
                </c:pt>
                <c:pt idx="30">
                  <c:v>305.80450058828217</c:v>
                </c:pt>
                <c:pt idx="31">
                  <c:v>304.94103721746455</c:v>
                </c:pt>
                <c:pt idx="32">
                  <c:v>305.85350531522761</c:v>
                </c:pt>
                <c:pt idx="33">
                  <c:v>307.48730538102063</c:v>
                </c:pt>
                <c:pt idx="34">
                  <c:v>309.70351104535985</c:v>
                </c:pt>
                <c:pt idx="35">
                  <c:v>312.86530423547936</c:v>
                </c:pt>
                <c:pt idx="36">
                  <c:v>317.23566299063509</c:v>
                </c:pt>
                <c:pt idx="37">
                  <c:v>322.6680973345135</c:v>
                </c:pt>
                <c:pt idx="38">
                  <c:v>328.92149391881492</c:v>
                </c:pt>
                <c:pt idx="39">
                  <c:v>335.91368942411793</c:v>
                </c:pt>
                <c:pt idx="40">
                  <c:v>343.56206207625962</c:v>
                </c:pt>
                <c:pt idx="41">
                  <c:v>351.89033089367138</c:v>
                </c:pt>
                <c:pt idx="42">
                  <c:v>361.01909532762863</c:v>
                </c:pt>
                <c:pt idx="43">
                  <c:v>370.90051908223813</c:v>
                </c:pt>
                <c:pt idx="44">
                  <c:v>381.35532392646394</c:v>
                </c:pt>
                <c:pt idx="45">
                  <c:v>392.36379169514385</c:v>
                </c:pt>
                <c:pt idx="46">
                  <c:v>403.94475593411414</c:v>
                </c:pt>
                <c:pt idx="47">
                  <c:v>416.14314337436087</c:v>
                </c:pt>
                <c:pt idx="48">
                  <c:v>428.95558320740702</c:v>
                </c:pt>
                <c:pt idx="49">
                  <c:v>442.4186516981224</c:v>
                </c:pt>
                <c:pt idx="50">
                  <c:v>456.51181235692547</c:v>
                </c:pt>
                <c:pt idx="51">
                  <c:v>471.15069561555208</c:v>
                </c:pt>
                <c:pt idx="52">
                  <c:v>486.37584141880302</c:v>
                </c:pt>
                <c:pt idx="53">
                  <c:v>502.19295296919768</c:v>
                </c:pt>
                <c:pt idx="54">
                  <c:v>518.64529029619996</c:v>
                </c:pt>
                <c:pt idx="55">
                  <c:v>535.75820996426251</c:v>
                </c:pt>
                <c:pt idx="56">
                  <c:v>553.52229413408122</c:v>
                </c:pt>
                <c:pt idx="57">
                  <c:v>571.92316945647303</c:v>
                </c:pt>
                <c:pt idx="58">
                  <c:v>590.96971074114049</c:v>
                </c:pt>
                <c:pt idx="59">
                  <c:v>610.697161822711</c:v>
                </c:pt>
                <c:pt idx="60">
                  <c:v>631.16058636136631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B1-437F-8831-4E3899CE370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strRef>
              <c:f>Sheet1!$B$1:$BJ$1</c:f>
              <c:strCache>
                <c:ptCount val="61"/>
                <c:pt idx="0">
                  <c:v>01.11.2020</c:v>
                </c:pt>
                <c:pt idx="1">
                  <c:v>02.11.2020</c:v>
                </c:pt>
                <c:pt idx="2">
                  <c:v>03.11.2020</c:v>
                </c:pt>
                <c:pt idx="3">
                  <c:v>04.11.2020</c:v>
                </c:pt>
                <c:pt idx="4">
                  <c:v>05.11.2020</c:v>
                </c:pt>
                <c:pt idx="5">
                  <c:v>06.11.2020</c:v>
                </c:pt>
                <c:pt idx="6">
                  <c:v>07.11.2020</c:v>
                </c:pt>
                <c:pt idx="7">
                  <c:v>08.11.2020</c:v>
                </c:pt>
                <c:pt idx="8">
                  <c:v>09.11.2020</c:v>
                </c:pt>
                <c:pt idx="9">
                  <c:v>10.11.2020</c:v>
                </c:pt>
                <c:pt idx="10">
                  <c:v>11.11.2020</c:v>
                </c:pt>
                <c:pt idx="11">
                  <c:v>12.11.2020</c:v>
                </c:pt>
                <c:pt idx="12">
                  <c:v>13.11.2020</c:v>
                </c:pt>
                <c:pt idx="13">
                  <c:v>14.11.2020</c:v>
                </c:pt>
                <c:pt idx="14">
                  <c:v>15.11.2020</c:v>
                </c:pt>
                <c:pt idx="15">
                  <c:v>16.11.2020</c:v>
                </c:pt>
                <c:pt idx="16">
                  <c:v>17.11.2020</c:v>
                </c:pt>
                <c:pt idx="17">
                  <c:v>18.11.2020</c:v>
                </c:pt>
                <c:pt idx="18">
                  <c:v>19.11.2020</c:v>
                </c:pt>
                <c:pt idx="19">
                  <c:v>20.11.2020</c:v>
                </c:pt>
                <c:pt idx="20">
                  <c:v>21.11.2020</c:v>
                </c:pt>
                <c:pt idx="21">
                  <c:v>22.11.2020</c:v>
                </c:pt>
                <c:pt idx="22">
                  <c:v>23.11.2020</c:v>
                </c:pt>
                <c:pt idx="23">
                  <c:v>24.11.2020</c:v>
                </c:pt>
                <c:pt idx="24">
                  <c:v>25.11.2020</c:v>
                </c:pt>
                <c:pt idx="25">
                  <c:v>26.11.2020</c:v>
                </c:pt>
                <c:pt idx="26">
                  <c:v>27.11.2020</c:v>
                </c:pt>
                <c:pt idx="27">
                  <c:v>28.11.2020</c:v>
                </c:pt>
                <c:pt idx="28">
                  <c:v>29.11.2020</c:v>
                </c:pt>
                <c:pt idx="29">
                  <c:v>30.11.2020</c:v>
                </c:pt>
                <c:pt idx="30">
                  <c:v>01.12.2020</c:v>
                </c:pt>
                <c:pt idx="31">
                  <c:v>02.12.2020</c:v>
                </c:pt>
                <c:pt idx="32">
                  <c:v>03.12.2020</c:v>
                </c:pt>
                <c:pt idx="33">
                  <c:v>04.12.2020</c:v>
                </c:pt>
                <c:pt idx="34">
                  <c:v>05.12.2020</c:v>
                </c:pt>
                <c:pt idx="35">
                  <c:v>06.12.2020</c:v>
                </c:pt>
                <c:pt idx="36">
                  <c:v>07.12.2020</c:v>
                </c:pt>
                <c:pt idx="37">
                  <c:v>08.12.2020</c:v>
                </c:pt>
                <c:pt idx="38">
                  <c:v>09.12.2020</c:v>
                </c:pt>
                <c:pt idx="39">
                  <c:v>10.12.2020</c:v>
                </c:pt>
                <c:pt idx="40">
                  <c:v>11.12.2020</c:v>
                </c:pt>
                <c:pt idx="41">
                  <c:v>12.12.2020</c:v>
                </c:pt>
                <c:pt idx="42">
                  <c:v>13.12.2020</c:v>
                </c:pt>
                <c:pt idx="43">
                  <c:v>14.12.2020</c:v>
                </c:pt>
                <c:pt idx="44">
                  <c:v>15.12.2020</c:v>
                </c:pt>
                <c:pt idx="45">
                  <c:v>16.12.2020</c:v>
                </c:pt>
                <c:pt idx="46">
                  <c:v>17.12.2020</c:v>
                </c:pt>
                <c:pt idx="47">
                  <c:v>18.12.2020</c:v>
                </c:pt>
                <c:pt idx="48">
                  <c:v>19.12.2020</c:v>
                </c:pt>
                <c:pt idx="49">
                  <c:v>20.12.2020</c:v>
                </c:pt>
                <c:pt idx="50">
                  <c:v>21.12.2020</c:v>
                </c:pt>
                <c:pt idx="51">
                  <c:v>22.12.2020</c:v>
                </c:pt>
                <c:pt idx="52">
                  <c:v>23.12.2020</c:v>
                </c:pt>
                <c:pt idx="53">
                  <c:v>24.12.2020</c:v>
                </c:pt>
                <c:pt idx="54">
                  <c:v>25.12.2020</c:v>
                </c:pt>
                <c:pt idx="55">
                  <c:v>26.12.2020</c:v>
                </c:pt>
                <c:pt idx="56">
                  <c:v>27.12.2020</c:v>
                </c:pt>
                <c:pt idx="57">
                  <c:v>28.12.2020</c:v>
                </c:pt>
                <c:pt idx="58">
                  <c:v>29.12.2020</c:v>
                </c:pt>
                <c:pt idx="59">
                  <c:v>30.12.2020</c:v>
                </c:pt>
                <c:pt idx="60">
                  <c:v>31.12.2020</c:v>
                </c:pt>
              </c:strCache>
            </c:strRef>
          </c:cat>
          <c:val>
            <c:numRef>
              <c:f>Sheet1!$B$6:$BJ$6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B1-437F-8831-4E3899CE3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tickLblSkip val="1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EF76-6A1F-40DE-81A1-BA1328A5F2E9}" type="datetimeFigureOut">
              <a:rPr lang="cs-CZ" smtClean="0"/>
              <a:t>12.12.2020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2AD0F-0DC9-4FF9-A1AD-81BDA82985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97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619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72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7126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739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433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631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59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9556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7792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230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5981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9739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5685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2318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0803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47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2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3734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0113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03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483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0805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18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21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618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191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53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723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436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59299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2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2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038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aktuálního počtu všech hospitalizovaných pacientů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9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aktuálního počtu případů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1CFAFB46-673D-4AD7-B9FF-595A02E83D5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2BA0A615-08FE-4DC2-8D43-3B815D673BA6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E7A2CA20-20B7-45EB-893C-F550D6161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288193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0C10AE7-7641-4214-A1BB-B4FD0DE41BA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EE6C2E5-83D1-49EA-A66A-8FC3BECB2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C6B7E834-83F9-40FC-AC24-4BE62A6283A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C851D63-0E95-4B5C-93EE-B318FD9D970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A7FD0EB3-1BB2-4E5E-AEC0-206CC2518800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AE16E92E-3A5F-4C63-AA99-B5822995F4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961BD13-CE73-47D9-89EC-36A08ED2753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5B945A0F-BC61-42B2-9974-547BD447731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7E5F3B52-8FE3-4E9B-BBF1-A8F5762C9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36A69AD9-DF6A-48C9-B5BE-F09486BDF32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A6EF3E4C-105C-4417-AB53-BA94F12BF04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1BCDCE55-92BE-49E9-B453-93E83CA4B01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42444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6591159-EF58-4F43-A774-03EDA1B754AC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53F1D594-3C6B-466C-BC68-829F788C2CE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842AF952-8139-4103-AF61-B63150B73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077277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DAE3A1A3-3516-40A9-AE79-6968C40DE76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DA94421D-1B86-45CA-8542-BDA0CF61D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E5369F55-2E1B-4BCE-B092-47DC89A172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B204FD5A-81C7-440B-A234-0C96A6E7F34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C2910F80-11CD-48A4-831C-3D767081C444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54A066C-5FC7-45BA-A87A-01B368AD4A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952AC66-B87E-4B45-97B2-8AD2A331696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7F02F61B-624A-4A6D-A57B-9308CE8EA2E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677065D5-301E-403C-9BC0-6488C84CAA8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0D8AAEAD-1BD0-4EE9-8594-3638D2F2B67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5880E752-0748-453F-BCB0-84FDB893D2D2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C3E62899-9825-4848-BD75-329A6B484C2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5499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D7A51EE8-0F9F-4755-B89A-907BEC5EBD68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76FCE30A-9848-4D59-BA4D-8A8C52F217A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13EA62CB-0490-40B0-93B0-818CDC9FB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329903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8857AA27-F0B4-45A7-8310-0F6081FD7A0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7C45470-737E-449A-B287-3E8154A35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3FD580DF-60B3-4E9D-B806-7AE837F399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99DEC8B3-6806-411E-87E6-B7E4ACCB1F5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B6602BC2-CDEA-4A68-B795-8EAC0ECBC070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D4711DC9-1569-4D21-A4B6-6BF266EA46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14EBD6E-387C-4298-A50E-82DC5F7DB3C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E2B1BF0-BDD3-4512-AD5C-CE5A2B61B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A3178F8C-6DA5-4596-9390-3F0473E0C37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EC0186F0-BA4B-483E-97B8-2CF52A601E7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FCE5B3E2-8FAB-49E6-9508-E4D8DC81598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9E79705E-C92F-4175-B480-36DF4554522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2418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C199777-606E-448E-9994-4ADB263D2CC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882598B2-3237-468D-879A-710A1B93E85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F1490B36-DCE7-465C-806C-6719C85D9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836515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96F9A4A-A2BE-45FB-A432-A9AECD1F848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2A9F018C-DF8C-42C6-9687-1802AF95D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16C6B3ED-EF55-4C8B-B2B5-2DBC72F5AB4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0A968C52-86CA-47F2-AEB4-7156608FB8B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CB0B0221-A447-43A0-975F-F984AE43B739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1CDB1F7-FF7B-43F3-8622-FF90496CE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36E4831-D753-4F83-8289-020C574DB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E4E04582-0E78-43BF-92E6-864C75AB7C8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F850039-289D-4D3E-81B9-0156FB65384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32644758-EE08-4869-AAE9-DEAC3A3B33C5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D6FC9869-1F98-4062-A527-A88076B0E9E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6F58999C-4E7D-41AD-93A7-6728DDBF57A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69318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4503C1C0-1E5F-4102-8538-B6A2E0BD2056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237ECC0A-4D5B-4499-BF44-A466E219466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1391457F-3E1B-45D0-9E2F-D3413F764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61068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7EFA54ED-CC6D-4CE4-9DEE-182E2E34A47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58F46FA-1B78-4DE6-97A0-581F673AC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A0A94AF5-03BC-44EE-A8C8-E108D5E8F2A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C4976F05-134D-4CB2-A9C4-D519ACBA0998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E9F592B3-BA8A-413C-9FBC-26DA26CAC1A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CBC80D4-B23E-42B3-BA7D-2091A231051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1246D8A-134F-4623-997A-D318856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77C27671-A1A9-4459-B651-41745E03FE4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1546DDF-64DC-429D-AE77-E9B3D82B00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D5B87B5A-A767-4EA4-A067-E8AC3F57724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728275BE-E24C-4F19-9B6F-C975904079A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B8860267-73BF-47BD-B7E4-213AC757E2D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6249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E87DC35-E545-4918-8D17-81FB31C77125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37B673EA-EEF6-45AF-A5F4-3A4B83555E5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238A43A0-C2F3-4248-BB97-E8A363DCE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47303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Skupina 21">
            <a:extLst>
              <a:ext uri="{FF2B5EF4-FFF2-40B4-BE49-F238E27FC236}">
                <a16:creationId xmlns:a16="http://schemas.microsoft.com/office/drawing/2014/main" id="{5DD7FA38-4A7A-4DED-ADFA-409C605480B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23" name="Straight Connector 33">
              <a:extLst>
                <a:ext uri="{FF2B5EF4-FFF2-40B4-BE49-F238E27FC236}">
                  <a16:creationId xmlns:a16="http://schemas.microsoft.com/office/drawing/2014/main" id="{1D62FFBC-C8F9-4FBE-A6C2-579473770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4">
              <a:extLst>
                <a:ext uri="{FF2B5EF4-FFF2-40B4-BE49-F238E27FC236}">
                  <a16:creationId xmlns:a16="http://schemas.microsoft.com/office/drawing/2014/main" id="{7A56E95B-99C7-487E-9EC1-61700E58472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id="{45FED478-9637-4B1E-A325-5366D9A1E8E5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D3FCEDEE-9707-4B5B-B0E2-CBAF2E2B963C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A9B2D4C7-6105-45F9-BE3A-E167FF5382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FAB52E0-425E-4C55-84F9-AF952FF032B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47D697D3-FEB0-4D69-901F-76F7DA5302B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43CABFB0-B006-472E-850C-94205969638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bdélník 43">
              <a:extLst>
                <a:ext uri="{FF2B5EF4-FFF2-40B4-BE49-F238E27FC236}">
                  <a16:creationId xmlns:a16="http://schemas.microsoft.com/office/drawing/2014/main" id="{268A2810-6C0A-4438-8FA9-1228D8C6073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5" name="TextovéPole 44">
              <a:extLst>
                <a:ext uri="{FF2B5EF4-FFF2-40B4-BE49-F238E27FC236}">
                  <a16:creationId xmlns:a16="http://schemas.microsoft.com/office/drawing/2014/main" id="{D8E6923E-86DE-4478-AF48-2206F2E6D63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B7A5A3D5-5A78-429E-BF9F-A9D326A47C2E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3584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28414ED-0135-47D0-B004-78A27A7C042B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BA671FD-3576-4713-B6E4-3B61A145B56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8BAB44BF-B92D-409F-A2E4-975276C12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73198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5B9B5C3C-3E8B-423A-8B76-02CC951FFF0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B08AD25F-464A-4B93-8222-CCFAD11FE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C653FDCA-E580-4E45-A9C1-5F5EE0CE0E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4998DCAC-699B-4D8F-A77D-AF074D78179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56201BC8-A489-4A7E-AEDF-40D377133BE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DACB1096-6F04-4644-AF21-A42B56BD18F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016F805-9E7F-4B1F-8D0D-26CB87612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6CE055AC-14B2-4997-B4DF-CE31197FECC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523CC5B2-EC6C-45A9-A0F6-6938C3A1FB1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97A96298-0E64-4B3B-BEB5-8F0C4A4AEEE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404F66FE-294E-4BAC-AD3D-FC934552E58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470920AC-7E38-44A6-A64A-F4CDB3FC877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78682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kumulativního počtu nových případů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34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1.11.2020)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2A3EFE3B-39FC-49EE-86F0-EC0ED8F5708A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474F7EC-8621-456B-A896-2119B4B8CD8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BDE443A8-2F10-47AF-9A5C-B92F381F3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762653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9" name="Skupina 28">
            <a:extLst>
              <a:ext uri="{FF2B5EF4-FFF2-40B4-BE49-F238E27FC236}">
                <a16:creationId xmlns:a16="http://schemas.microsoft.com/office/drawing/2014/main" id="{A7B3F388-1EC9-4A29-9721-DEB9A883654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81F008F0-3510-4BA8-A762-74DBDF431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57B5EB62-2F40-4DA5-AC3A-119C0973309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7">
              <a:extLst>
                <a:ext uri="{FF2B5EF4-FFF2-40B4-BE49-F238E27FC236}">
                  <a16:creationId xmlns:a16="http://schemas.microsoft.com/office/drawing/2014/main" id="{FFEFA0C8-65BD-4F9D-BB0B-C6B8DC3B481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25283826-CDED-400E-8E5B-C0476D4C18E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4764E7B0-1B3B-4AF6-BD5F-6E4F1D70618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72E1C877-7B6D-4A2A-A4C4-923960516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BCBFAB8-EEA2-44B9-A0BD-DC0D1075915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ED44CDF-5F8E-4B9B-B4B5-7B1A75CD3E6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FFDF708-2D25-489B-8412-D91185C7A879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64B7D128-CE89-49F3-A22A-D0DDA69CEA4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83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D349706-21DF-4ACA-B02B-74A4AAE05A23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C0494494-808F-4481-B18F-72421196A02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E40584A8-DA23-451B-8AE8-35D4273E9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085306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D24FA5B-C293-438A-BCB5-93F0F48CC546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EA6C73-8E52-4BD9-B161-95CCCD20F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93376E-2770-420B-804D-F6DF59517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6735CDE3-48A6-4B28-A9DE-0BEFC5BD571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1590229-1BEB-4074-9F3E-2501C6EA032E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EDF83D3E-69AD-41FD-A851-B9163A15E6E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B2D2E94-B3B7-4F2D-ADEF-CC400A6B947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4657718A-85E1-4EDC-BC6D-F0D294E715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43F5C236-AB44-4CBE-92D2-356CB6AAD6E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1A3DEEB7-2242-4654-AB64-57EB7FC3762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C7F22460-FE23-40E1-9351-C7B1B437F46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F934E47E-8EC5-4CC9-8090-B7F607B8993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6917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aktuálního počtu případů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7B028F82-E3E3-4D78-AB0F-F5C2F1773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86651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65393019-4E46-4A45-8C41-69FA17E5041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16" name="Straight Connector 33">
              <a:extLst>
                <a:ext uri="{FF2B5EF4-FFF2-40B4-BE49-F238E27FC236}">
                  <a16:creationId xmlns:a16="http://schemas.microsoft.com/office/drawing/2014/main" id="{A7992376-5039-42B9-B719-8CB0ACEE8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4">
              <a:extLst>
                <a:ext uri="{FF2B5EF4-FFF2-40B4-BE49-F238E27FC236}">
                  <a16:creationId xmlns:a16="http://schemas.microsoft.com/office/drawing/2014/main" id="{4684B673-5296-41E1-BBAF-5624E342A2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E748B632-3278-4997-BC75-AD41310DE41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EDD5C63-620A-4197-844B-3DDBF7FA452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8FBBF752-0B9D-4C27-9D44-203714C497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EE9E9F5-5F81-4F4F-9256-E607F5CE12A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D1FBBA05-B933-4497-B9BA-05FA3F0EE8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4A4183B-760B-4BD3-8075-C9E35A20466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FEF90750-C068-4918-99CC-85FCB1A5BE6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359D7BD7-3CBC-4E00-ACDE-CCF6FAEEF44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76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C548682A-EEC9-478D-95E9-06A24719AA7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6342C057-2A17-4904-975A-1BE15374BC3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E231826D-6151-4B23-B48D-49753E6F5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79021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5E5CDEE-CE1E-4FF2-8716-446D92D9EF7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780289-F789-4598-A6DB-493A4636F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54F3B5-3666-48FF-8293-AC46455745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FA05A0B5-4E64-41C9-A332-6085B711D1A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68141909-1652-4A35-912A-A04ADD53FB77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86A92C6A-78F2-4A4E-AFE1-4FDEDCEF85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8EB7E2CF-9550-490D-AA7E-E813DC8771E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589DDFEC-31A0-4905-B782-D2E6435711C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0EF0E4A8-8260-414D-8972-1C7C1714A8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523C2E73-96D5-48C0-823C-4E919C43384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F0C20671-14B0-448B-9039-25C886CC7947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DADAB0AE-9D28-4273-9FED-06541B514AD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6288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BD2836E-0B75-4564-BD21-C7A547AC5B8A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92338FAC-A12D-48AE-9E1F-D177EB1F95D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5333EC55-D2F9-421B-BE42-22BC1ADB7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32676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D7F5D6F4-0E9B-4AA6-B205-B2C27E1B1743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3EC0FD-CAEF-4553-916D-5862C0E2D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046942-A417-4CCA-8209-742B9F558EF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0B2F2B87-A780-42EA-A764-14083686537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EE9E0AB-7FC3-494F-AACB-4CB443B2ED3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E3EC93C2-42FD-427A-8021-EEA13346E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96D9FD7-0E10-4AE9-B1E6-A0DA3980340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BB4D5C60-294E-44CF-A84E-1805751734D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B10A2FD3-570C-4C53-A01B-AD1226594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F7F06791-6D35-4DDA-A95E-572CC788E97E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9A14F425-4F7E-4A5C-8B4F-F9B8D5A4AD1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16B776FF-3406-488D-AC41-DDB72FDD3DD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679252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C6A8EFE-8E88-40BF-A9A9-1101FC60C0A0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CB36F2EB-CF1E-4B1D-B236-E6405F5DAAA1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9D5B70E5-391E-4734-8B86-E14172243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67353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3C759CD2-5DA9-4B9A-A5EE-AED413799A1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5A8AE4-F353-47CB-BBF9-65B375F96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51D816-5A7E-4A3A-A0A4-A397B916CC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E0ECFD3D-804D-499C-AF39-CA7450ACF28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8BE220B-2B52-417F-82AD-BBAD2B21EADC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30C26180-AD18-46FC-94F8-60DDB22C5C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AB7DF0DA-899D-4722-9A19-DFF842A9339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64606C1F-F867-4A99-BEE0-BDDFCF7B7F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0B4EF2DC-9E9C-4FB2-9089-D31266AB08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0C3D986B-B42C-4B5E-B4C8-022480F7F44A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954028EA-2298-4296-9A9E-29296205C50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FE663D29-C432-41A0-BB18-466DEC65C7D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0580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0558192-7433-45D6-AC7D-88DD688B6E4E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FB1EBEF3-BF4B-401B-ABAF-873F9080CBE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A298D93F-B40B-4CEA-89C8-9FFF39ED1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13782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2FEB8A0-0A70-425D-B3CB-D783D37BB2E9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72183E-F2AD-4154-B606-35597BA1A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C3E653-A12A-4C9A-9C41-B469AEB2E10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1274626A-7314-4911-A440-1BACFB82F4A5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F02E815B-F18D-4057-BB4E-6BEF9312F197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5B590D7F-3559-4771-A643-1964C9D68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49C3B6B-A0C9-42A3-90AD-8035B20402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F55F085A-40A5-4984-848E-7EA64802478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B3313D14-A26F-4E6D-B0D2-DC97A60438C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3F814B12-E885-4138-924C-5C3A6938515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250CB4AC-59F0-463A-A2B0-CC98E5DCD73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D8205E7F-1218-42D6-8421-22E66619007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77059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27C7396-EB9D-45F1-B0E3-95349718A12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AEB5AAFE-296F-4D12-9ACE-0ABA135F226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6BB9B49C-4128-4CF6-9D75-C6CED77C4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681813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9A22BBE0-FBAD-43CE-8052-C2823EE0B62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E155E2-378E-4613-A76C-911B7A196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0BEACC-6D8F-462A-9AC6-EDEEAA832B6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BC91869A-2A2B-440E-896D-93B593DE089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B169012F-D7CD-4950-A99B-77D5906D9D86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62EA8B36-A02E-43F0-86BE-0D77FE14B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14AB0F6-F551-4B4B-ABEB-7907F7FCCE8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1B5ED62E-9C5B-4DDD-8775-BB412B6C35C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927F1304-1259-4222-A10C-C4A8276416A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0DC14C0F-8676-491C-B585-EE94DB116F9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97C52834-4A7F-43BE-BB36-3357F21FF23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B6DAD37A-12B0-445B-A951-91A27A2638F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30341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543E3A5-6A9D-4BA6-B827-9316D464082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5C4A291A-4F05-4B97-9BC8-DC6F9E613BB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CF8C3B88-8080-4F08-BCF3-D3E3634C0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865825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68CB36E2-AD06-4918-9C5D-6D0A1C3C89D1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B33272-AA72-45D7-86C7-342FCBF4F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F11485-4F42-4A42-B413-714EC6CF20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D6759AEA-2821-47E9-AEED-4A0D55FF07F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F918C71D-1BDC-4888-AA61-6D049DA2169D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B9F2A203-7A40-4A91-8FF7-219A460AA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2BE36854-1FFA-413D-A271-638251DC2B3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3AE14BE7-9BD7-4DE2-8E79-199F885359A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19C15D7C-F76E-44B3-B983-CCE101DDB69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461E0BD8-F7EA-4D04-83AD-7E32E94B5BD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8956FBD0-BC1D-4832-A5CA-C04C6D5AD8D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8139C07D-8B1F-468E-8778-ACEC370CD9C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6857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B2A691D-5A5B-48E0-8166-E7D61CEDD67B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A4171630-2F38-42F8-9FBA-B39A41ACE14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A139DC55-2D97-4AC5-B0B4-6579B31B7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03404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ACB2F7A2-EE3F-4186-B76F-20C3BACD3268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DCC6EB-7D4F-45DB-970B-92F6567FE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81D22B-DE97-4B23-87C9-5DCBAA0E6EE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8A6C6F5E-3FB8-444F-9BC5-BD8E3DB0D498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A8458423-5A25-4080-8F9F-2F6B3A72F8A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16F14DC0-ACE1-411D-93BB-63601BC3FA9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411C567C-5A80-45AC-99F9-153267B65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B7E9CF29-6705-4192-A7C3-32A8B4DFDE5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1A2612EC-2FD6-4A98-A663-87804ABE07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462DAF7A-AFEA-4D40-BAB7-CBDBD32DB96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56322123-28F0-4755-BC6E-F52241B37F63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FA6FB50-3235-434C-8B1C-7A83CC7A8A68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915290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27825FF-618F-4CD4-98D5-131069455A20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27A19220-B2C0-47EE-9D3D-A8DD8BE3F84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E6C6F329-01B6-42AA-98CE-408FE2FEF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527796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279E64D9-23EF-47F4-83A6-774640EA5CE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90537B-4C6F-4EFE-B659-AFB0A65BE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EED8EA-7E5A-4C16-95E2-8760326FD35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328CD8CA-9592-4118-BC60-4491CAA20DA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0AAA65B5-6210-41B6-9E4B-063F3D5F7D2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F028A00F-9A96-4AA4-930A-9FC29377856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6EA52E43-FBF0-4A06-95F5-3C9DAE5AC97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ED5BCBE4-5D43-467A-B46F-568BFE5EE97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DE366D19-78A3-46F3-A1FC-8FC8FB95EB0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7F88BC82-2F31-4907-990D-84094CA7FCA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0EA0F99E-A770-4248-914C-CF8B263C4E4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4D52A7C1-823B-4D21-A531-83C9E067AC91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6741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9169C16-2557-4509-9A0A-BA19B00AAD43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37F496D-0235-4529-B0D7-205705D3C4D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2E9DA28F-7EEA-4B00-B219-E71FE6C08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175386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86D37C4F-F2EC-4657-A394-89BE769AF2E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AB6B27-D49F-4245-84CB-376C5F334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FFE09F-1929-42CC-A00E-E347F22562D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0409BF07-B659-4FFC-A9EF-8421CB91AF8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E2BA4B59-694C-428B-8E64-43C92C4F8F46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C219B4DA-1D39-414E-B897-14D9BBFD1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4F589658-531A-41F6-AD32-CF3D9615C3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3BFB2813-F063-412F-B359-724C169BB5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8964354E-005D-47CB-9792-18914EBA35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BA86A4C9-655D-48D7-98E6-66E49D889499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573D32A0-313A-42B2-A870-69F5CCFE12D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0BCF2892-8A11-490C-BE40-14CE0FED953A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24283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DCCDA05-7CFC-4102-8E3B-F492779CEB81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024AA18E-AB7A-46B0-98C9-E0C17C88C32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9F9323CE-B682-4863-B630-01B2ACE1A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201454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5141FEEC-3B16-4BF2-97A1-247A16028CF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C296EF-E658-4957-8CE4-68770224B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520813-7B86-416C-A4F3-EA56EA4D50F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2599FAB8-191B-4071-A006-958E2038868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A4413F86-5475-4EE4-B71F-02642181279B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1EB09B15-1C55-4F1F-9CEF-0752486EA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12870FD-FBD8-4731-9C82-55C842DACC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171A0463-009A-4DC9-9F5B-3A379D262CA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9D9BB53A-6177-4A2D-B78A-87AE747D170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6CB4D23E-32E3-42DA-8C7A-9EA94F7380A1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B3F8D450-7AAD-4DA8-8992-19712613FC5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7073A503-6486-4834-9B22-9D5BC189B1F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9805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CD2B6ED-957C-40E4-B41F-97F48A4CF1B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3FA63E60-5EAD-426B-BDA2-5A06E41FBA5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05F8DE5B-9505-4910-B33C-5E18D4D7C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161317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0C7FB7EE-CD23-4D3D-8DF8-F02E08830186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AE0596CA-5091-4A7A-A598-8BBA5F8DB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D435FB2-4C23-4D45-8E7D-1CA58BC067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C8EB236-51B7-49F5-B695-5FF42AC6771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1C3DF592-19C2-448F-A85E-8DB7F4C103EA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43DA140-A72E-4E95-B4E2-D81A1DA7C28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5E21F90-AF3E-49BE-9CC9-266027E5C78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1958F085-BF06-4F21-9187-29103C13C67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079D51BF-06FE-4AFE-B5DF-95CD64C7C8E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0D54716C-C26D-4342-925E-1E299662213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23887EF3-995E-4F85-9DFF-64B7A8DB9DB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A018CB0A-1842-4C8C-8E1D-67837391202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88220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010A06B-DF76-4604-BB36-25EBF3D1899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6B7CCDCA-8A7A-4520-A47C-3DE8CB1EBA2B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E5834355-87D9-4AAF-82D0-09E50643F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14956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971636DE-52B1-4FEB-B6F5-1AFD9304503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E6C25-6198-49F1-B074-733DA95E2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39084E-117D-4B43-848E-C76C6D3FE94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9509AC79-8244-4D02-8148-B241EFC7F18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2DCAD47-72DD-4D61-981E-63AE6596BBB3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D3A9B460-C8D3-4965-A841-9FBD405D7E0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ECF4AB01-B8B0-4C24-BD93-5FE6EFDD551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5C48779C-6843-40FF-BEFA-0908B20D173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286C87-A856-4938-ADC5-85BE428996F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9B80784A-E433-42D6-9D95-7CB381CBAF7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89F312AA-0835-4994-81DD-C2CAB77E699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D834919B-789A-4DEC-B5E6-48A03E9EE278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54603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D5E645A7-BFDB-4BF2-A6E2-BEF59390B4D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F144A45D-E24B-4558-90E3-AD0F51FAADD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DEDE9A4F-6CD7-4E9C-B535-BCF3E292A9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09515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69A08C4D-6FEC-412C-94FA-C481EF46C063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655DF9-9BDE-4951-9733-B5436CABF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C94441-7922-47F7-AA1F-5668A964D99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D25CB0BF-2C09-46E9-886D-B8E1B3EAB01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BD78DB07-FC23-4755-A773-A1010BD92A49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27DA898D-A0D1-4D9C-9CBA-3A6547480A9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0DEC0B6-C8B9-4D87-900A-C36D3FCE6D6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98971B4E-1787-4F58-B877-674BF165350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0902DC41-4574-44F1-B039-E05C59E6538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E3AA1AED-7CC1-491A-9D67-C50785C43EA1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B9C37DB2-7B57-45C3-99E2-0A08F1DAE820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6CF679E8-5608-4511-A351-CD4752FDE7F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0518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1.11.2020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1.11.2020)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E08C6E0-A9C3-4B75-B22A-4372A01782E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56907F3B-07F5-448F-BEA9-B61FBDF2635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1" name="Chart 11">
            <a:extLst>
              <a:ext uri="{FF2B5EF4-FFF2-40B4-BE49-F238E27FC236}">
                <a16:creationId xmlns:a16="http://schemas.microsoft.com/office/drawing/2014/main" id="{845086EF-99C0-41A2-9726-638DB497D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69893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528AFED-97E2-48EC-8ABF-5279CD697833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2E6E6-4B7D-49AC-AD73-3C88980C5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DF34D5-51BF-4613-8A87-A09DEE88F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3F8EBC32-8C2B-443C-A4F2-1FD1C416138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A7F8F6B-7EEE-4C37-BAE9-450F603E68DD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CF530F24-FC29-4877-B1FD-1BA3F380EBF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EC952F5-A27F-4BFB-8640-F17182EC02F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9BB33855-E0CE-4031-ACD5-09BC05527EB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89FA530-5381-4D1F-8F2F-1A701AFECB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354DD47D-9D92-461D-802F-C318D42CA16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16D8747E-464A-45E8-A31D-C34FB331922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EA1CB14-A29B-4B5C-8D8E-A28FF484268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15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EA78151-4A76-4A9F-9CE5-5808301EE953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238E1BFC-81EA-4FD0-917E-6D4C27DD8F3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BB370E57-1E03-4771-B1F9-ADC10D6D37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66348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C358E516-8FDE-4C76-BD7F-6A29793401D9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FA24E43D-9960-465F-8D27-8FEC584D3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309D3FC9-272E-42AF-B197-19BE0DCCE2A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3D0B2ED7-35F8-4A23-9D1D-386946BBF2D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218C1742-F86B-403B-BC65-793E8D1ED29D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0C5D9836-5D94-481F-8EBC-D386ACE0BFB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A377D41-FB6B-46BB-B47E-C2854D17E57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80224CE-380F-4D24-9460-CA90F080F29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585EA2B8-2B71-42BA-97E8-FDDC97CB83E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FFE7358E-3948-4428-B4CE-044627B2551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8EC90562-5770-4DEB-A458-F4C568C0218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BB57833F-4D45-4D97-9383-14D292BF932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11321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DB81FBE-6D11-411C-829B-B84D1F80D756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19A3792-9512-423D-A6A2-FFFBF5AFC51B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4DCB037B-8355-411B-8FF9-43BB93C88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456968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B6904F40-2547-421A-BCA8-3129623FF63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F1442712-F13F-4FC4-BF78-BE908DABE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26F1ED28-97F6-43F2-BA11-78F7BD2398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3B628477-008C-4753-BDB6-9E13E166D98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52120BCA-EC3B-4415-B2BE-983EB90D7E15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DA0C67E-4AFF-421D-8B0B-56CDA1178B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0BAD5305-42FC-42DC-B7F3-AF2998FDAB6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58A0F908-755C-4522-842A-9259F656C3E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3A9A5206-5F48-4CB5-A70F-73BB76F1342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6DC32442-7793-42C0-B215-54E2B8CD3545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863FF408-F812-40D2-8DAD-3834C7A0FFC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3F94207A-37EC-4D4F-A3C3-DEA569C28F7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1612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9FFA9D9-EDBB-4C50-BE8A-2702413D3A8A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6719E1B-7664-4CD3-A051-87F0FD8ECD0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A2A96A8A-66F8-4FF7-BE14-0A67A1DD5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094059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988D4DB-EE5B-46F0-B023-D6F00C45792D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AAD4BD6-3C4F-4FFE-AD2C-C11E908D8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035D724A-9BA4-46DD-84ED-FCE1FE5660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727DB4EA-27B2-405A-A6C3-D9A477FB12D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6D10B7F4-48BD-4D30-837C-18B2578CAFD2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D3A6708-D27E-4021-960E-6EE41D554DE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70EC10C0-396F-4D64-BFDA-C268F1D7A91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7247E831-E266-44C8-94DB-81E46A31C28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37F12029-61DD-4510-8D0B-29810196E04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8A2FC542-BEA5-45D5-9A7C-27CC3A25A791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8378F64D-8F2A-4BAA-9F60-E64FE514F2C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75DCA213-145B-4CFB-B818-D70163ED86F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3006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690147F-CC3C-4AD3-BE95-C0F7FFDF415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FC0FB001-B4C8-4E26-A6DC-5C66B0F7344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9C4395ED-1B6F-41E3-B45E-11F6CA300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008226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57AD5949-F157-4AA4-948B-D97CBA83FF5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C514111-D66E-49A8-98BF-9E39A0F26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932A4635-C1A3-4695-88CE-B5F65738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BBA28D9D-220A-4989-A315-C7FE4E1FFC5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5593009E-26E6-4070-8425-D21C83CA7B8E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3F3959C3-437D-47C8-A63A-09ADB3ADFF6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D1954BE-C845-4521-AEC0-69C3C2C816F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D77540E1-0FC7-4A89-9FBC-66433778B50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3D3E5AD-D343-4247-B34A-C8A4AB74AEB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E8D7EE50-194B-4A61-83FC-9DA0B9E4F1F1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51FE0907-7B73-434A-9F06-8AEA058721FD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AB15080E-D65C-4F63-B9AB-A8240B0D65B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8155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C3076D9-E07B-479C-B012-50594CAC8C8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78DB876C-3713-44D9-A17B-FE0BD189E6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1332DD61-833F-4314-B72A-2DF15B52E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493821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8E91D4A3-3A93-4FE5-9D0A-0334A6FF987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B9FD06EA-F3AF-4B17-99B5-CAF307B6A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7ABAB97-9DE2-408A-8384-EAD2A44D66F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EAA19B47-1DED-4E56-85F7-12FA4FFFFEB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626B1ED6-63A3-4EBE-921D-C320D8879D7F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A214C02-D8AC-47C3-8CE9-EB9E3BDB1A87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029AD36-8B02-4C65-9C70-44125C403E9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6FD65EA7-234B-45EB-B161-403040ACC30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37F5787-3D8B-4D5C-8A9F-FCEE6A04832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0F742E8E-2466-4420-B13C-03D8EF86372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6A6FDF44-4444-42B8-9BA9-ABB7315EC77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6E493BA8-0A3A-4332-A036-0ABB58D3EF0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9152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9E3379D-D458-4B27-8093-C8815E3440D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F7DC7976-E862-4D9A-BEA5-6F12A8BCCD3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0" name="Chart 11">
            <a:extLst>
              <a:ext uri="{FF2B5EF4-FFF2-40B4-BE49-F238E27FC236}">
                <a16:creationId xmlns:a16="http://schemas.microsoft.com/office/drawing/2014/main" id="{C62D767D-D132-4593-B97D-C50A04D9B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60997"/>
              </p:ext>
            </p:extLst>
          </p:nvPr>
        </p:nvGraphicFramePr>
        <p:xfrm>
          <a:off x="845244" y="1495033"/>
          <a:ext cx="9413453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Skupina 30">
            <a:extLst>
              <a:ext uri="{FF2B5EF4-FFF2-40B4-BE49-F238E27FC236}">
                <a16:creationId xmlns:a16="http://schemas.microsoft.com/office/drawing/2014/main" id="{B604E492-1650-4C62-B2A0-74B4A547BD95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C485E208-B3E2-4B0C-877B-B86C0E9BD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5CC463AD-B78E-4E00-B4BE-93EB6107219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8EC7FF6-1D5E-4BAB-BF16-8F767B8F1D0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měsíců pro různé hodnoty R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66257002-7B19-40C4-9211-F3251757FDA1}"/>
              </a:ext>
            </a:extLst>
          </p:cNvPr>
          <p:cNvGrpSpPr/>
          <p:nvPr/>
        </p:nvGrpSpPr>
        <p:grpSpPr>
          <a:xfrm>
            <a:off x="10370995" y="3564066"/>
            <a:ext cx="1888984" cy="1169551"/>
            <a:chOff x="10370995" y="3564066"/>
            <a:chExt cx="1888984" cy="1169551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1D611661-7764-47C5-8F4B-70C59A298B0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3948249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78128E8-3FC8-47B8-B76F-C09EF9CEEF0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1547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F99FF93F-657B-4838-977D-20F159846DE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361183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932439A7-20DB-4868-BA80-8DB77995664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995" y="4567651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7FEF1C90-B3DC-4779-BDDE-F9D5F209349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7E4DF359-59A5-49CA-BD8A-EBA810E8865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1,20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0,74</a:t>
              </a: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5E35B83E-4837-4C9E-BBB5-1602977A310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4822423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1828</Words>
  <Application>Microsoft Office PowerPoint</Application>
  <PresentationFormat>Širokoúhlá obrazovka</PresentationFormat>
  <Paragraphs>393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Motiv Office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Jarkovský Jiří RNDr. Ph.D.</dc:creator>
  <cp:lastModifiedBy>Lucie Brožová</cp:lastModifiedBy>
  <cp:revision>217</cp:revision>
  <dcterms:created xsi:type="dcterms:W3CDTF">2020-09-11T20:50:10Z</dcterms:created>
  <dcterms:modified xsi:type="dcterms:W3CDTF">2020-12-12T17:49:09Z</dcterms:modified>
</cp:coreProperties>
</file>