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Sheet1!$D$2:$D$107</c:f>
              <c:numCache>
                <c:formatCode>#,##0</c:formatCode>
                <c:ptCount val="106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1085</c:v>
                </c:pt>
                <c:pt idx="73">
                  <c:v>1081</c:v>
                </c:pt>
                <c:pt idx="74">
                  <c:v>1043</c:v>
                </c:pt>
                <c:pt idx="75">
                  <c:v>1019</c:v>
                </c:pt>
                <c:pt idx="76">
                  <c:v>1009</c:v>
                </c:pt>
                <c:pt idx="77">
                  <c:v>971</c:v>
                </c:pt>
                <c:pt idx="78">
                  <c:v>983</c:v>
                </c:pt>
                <c:pt idx="79">
                  <c:v>956</c:v>
                </c:pt>
                <c:pt idx="80">
                  <c:v>945</c:v>
                </c:pt>
                <c:pt idx="81">
                  <c:v>912</c:v>
                </c:pt>
                <c:pt idx="82">
                  <c:v>924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829</c:v>
                </c:pt>
                <c:pt idx="87">
                  <c:v>792</c:v>
                </c:pt>
                <c:pt idx="88">
                  <c:v>775</c:v>
                </c:pt>
                <c:pt idx="89">
                  <c:v>756</c:v>
                </c:pt>
                <c:pt idx="90">
                  <c:v>776</c:v>
                </c:pt>
                <c:pt idx="91">
                  <c:v>722</c:v>
                </c:pt>
                <c:pt idx="92">
                  <c:v>704</c:v>
                </c:pt>
                <c:pt idx="93">
                  <c:v>708</c:v>
                </c:pt>
                <c:pt idx="94">
                  <c:v>703</c:v>
                </c:pt>
                <c:pt idx="95">
                  <c:v>685</c:v>
                </c:pt>
                <c:pt idx="96">
                  <c:v>673</c:v>
                </c:pt>
                <c:pt idx="97">
                  <c:v>709</c:v>
                </c:pt>
                <c:pt idx="98">
                  <c:v>698</c:v>
                </c:pt>
                <c:pt idx="99">
                  <c:v>676</c:v>
                </c:pt>
                <c:pt idx="100">
                  <c:v>694</c:v>
                </c:pt>
                <c:pt idx="101">
                  <c:v>688</c:v>
                </c:pt>
                <c:pt idx="102">
                  <c:v>678</c:v>
                </c:pt>
                <c:pt idx="103">
                  <c:v>690</c:v>
                </c:pt>
                <c:pt idx="104">
                  <c:v>715</c:v>
                </c:pt>
                <c:pt idx="105">
                  <c:v>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5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Sheet1!$B$2:$B$107</c:f>
              <c:numCache>
                <c:formatCode>#,##0</c:formatCode>
                <c:ptCount val="10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Sheet1!$D$2:$D$107</c:f>
              <c:numCache>
                <c:formatCode>#,##0</c:formatCode>
                <c:ptCount val="10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  <c:pt idx="101">
                  <c:v>11</c:v>
                </c:pt>
                <c:pt idx="102">
                  <c:v>8</c:v>
                </c:pt>
                <c:pt idx="103">
                  <c:v>9</c:v>
                </c:pt>
                <c:pt idx="104">
                  <c:v>11</c:v>
                </c:pt>
                <c:pt idx="10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Sheet1!$B$2:$B$107</c:f>
              <c:numCache>
                <c:formatCode>#,##0</c:formatCode>
                <c:ptCount val="10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Sheet1!$D$2:$D$107</c:f>
              <c:numCache>
                <c:formatCode>#,##0</c:formatCode>
                <c:ptCount val="10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533</c:v>
                </c:pt>
                <c:pt idx="75">
                  <c:v>523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440</c:v>
                </c:pt>
                <c:pt idx="84">
                  <c:v>409</c:v>
                </c:pt>
                <c:pt idx="85">
                  <c:v>393</c:v>
                </c:pt>
                <c:pt idx="86">
                  <c:v>398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298</c:v>
                </c:pt>
                <c:pt idx="95">
                  <c:v>304</c:v>
                </c:pt>
                <c:pt idx="96">
                  <c:v>300</c:v>
                </c:pt>
                <c:pt idx="97">
                  <c:v>298</c:v>
                </c:pt>
                <c:pt idx="98">
                  <c:v>294</c:v>
                </c:pt>
                <c:pt idx="99">
                  <c:v>286</c:v>
                </c:pt>
                <c:pt idx="100">
                  <c:v>304</c:v>
                </c:pt>
                <c:pt idx="101">
                  <c:v>313</c:v>
                </c:pt>
                <c:pt idx="102">
                  <c:v>310</c:v>
                </c:pt>
                <c:pt idx="103">
                  <c:v>310</c:v>
                </c:pt>
                <c:pt idx="104">
                  <c:v>313</c:v>
                </c:pt>
                <c:pt idx="105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5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Sheet1!$B$2:$B$107</c:f>
              <c:numCache>
                <c:formatCode>#,##0</c:formatCode>
                <c:ptCount val="10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Sheet1!$D$2:$D$107</c:f>
              <c:numCache>
                <c:formatCode>#,##0</c:formatCode>
                <c:ptCount val="10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3208</c:v>
                </c:pt>
                <c:pt idx="71">
                  <c:v>2970</c:v>
                </c:pt>
                <c:pt idx="72">
                  <c:v>2898</c:v>
                </c:pt>
                <c:pt idx="73">
                  <c:v>2759</c:v>
                </c:pt>
                <c:pt idx="74">
                  <c:v>2636</c:v>
                </c:pt>
                <c:pt idx="75">
                  <c:v>2563</c:v>
                </c:pt>
                <c:pt idx="76">
                  <c:v>2569</c:v>
                </c:pt>
                <c:pt idx="77">
                  <c:v>2495</c:v>
                </c:pt>
                <c:pt idx="78">
                  <c:v>2454</c:v>
                </c:pt>
                <c:pt idx="79">
                  <c:v>2375</c:v>
                </c:pt>
                <c:pt idx="80">
                  <c:v>2272</c:v>
                </c:pt>
                <c:pt idx="81">
                  <c:v>2150</c:v>
                </c:pt>
                <c:pt idx="82">
                  <c:v>2136</c:v>
                </c:pt>
                <c:pt idx="83">
                  <c:v>2164</c:v>
                </c:pt>
                <c:pt idx="84">
                  <c:v>2100</c:v>
                </c:pt>
                <c:pt idx="85">
                  <c:v>2029</c:v>
                </c:pt>
                <c:pt idx="86">
                  <c:v>1942</c:v>
                </c:pt>
                <c:pt idx="87">
                  <c:v>1821</c:v>
                </c:pt>
                <c:pt idx="88">
                  <c:v>1514</c:v>
                </c:pt>
                <c:pt idx="89">
                  <c:v>1554</c:v>
                </c:pt>
                <c:pt idx="90">
                  <c:v>1545</c:v>
                </c:pt>
                <c:pt idx="91">
                  <c:v>1540</c:v>
                </c:pt>
                <c:pt idx="92">
                  <c:v>1472</c:v>
                </c:pt>
                <c:pt idx="93">
                  <c:v>1472</c:v>
                </c:pt>
                <c:pt idx="94">
                  <c:v>1505</c:v>
                </c:pt>
                <c:pt idx="95">
                  <c:v>1493</c:v>
                </c:pt>
                <c:pt idx="96">
                  <c:v>1521</c:v>
                </c:pt>
                <c:pt idx="97">
                  <c:v>1573</c:v>
                </c:pt>
                <c:pt idx="98">
                  <c:v>1546</c:v>
                </c:pt>
                <c:pt idx="99">
                  <c:v>1584</c:v>
                </c:pt>
                <c:pt idx="100">
                  <c:v>1603</c:v>
                </c:pt>
                <c:pt idx="101">
                  <c:v>1581</c:v>
                </c:pt>
                <c:pt idx="102">
                  <c:v>1624</c:v>
                </c:pt>
                <c:pt idx="103">
                  <c:v>1664</c:v>
                </c:pt>
                <c:pt idx="104">
                  <c:v>1693</c:v>
                </c:pt>
                <c:pt idx="105">
                  <c:v>1675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2AA2F8A-5920-4295-A850-50F6CF4497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8C9950-0F09-45DC-9913-A95D96774E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D1AE97-B677-4818-80F3-05931282D9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92E6E9-B38C-4A24-99DC-98429344AA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680A41A-1FA3-4970-B8B2-D4A54B754A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E4AF14F-E753-426E-92C0-E171213BE1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B021774-520F-415F-95D0-1B25E4A86C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6C3DDE2-657A-439C-B018-7A9E6FB527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AAF1F1E-FF6E-4537-9AB3-5CE9220389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00FDADE-D4AB-4778-A690-7567605DF8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22A15BF-C52F-4566-BDBC-6A1B5DBECB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2DE4F6E-2903-4BB7-9C43-E761377AE1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C6F6D04-AC5C-4B15-BF11-A489127FAB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9FE9E98-E1BA-4B3A-A35E-970B5AB65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EAC76B5-9E5D-4D49-9FF6-068F76C8F3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914C7F0-DA90-4040-BDA4-56C9A3375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B893981-8733-4BE7-9D45-BA61433DC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2ED855D-5E6A-41F4-AD20-F205FEB8BF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39F6829-815C-4BDD-9C67-A536A0D38A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FE9DC5B-0ED9-4F87-821F-96030ED81F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9A6F996-2873-4089-A965-19B9273C2D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6FA6405-08A8-406C-937A-C73A932DAD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232083A-F816-4343-9254-EA0833FEEF0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4EB92C3-7AB3-4C75-8533-13A8EC5238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E8CEDE6-2691-46ED-A8E0-0DB4C8606E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390F87A-2EA9-44A3-9C63-3EEF52DB43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F7B913E-DB72-4EE8-A7B8-DA213364C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27E3A9A-63B8-434C-A76A-581048124CB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C303892-A18E-4387-8906-7857ACBCA9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FB213FA-9830-4577-A7EC-CE3F30411B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52AA093-7AB9-4C63-AA43-2AE1735936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B69B3AF-30C9-4A42-813D-CC35A98EB5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EB28E65-9FD0-42E8-AC69-3FF3249098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D56ED01-73A7-46A1-AF72-CDB2816578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8FA54BC-6DF6-4DF0-8FDF-B5243BE2E20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23D4E779-3F2B-4AA6-942B-56A8C08088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979A45C-A0BD-4237-BDD8-AFED17C5B6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9B48C56-55CD-4797-AA3B-CC61DD16730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68C210D-48CE-42F0-905F-E4D98A11B0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CB9EA691-4F9F-4EC5-B94D-524CCFD07B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9FCB67A-FEB9-4222-999F-64EC60514D7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97538550-A09B-423E-8A54-D655E9AA4E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095D125-0FDE-4DA9-89A7-1A5FB655F1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E961987-68C5-4CB3-9A6B-0B8DC9754E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51B8F5A-A184-4769-A807-0319CDA75F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4B6B3A1-233E-4288-850D-E3BB46B41F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927643E-088B-4FEF-B5DD-6621AC82B0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C20BF34E-4984-48C7-B710-94739C74A2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0E81F7B9-616E-4757-8F09-B71A41ADD7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EA04340E-106C-4ECF-B1C9-6E30627FCF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6AD6C56-E932-4529-9FEF-27F57E1A9F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55F2FF7-06C5-415F-B1F6-06F784E747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83A5869-74C1-41F0-B3DF-645148C0CC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43E9EA4-3ED8-4CB8-8A81-D3C43DDC99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3908E24-D37F-4D96-955D-034AABF52E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A508AD1-0DBA-4237-A89E-61D1E7CA0DB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66C8F04-A702-4CB9-AB19-99C8D938C2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1200050-F2F8-45AC-9B93-6B89045D44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ED4849D-BF9B-485D-AA0C-38D81B165C0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21F5F51-3E45-4991-8C31-7CB71055881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4C68E793-A172-4295-AAB9-77E4B8FF75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AFBB8014-976F-4D2A-B281-983B4B6A78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E43442E-4507-4CA4-AD56-CA5FD81F265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CAE211C-4D49-42D2-AC82-13267C55E6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E77018C-BCF0-414C-A9ED-2857F1CC69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1AB76A4-A186-42CB-A301-15DB2EB27C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F513E7E1-D44C-4518-A058-48E0191541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0CDEFE1-6170-43C3-9B34-41173BB82F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1551283-5321-4B84-AD07-7A19946F9F2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022CAB1C-E37E-493D-80E8-F7AE73DE01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37A148E-4980-48E7-903A-1DA65D0B2A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35CF6A63-C213-40D6-A2B5-BCB602F990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FA2843A5-78DA-4424-B514-90D613D3F67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B6167AB-8C57-47EF-9869-44031634E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C6C0684E-5A48-45FE-99C8-B0DC3D44D7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6358FBBB-4491-403F-8D13-BFDA11A6A0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C8AC0E7E-FA70-4F6D-B6B0-74FFF1A542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2F11827B-B913-473B-B89E-1B56F05233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E7A7DA66-4DA4-4F49-927B-29F29F15E6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B3B8D023-8434-4C31-920A-CE29A83870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13AAC997-5570-42A6-AF4C-1FCC7D490A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FA6C9C01-B5A2-44A7-B51A-4F7D4EC5BB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B1BE509-0145-44B3-B15B-463522A8DE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7F94AAF1-F75B-4006-A1F6-6C9C342A6E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1107A900-79E3-4198-8D76-616DBA4D20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6C550C5A-BE16-48F2-85C4-B098D449B4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235825C5-29EB-48AD-AC46-7FC6EF7D132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B9D548C9-905F-4340-93A1-E60B2787D1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6338360-3364-43A1-8E98-C7A65499DB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E3A181E4-3EA9-4880-888A-37AB895404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73A27042-1E46-448A-83CF-E826904B0E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90242AFC-1BE0-4C10-A57B-19F72CEDD8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888C51E3-FFE6-424A-A49D-431E85B8C4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6FD7B36A-5321-4572-88B8-68528B4554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1FD5FB95-C239-4E4E-B1D6-B6EC85186E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815-4DC4-8B65-19E4850EAF3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657DB2E8-ED0D-4129-8B2E-711FD9FC0A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966-4EED-A301-0D071B2D029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A9312D0A-98F1-4BE8-8363-0BBB32550C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2C1-4EF3-B6C1-08FB8C355A36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DE19EC9D-B05C-41DA-961D-AC48D7DA1E7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4FE-4715-9B45-9580A54871B4}"/>
                </c:ext>
              </c:extLst>
            </c:dLbl>
            <c:dLbl>
              <c:idx val="105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Sheet1!$B$2:$B$107</c:f>
              <c:numCache>
                <c:formatCode>#,##0</c:formatCode>
                <c:ptCount val="10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Sheet1!$C$2:$C$108</c15:f>
                <c15:dlblRangeCache>
                  <c:ptCount val="107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67495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18293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77033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33991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0030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2183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1127</Words>
  <Application>Microsoft Office PowerPoint</Application>
  <PresentationFormat>Širokoúhlá obrazovka</PresentationFormat>
  <Paragraphs>551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356</cp:revision>
  <dcterms:created xsi:type="dcterms:W3CDTF">2020-08-08T14:25:07Z</dcterms:created>
  <dcterms:modified xsi:type="dcterms:W3CDTF">2020-12-16T03:39:11Z</dcterms:modified>
</cp:coreProperties>
</file>