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Sheet1!$D$2:$D$108</c:f>
              <c:numCache>
                <c:formatCode>#,##0</c:formatCode>
                <c:ptCount val="107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412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1043</c:v>
                </c:pt>
                <c:pt idx="75">
                  <c:v>1019</c:v>
                </c:pt>
                <c:pt idx="76">
                  <c:v>1010</c:v>
                </c:pt>
                <c:pt idx="77">
                  <c:v>971</c:v>
                </c:pt>
                <c:pt idx="78">
                  <c:v>983</c:v>
                </c:pt>
                <c:pt idx="79">
                  <c:v>956</c:v>
                </c:pt>
                <c:pt idx="80">
                  <c:v>945</c:v>
                </c:pt>
                <c:pt idx="81">
                  <c:v>912</c:v>
                </c:pt>
                <c:pt idx="82">
                  <c:v>924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828</c:v>
                </c:pt>
                <c:pt idx="87">
                  <c:v>791</c:v>
                </c:pt>
                <c:pt idx="88">
                  <c:v>774</c:v>
                </c:pt>
                <c:pt idx="89">
                  <c:v>755</c:v>
                </c:pt>
                <c:pt idx="90">
                  <c:v>776</c:v>
                </c:pt>
                <c:pt idx="91">
                  <c:v>722</c:v>
                </c:pt>
                <c:pt idx="92">
                  <c:v>704</c:v>
                </c:pt>
                <c:pt idx="93">
                  <c:v>708</c:v>
                </c:pt>
                <c:pt idx="94">
                  <c:v>701</c:v>
                </c:pt>
                <c:pt idx="95">
                  <c:v>683</c:v>
                </c:pt>
                <c:pt idx="96">
                  <c:v>671</c:v>
                </c:pt>
                <c:pt idx="97">
                  <c:v>707</c:v>
                </c:pt>
                <c:pt idx="98">
                  <c:v>694</c:v>
                </c:pt>
                <c:pt idx="99">
                  <c:v>675</c:v>
                </c:pt>
                <c:pt idx="100">
                  <c:v>694</c:v>
                </c:pt>
                <c:pt idx="101">
                  <c:v>686</c:v>
                </c:pt>
                <c:pt idx="102">
                  <c:v>677</c:v>
                </c:pt>
                <c:pt idx="103">
                  <c:v>691</c:v>
                </c:pt>
                <c:pt idx="104">
                  <c:v>717</c:v>
                </c:pt>
                <c:pt idx="105">
                  <c:v>718</c:v>
                </c:pt>
                <c:pt idx="106">
                  <c:v>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6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Sheet1!$B$2:$B$108</c:f>
              <c:numCache>
                <c:formatCode>#,##0</c:formatCode>
                <c:ptCount val="10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Sheet1!$C$2:$C$108</c:f>
              <c:numCache>
                <c:formatCode>General</c:formatCode>
                <c:ptCount val="10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Sheet1!$D$2:$D$107</c:f>
              <c:numCache>
                <c:formatCode>#,##0</c:formatCode>
                <c:ptCount val="1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12</c:v>
                </c:pt>
                <c:pt idx="98">
                  <c:v>9</c:v>
                </c:pt>
                <c:pt idx="99">
                  <c:v>11</c:v>
                </c:pt>
                <c:pt idx="100">
                  <c:v>9</c:v>
                </c:pt>
                <c:pt idx="101">
                  <c:v>10</c:v>
                </c:pt>
                <c:pt idx="102">
                  <c:v>8</c:v>
                </c:pt>
                <c:pt idx="103">
                  <c:v>9</c:v>
                </c:pt>
                <c:pt idx="104">
                  <c:v>11</c:v>
                </c:pt>
                <c:pt idx="10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5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F4-4FDC-B909-3E49110F71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Sheet1!$B$2:$B$107</c:f>
              <c:numCache>
                <c:formatCode>#,##0</c:formatCode>
                <c:ptCount val="10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Sheet1!$D$2:$D$108</c:f>
              <c:numCache>
                <c:formatCode>#,##0</c:formatCode>
                <c:ptCount val="107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533</c:v>
                </c:pt>
                <c:pt idx="75">
                  <c:v>523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373</c:v>
                </c:pt>
                <c:pt idx="88">
                  <c:v>363</c:v>
                </c:pt>
                <c:pt idx="89">
                  <c:v>347</c:v>
                </c:pt>
                <c:pt idx="90">
                  <c:v>355</c:v>
                </c:pt>
                <c:pt idx="91">
                  <c:v>327</c:v>
                </c:pt>
                <c:pt idx="92">
                  <c:v>311</c:v>
                </c:pt>
                <c:pt idx="93">
                  <c:v>297</c:v>
                </c:pt>
                <c:pt idx="94">
                  <c:v>296</c:v>
                </c:pt>
                <c:pt idx="95">
                  <c:v>303</c:v>
                </c:pt>
                <c:pt idx="96">
                  <c:v>299</c:v>
                </c:pt>
                <c:pt idx="97">
                  <c:v>297</c:v>
                </c:pt>
                <c:pt idx="98">
                  <c:v>292</c:v>
                </c:pt>
                <c:pt idx="99">
                  <c:v>282</c:v>
                </c:pt>
                <c:pt idx="100">
                  <c:v>301</c:v>
                </c:pt>
                <c:pt idx="101">
                  <c:v>311</c:v>
                </c:pt>
                <c:pt idx="102">
                  <c:v>308</c:v>
                </c:pt>
                <c:pt idx="103">
                  <c:v>310</c:v>
                </c:pt>
                <c:pt idx="104">
                  <c:v>314</c:v>
                </c:pt>
                <c:pt idx="105">
                  <c:v>313</c:v>
                </c:pt>
                <c:pt idx="106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6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Sheet1!$B$2:$B$108</c:f>
              <c:numCache>
                <c:formatCode>#,##0</c:formatCode>
                <c:ptCount val="10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Sheet1!$C$2:$C$108</c:f>
              <c:numCache>
                <c:formatCode>General</c:formatCode>
                <c:ptCount val="10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Sheet1!$D$2:$D$108</c:f>
              <c:numCache>
                <c:formatCode>#,##0</c:formatCode>
                <c:ptCount val="10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1088</c:v>
                </c:pt>
                <c:pt idx="41">
                  <c:v>1172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1892</c:v>
                </c:pt>
                <c:pt idx="49">
                  <c:v>2029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2976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3445</c:v>
                </c:pt>
                <c:pt idx="62">
                  <c:v>3566</c:v>
                </c:pt>
                <c:pt idx="63">
                  <c:v>3587</c:v>
                </c:pt>
                <c:pt idx="64">
                  <c:v>3563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2754</c:v>
                </c:pt>
                <c:pt idx="74">
                  <c:v>2631</c:v>
                </c:pt>
                <c:pt idx="75">
                  <c:v>2557</c:v>
                </c:pt>
                <c:pt idx="76">
                  <c:v>2563</c:v>
                </c:pt>
                <c:pt idx="77">
                  <c:v>2490</c:v>
                </c:pt>
                <c:pt idx="78">
                  <c:v>2449</c:v>
                </c:pt>
                <c:pt idx="79">
                  <c:v>2372</c:v>
                </c:pt>
                <c:pt idx="80">
                  <c:v>2269</c:v>
                </c:pt>
                <c:pt idx="81">
                  <c:v>2146</c:v>
                </c:pt>
                <c:pt idx="82">
                  <c:v>2132</c:v>
                </c:pt>
                <c:pt idx="83">
                  <c:v>2161</c:v>
                </c:pt>
                <c:pt idx="84">
                  <c:v>2098</c:v>
                </c:pt>
                <c:pt idx="85">
                  <c:v>2026</c:v>
                </c:pt>
                <c:pt idx="86">
                  <c:v>1939</c:v>
                </c:pt>
                <c:pt idx="87">
                  <c:v>1819</c:v>
                </c:pt>
                <c:pt idx="88">
                  <c:v>1512</c:v>
                </c:pt>
                <c:pt idx="89">
                  <c:v>1550</c:v>
                </c:pt>
                <c:pt idx="90">
                  <c:v>1541</c:v>
                </c:pt>
                <c:pt idx="91">
                  <c:v>1537</c:v>
                </c:pt>
                <c:pt idx="92">
                  <c:v>1468</c:v>
                </c:pt>
                <c:pt idx="93">
                  <c:v>1468</c:v>
                </c:pt>
                <c:pt idx="94">
                  <c:v>1501</c:v>
                </c:pt>
                <c:pt idx="95">
                  <c:v>1489</c:v>
                </c:pt>
                <c:pt idx="96">
                  <c:v>1518</c:v>
                </c:pt>
                <c:pt idx="97">
                  <c:v>1569</c:v>
                </c:pt>
                <c:pt idx="98">
                  <c:v>1543</c:v>
                </c:pt>
                <c:pt idx="99">
                  <c:v>1582</c:v>
                </c:pt>
                <c:pt idx="100">
                  <c:v>1603</c:v>
                </c:pt>
                <c:pt idx="101">
                  <c:v>1580</c:v>
                </c:pt>
                <c:pt idx="102">
                  <c:v>1625</c:v>
                </c:pt>
                <c:pt idx="103">
                  <c:v>1667</c:v>
                </c:pt>
                <c:pt idx="104">
                  <c:v>1703</c:v>
                </c:pt>
                <c:pt idx="105">
                  <c:v>1733</c:v>
                </c:pt>
                <c:pt idx="106">
                  <c:v>1673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7A14F3A-5707-47BC-93F8-BEE54DD2DB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AAE26E-5D34-4ABB-BC4A-736A1A9499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1C2FA58-803D-47C6-9C2E-E62A276D51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1685E5-5575-4232-AE61-90D198FDFC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01F3372-B85A-4C65-83A7-10CF40C43B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D73F707-496C-4A3B-8146-8255BACDB1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E25F19B-E138-4A6A-BCA6-B907997BD0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6481869-E7FB-4354-8AA4-B8D2D91950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E81B06C-6119-4014-A0D3-2D4B84C1BD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FD4155B-F38B-4DC2-91D8-9BD36EECCD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261C183-4182-483B-8CE1-48E9A2A6F2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710DE65-0BA7-4C37-864A-F3D6B442FE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96203A3-B938-426F-8CF8-B05D5E265C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5436016-EC3C-4ABD-9E5A-5850C10F64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8DEC475-EAE4-49DE-BA29-460AAEB998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58D7EB1-3BBF-41D6-8E38-DDBA9D283A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5D739E5-BCF0-4E2D-8032-B27232D923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CB09AB4-2235-4CE4-B01B-EF4D0F584E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E221B6B-98E7-4E29-81F1-0429415070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74D9959-4744-4947-99A9-EAF6C1FD3D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35C3522-03E7-4E5F-BAE1-AEE9A2E999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C8A6BE5-FB17-457D-AC36-31CA416647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A32529-711B-4FBE-AC2A-01ABBD339A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F689E7F7-FD96-4736-AF1C-0E5DF30C71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7C4A4C4-67F0-43E9-9D0F-5A4B59CBE2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263DB41-18E4-4907-9FB5-9A4193A0F9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2613A63-CF1D-4F64-B1D8-1B8CBDFD3E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947A03C-2EF1-4302-A975-1CF52AC266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EFE3F23-6A8B-4102-B6BE-DCC460D204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FB97481-7A53-439B-B795-13EB4E0BF9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F8B84F8-CB5B-4466-9BEB-89433BA0D3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633087D-1916-40DB-9D2B-369A9A573F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78E31F55-1E39-4587-B63D-1DAECC69C8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58994CC-61E4-4FD7-AB09-9D2B01CEB8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3BACF23A-BA24-4A6E-8BCE-1CF7EE4E60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022E7E1-EC30-46ED-98C1-15327D4931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B3EDCAD-EE28-4457-B164-0FA47FA45A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28FEA15-301A-46E0-BE4F-3C5E11D7EC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C2A35C0-9E69-4580-A227-94F50CAA13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D326F1D-D971-4370-85FD-7D4DE41C16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CA66979-44F2-4FCB-929D-C8B5727364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333CD1A8-9AB6-4202-AECD-AE4C8EFB36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ADFBEEA5-4C04-474F-B586-EE0D0309A5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A65D4257-7A90-4447-8F4A-D52C4D4848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CF825E82-7664-46B7-BE90-16CF5A4D03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839F847-43F1-456A-BD43-26547AD1AE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E0C2F070-4139-4579-BE45-A6E7A7C019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87A8CA8-8C94-44AB-B9E3-B5A4BA4AF1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14B8C71C-A7AB-43DC-906A-F2CD9A045B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444521A3-97A1-47C0-9BC8-4FE94AAC96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AEBE219-1ABA-4A8F-8CD3-BEA246C376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A8EC26B4-E1BF-43E3-8A29-AA1B35DADC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7B0B8018-E98F-403D-AA9B-EE6AF098F8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1416F5A2-9FC9-4964-9EF4-BEE7925A40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1C92E9D6-D935-45D3-919D-8D11CA2572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5072FE7-89CF-43B9-A696-24FB45C5CD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C92A86B-034B-466A-9B67-2EA1E4DFC3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4CF987B-4545-4BED-840B-D43613DF8D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15EC2DCC-D182-480D-9117-29742EE158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F98524F-3602-4045-ACAD-C990C35FF2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1B9167E0-7926-4E17-A40A-90E711722A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5E3510A-94EF-4B9B-B48C-5769658234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1B45BDD-0A95-4AFB-B883-4ECF1D0E1C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15CDE76-3BB2-432C-A72F-327E042CF2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41BD5E3-CEAD-4E48-876B-0450D920AE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9485EB6E-2131-4872-AFEF-E218653D98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5BAB1109-2504-4F4D-B02D-933ABCF0A0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BA6C0CAC-2D13-44B7-AD96-01411418EE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573F46D2-80DA-453F-9F53-E80B436595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CEAA5D30-657A-4322-8001-572E2FAF61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68FF0AA-1B5A-4E17-8319-76A540A8DC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945CB322-21EA-4C98-8BA7-C6D6DA96E4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53CE87D1-6BAB-44D4-B89B-D594AB6FBF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D0BD467-D7E6-487F-A59A-C4A39BC3C6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329360F-65BF-4AA7-94E4-7A893ED1E0B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5FFDB91C-1EA6-4553-B30C-3FEAA45B6E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A56FEC63-7E4A-402E-B245-A17484C37D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D793E33F-7F03-48BA-86BE-35BD6AA815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D63A9991-3387-4C85-8821-89D75A5E12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968FF5E5-6920-4B52-80A8-375A5EB4E6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B4E97679-3A61-4E93-B809-039DC2E29C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85B3EF95-4FE0-46FC-8269-B7DA364D3E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84DF2AB5-FCF4-4D48-9CD2-AA085B271A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A11A4E18-5B70-4482-ADF9-1B443F6645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EBB7221E-89F1-4269-B5B5-13DDEAB794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51BA2AC5-76F2-4A68-AD55-FF510878B6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ECACA896-D7F0-4751-9C36-11C4BACC2A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67DBBA80-B657-4A6C-9540-99FA79EB98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D9CFE3D-FCC0-4296-A297-CA9EF9D8CC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C7B3E8E7-1E9D-40B3-8AE7-3B0B63F15A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8F64974A-240C-4B01-95E4-8FF4787902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4E0BFBE5-3536-46FE-88B4-E2DB71D899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3EC0AD99-6C4F-4736-99B0-48540400EA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21-466E-93D8-2F2260F5417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80381811-10EA-490C-B9C1-78E829DC5B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2A7-4FBD-93B7-F3B3B52A2A4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F30CBD30-D874-4E2D-8616-CC3A2E6976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815-4DC4-8B65-19E4850EAF3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D65C708C-50A6-4A79-80AE-023BF958A4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966-4EED-A301-0D071B2D029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9F6429E8-252A-4C49-8713-F9A11382CE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2C1-4EF3-B6C1-08FB8C355A36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CB315AE3-52F7-44B0-B9C2-7C762605FD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4FE-4715-9B45-9580A54871B4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06218A59-30AF-47AF-BC44-30DD2CC47E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A3E-4237-9FA1-DDD37D627618}"/>
                </c:ext>
              </c:extLst>
            </c:dLbl>
            <c:dLbl>
              <c:idx val="106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Sheet1!$B$2:$B$108</c:f>
              <c:numCache>
                <c:formatCode>#,##0</c:formatCode>
                <c:ptCount val="10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Sheet1!$C$2:$C$109</c15:f>
                <c15:dlblRangeCache>
                  <c:ptCount val="108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Sheet1!$A$2:$A$108</c:f>
              <c:numCache>
                <c:formatCode>m/d/yyyy</c:formatCode>
                <c:ptCount val="10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</c:numCache>
            </c:numRef>
          </c:cat>
          <c:val>
            <c:numRef>
              <c:f>Sheet1!$C$2:$C$108</c:f>
              <c:numCache>
                <c:formatCode>General</c:formatCode>
                <c:ptCount val="10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17.12.2020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49998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669126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01811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8394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2954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6858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359</cp:revision>
  <dcterms:created xsi:type="dcterms:W3CDTF">2020-08-08T14:25:07Z</dcterms:created>
  <dcterms:modified xsi:type="dcterms:W3CDTF">2020-12-17T03:15:41Z</dcterms:modified>
</cp:coreProperties>
</file>