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Sheet1!$D$2:$D$109</c:f>
              <c:numCache>
                <c:formatCode>#,##0</c:formatCode>
                <c:ptCount val="108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1082</c:v>
                </c:pt>
                <c:pt idx="74">
                  <c:v>1044</c:v>
                </c:pt>
                <c:pt idx="75">
                  <c:v>1020</c:v>
                </c:pt>
                <c:pt idx="76">
                  <c:v>1011</c:v>
                </c:pt>
                <c:pt idx="77">
                  <c:v>972</c:v>
                </c:pt>
                <c:pt idx="78">
                  <c:v>984</c:v>
                </c:pt>
                <c:pt idx="79">
                  <c:v>957</c:v>
                </c:pt>
                <c:pt idx="80">
                  <c:v>945</c:v>
                </c:pt>
                <c:pt idx="81">
                  <c:v>911</c:v>
                </c:pt>
                <c:pt idx="82">
                  <c:v>923</c:v>
                </c:pt>
                <c:pt idx="83">
                  <c:v>929</c:v>
                </c:pt>
                <c:pt idx="84">
                  <c:v>867</c:v>
                </c:pt>
                <c:pt idx="85">
                  <c:v>847</c:v>
                </c:pt>
                <c:pt idx="86">
                  <c:v>828</c:v>
                </c:pt>
                <c:pt idx="87">
                  <c:v>791</c:v>
                </c:pt>
                <c:pt idx="88">
                  <c:v>774</c:v>
                </c:pt>
                <c:pt idx="89">
                  <c:v>755</c:v>
                </c:pt>
                <c:pt idx="90">
                  <c:v>776</c:v>
                </c:pt>
                <c:pt idx="91">
                  <c:v>722</c:v>
                </c:pt>
                <c:pt idx="92">
                  <c:v>704</c:v>
                </c:pt>
                <c:pt idx="93">
                  <c:v>708</c:v>
                </c:pt>
                <c:pt idx="94">
                  <c:v>701</c:v>
                </c:pt>
                <c:pt idx="95">
                  <c:v>683</c:v>
                </c:pt>
                <c:pt idx="96">
                  <c:v>671</c:v>
                </c:pt>
                <c:pt idx="97">
                  <c:v>707</c:v>
                </c:pt>
                <c:pt idx="98">
                  <c:v>694</c:v>
                </c:pt>
                <c:pt idx="99">
                  <c:v>677</c:v>
                </c:pt>
                <c:pt idx="100">
                  <c:v>697</c:v>
                </c:pt>
                <c:pt idx="101">
                  <c:v>689</c:v>
                </c:pt>
                <c:pt idx="102">
                  <c:v>681</c:v>
                </c:pt>
                <c:pt idx="103">
                  <c:v>695</c:v>
                </c:pt>
                <c:pt idx="104">
                  <c:v>723</c:v>
                </c:pt>
                <c:pt idx="105">
                  <c:v>723</c:v>
                </c:pt>
                <c:pt idx="106">
                  <c:v>738</c:v>
                </c:pt>
                <c:pt idx="107" formatCode="General">
                  <c:v>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6"/>
              <c:layout>
                <c:manualLayout>
                  <c:x val="0"/>
                  <c:y val="-7.184913943683288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866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582-47B3-BAA9-75BC3E2C35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Sheet1!$B$2:$B$109</c:f>
              <c:numCache>
                <c:formatCode>#,##0</c:formatCode>
                <c:ptCount val="10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 formatCode="General">
                  <c:v>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Sheet1!$C$2:$C$109</c:f>
              <c:numCache>
                <c:formatCode>General</c:formatCode>
                <c:ptCount val="10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Sheet1!$D$2:$D$109</c:f>
              <c:numCache>
                <c:formatCode>#,##0</c:formatCode>
                <c:ptCount val="1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12</c:v>
                </c:pt>
                <c:pt idx="98">
                  <c:v>9</c:v>
                </c:pt>
                <c:pt idx="99">
                  <c:v>11</c:v>
                </c:pt>
                <c:pt idx="100">
                  <c:v>9</c:v>
                </c:pt>
                <c:pt idx="101">
                  <c:v>10</c:v>
                </c:pt>
                <c:pt idx="102">
                  <c:v>8</c:v>
                </c:pt>
                <c:pt idx="103">
                  <c:v>9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6"/>
              <c:layout>
                <c:manualLayout>
                  <c:x val="-1.4150018421021529E-2"/>
                  <c:y val="-5.38868545776246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Sheet1!$B$2:$B$109</c:f>
              <c:numCache>
                <c:formatCode>#,##0</c:formatCode>
                <c:ptCount val="10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Sheet1!$C$2:$C$109</c:f>
              <c:numCache>
                <c:formatCode>General</c:formatCode>
                <c:ptCount val="10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Sheet1!$D$2:$D$109</c:f>
              <c:numCache>
                <c:formatCode>#,##0</c:formatCode>
                <c:ptCount val="108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553</c:v>
                </c:pt>
                <c:pt idx="74">
                  <c:v>534</c:v>
                </c:pt>
                <c:pt idx="75">
                  <c:v>524</c:v>
                </c:pt>
                <c:pt idx="76">
                  <c:v>511</c:v>
                </c:pt>
                <c:pt idx="77">
                  <c:v>479</c:v>
                </c:pt>
                <c:pt idx="78">
                  <c:v>483</c:v>
                </c:pt>
                <c:pt idx="79">
                  <c:v>473</c:v>
                </c:pt>
                <c:pt idx="80">
                  <c:v>453</c:v>
                </c:pt>
                <c:pt idx="81">
                  <c:v>454</c:v>
                </c:pt>
                <c:pt idx="82">
                  <c:v>450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373</c:v>
                </c:pt>
                <c:pt idx="88">
                  <c:v>363</c:v>
                </c:pt>
                <c:pt idx="89">
                  <c:v>347</c:v>
                </c:pt>
                <c:pt idx="90">
                  <c:v>355</c:v>
                </c:pt>
                <c:pt idx="91">
                  <c:v>327</c:v>
                </c:pt>
                <c:pt idx="92">
                  <c:v>311</c:v>
                </c:pt>
                <c:pt idx="93">
                  <c:v>297</c:v>
                </c:pt>
                <c:pt idx="94">
                  <c:v>296</c:v>
                </c:pt>
                <c:pt idx="95">
                  <c:v>303</c:v>
                </c:pt>
                <c:pt idx="96">
                  <c:v>299</c:v>
                </c:pt>
                <c:pt idx="97">
                  <c:v>297</c:v>
                </c:pt>
                <c:pt idx="98">
                  <c:v>292</c:v>
                </c:pt>
                <c:pt idx="99">
                  <c:v>284</c:v>
                </c:pt>
                <c:pt idx="100">
                  <c:v>303</c:v>
                </c:pt>
                <c:pt idx="101">
                  <c:v>313</c:v>
                </c:pt>
                <c:pt idx="102">
                  <c:v>311</c:v>
                </c:pt>
                <c:pt idx="103">
                  <c:v>311</c:v>
                </c:pt>
                <c:pt idx="104">
                  <c:v>316</c:v>
                </c:pt>
                <c:pt idx="105">
                  <c:v>316</c:v>
                </c:pt>
                <c:pt idx="106">
                  <c:v>322</c:v>
                </c:pt>
                <c:pt idx="107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07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Sheet1!$B$2:$B$109</c:f>
              <c:numCache>
                <c:formatCode>#,##0</c:formatCode>
                <c:ptCount val="10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Sheet1!$C$2:$C$109</c:f>
              <c:numCache>
                <c:formatCode>General</c:formatCode>
                <c:ptCount val="10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Sheet1!$D$2:$D$109</c:f>
              <c:numCache>
                <c:formatCode>#,##0</c:formatCode>
                <c:ptCount val="108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2834</c:v>
                </c:pt>
                <c:pt idx="56">
                  <c:v>2976</c:v>
                </c:pt>
                <c:pt idx="57">
                  <c:v>3038</c:v>
                </c:pt>
                <c:pt idx="58">
                  <c:v>3253</c:v>
                </c:pt>
                <c:pt idx="59">
                  <c:v>3300</c:v>
                </c:pt>
                <c:pt idx="60">
                  <c:v>3361</c:v>
                </c:pt>
                <c:pt idx="61">
                  <c:v>3445</c:v>
                </c:pt>
                <c:pt idx="62">
                  <c:v>3566</c:v>
                </c:pt>
                <c:pt idx="63">
                  <c:v>3587</c:v>
                </c:pt>
                <c:pt idx="64">
                  <c:v>3563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2754</c:v>
                </c:pt>
                <c:pt idx="74">
                  <c:v>2632</c:v>
                </c:pt>
                <c:pt idx="75">
                  <c:v>2558</c:v>
                </c:pt>
                <c:pt idx="76">
                  <c:v>2565</c:v>
                </c:pt>
                <c:pt idx="77">
                  <c:v>2492</c:v>
                </c:pt>
                <c:pt idx="78">
                  <c:v>2449</c:v>
                </c:pt>
                <c:pt idx="79">
                  <c:v>2372</c:v>
                </c:pt>
                <c:pt idx="80">
                  <c:v>2268</c:v>
                </c:pt>
                <c:pt idx="81">
                  <c:v>2145</c:v>
                </c:pt>
                <c:pt idx="82">
                  <c:v>2131</c:v>
                </c:pt>
                <c:pt idx="83">
                  <c:v>2160</c:v>
                </c:pt>
                <c:pt idx="84">
                  <c:v>2097</c:v>
                </c:pt>
                <c:pt idx="85">
                  <c:v>2025</c:v>
                </c:pt>
                <c:pt idx="86">
                  <c:v>1939</c:v>
                </c:pt>
                <c:pt idx="87">
                  <c:v>1818</c:v>
                </c:pt>
                <c:pt idx="88">
                  <c:v>1511</c:v>
                </c:pt>
                <c:pt idx="89">
                  <c:v>1549</c:v>
                </c:pt>
                <c:pt idx="90">
                  <c:v>1541</c:v>
                </c:pt>
                <c:pt idx="91">
                  <c:v>1538</c:v>
                </c:pt>
                <c:pt idx="92">
                  <c:v>1472</c:v>
                </c:pt>
                <c:pt idx="93">
                  <c:v>1472</c:v>
                </c:pt>
                <c:pt idx="94">
                  <c:v>1505</c:v>
                </c:pt>
                <c:pt idx="95">
                  <c:v>1493</c:v>
                </c:pt>
                <c:pt idx="96">
                  <c:v>1521</c:v>
                </c:pt>
                <c:pt idx="97">
                  <c:v>1571</c:v>
                </c:pt>
                <c:pt idx="98">
                  <c:v>1543</c:v>
                </c:pt>
                <c:pt idx="99">
                  <c:v>1583</c:v>
                </c:pt>
                <c:pt idx="100">
                  <c:v>1604</c:v>
                </c:pt>
                <c:pt idx="101">
                  <c:v>1575</c:v>
                </c:pt>
                <c:pt idx="102">
                  <c:v>1618</c:v>
                </c:pt>
                <c:pt idx="103">
                  <c:v>1663</c:v>
                </c:pt>
                <c:pt idx="104">
                  <c:v>1704</c:v>
                </c:pt>
                <c:pt idx="105">
                  <c:v>1730</c:v>
                </c:pt>
                <c:pt idx="106">
                  <c:v>1712</c:v>
                </c:pt>
                <c:pt idx="107">
                  <c:v>1645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48D1D4F6-78E2-4F68-879E-2F8992BBCA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74294EB-A282-40F2-9C5B-E1EBA32D98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0E0091-E80A-4244-9409-984FDA6261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6497FE8-4E63-49C0-9294-8B74765F6F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016DB48-E4B3-428F-928D-9A4EF71D3D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6B162E1-14FC-4139-9597-C3A45919E4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D8C2748-9BF3-48D5-B29B-E417B91538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D37537B-3780-4DD2-A12D-F29226278A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6F2B05D-EF7F-4E25-84AA-F011AD63D3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E914FC5-CABC-466B-B0C9-782EADDD6E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A8469BD-1163-47DB-93DE-AAEE6F547E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6796CB6-607A-4E5F-B856-F73F0C3B82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989BE62-3317-4CA7-B56F-E81A19CAA6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5A06AE6-BD47-4BED-BF63-14537C5981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FE10091F-6821-4751-B975-8FA500C182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17A1C6B-BDCD-4906-BA96-947EE01E2F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F205798-BDE3-4A54-8F4B-22D326FE62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D9E74D2-0EE8-4746-9EB5-3A6B0FBF2B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75481DDA-3479-4084-802C-0364E5BC48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73BF295-162B-4D41-8127-454ECB0199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15DC550-48CD-4DD3-A018-A15B245FA0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55BC673-8D20-42D6-9A1A-01B1574646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1B68C808-74BA-4F42-A16E-423ED8CBA6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479BD368-8ADD-457E-9355-DDF0211596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3355E8A-9DC0-4B78-B90E-8806B907D5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498FDFD-B778-4C83-A3AB-2577F2BAA6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88116678-EA10-48CE-9DD2-563087E4A6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C8CBF4F-4FDB-4D7B-84F8-0676796509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282291E-5A69-49EA-8E9C-1FBA999E8A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956BA43D-0936-4F9E-9BFF-E1D01382DA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23E52357-325D-4394-96B0-98300791F1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F728B3F-9CA4-4C8B-B119-703AB874E2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EAC16D8A-EAF2-4875-9DDD-1176A2BF29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E9672D3-5ED0-4E44-B784-D552BBB2F6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3743305-39AA-4B00-82CC-BE0ABEF741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6AC0C44-C45A-47A1-B3EE-320D461FAC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0132221-3BE5-4197-9BD6-1980C88F5D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347195B-7D6B-4535-8B55-25CBABAC0F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E196BBD-586A-4B61-A594-6FBD4D2927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F890E208-F75E-4832-8B90-BB538055FD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3CF40B5C-FC0E-4BDF-9F5E-263251E971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16362700-57B0-438D-AD54-D52015F1B1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944D4F19-7956-49DC-87FD-23D02A7E80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F4265EB9-A5AC-4887-9891-83E40E2676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A5CBABB-8D72-4BCD-9D4E-56DF6B6B95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8C6B49CB-2411-400E-A6C8-CF5453E689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75F97808-CF54-4CBD-A100-CF9F57D275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0C11ACC6-2FEC-45D6-9E3B-7B32AA5DBF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80A94F1A-5EBF-418C-8B97-9A554DEE6A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0798D0B6-7C90-4216-AD3F-B743940092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3E65D45F-9CA7-47D0-B09A-43C2E71A1B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215C7EC-A585-4633-9977-20BBC40E05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BF74053-DDC3-4098-81F7-E5E7F7A6CC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927EB00-3515-4CFB-8854-1A46622570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0EB9B449-BD2B-4466-BF8D-28E6432FFF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AACA05F0-0241-4857-94D5-91E0DAA0F0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11B1AA83-7DA5-4A17-9E1B-614F6FE29E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4CBA4B02-48DD-4B9D-AB88-F06CE7421F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90C950E-1493-4E4A-A742-0F3033A1F1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6130002-D438-4119-9205-C1B6F7FCFD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550E5703-F453-472F-9389-F8F24F25419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A92C26C4-6EFA-45C4-B64E-7AD1AEE78F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FB97F879-DBD2-40E3-995D-B4CD6334A5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4F24BECB-52CB-469C-A583-429F3AB7DB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B666BCA1-B78D-4664-A326-ADA545A4AB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AAB6410-74B4-476B-AA3E-E666C0E722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AC50790B-E119-45C3-952E-5F477EECA4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B0BB102F-8843-4809-BFC5-CE1F7FF93E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363CF5C-7756-41F3-B598-8BF570532C9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D128B44-A75F-4945-A731-0C3622B930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A14D769C-BE27-44EA-883F-448412803B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41EC6DA7-228D-41AA-865B-460F98A4D8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8A7EE72A-D368-4F7F-B10B-1B0E029FD7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B0FFBB17-BFBF-4009-8116-AD076E28A5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255DC833-A241-4BF3-8835-C56599D354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4F955EC4-B2CE-4822-B8D3-55B687D286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9FEA1AFD-04F1-4387-BB9C-7B3C58EDD5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392B0FFD-1796-4296-B7A7-C4B1F73678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1AC19D7B-6364-4354-80CA-731FBD7877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3C726804-838B-4927-BFD2-2E2AC492AA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A6FB0429-9DF2-49A8-B205-6CFDEF8A46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75ED9D8F-FBEA-411F-ABEE-FA1FB0FF8D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7622622D-C842-488A-AEBD-7DC5D13859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FDC60A64-DBF9-47B9-BCA7-4B8DFD0DF2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5C540499-A4EC-4E78-89A9-13B445A68B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C352C751-E781-4A1B-869C-869AF78B38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3C3465FE-39F2-43F6-B5A1-B1BB1674F0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915733F5-8813-4EFB-996A-78AB20D31E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68DAA7A4-EC44-490F-9C23-3D4C6EA068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15AD7770-014A-4BB7-871A-32C26F520B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3D8B9252-DBF3-4D1F-AD50-935E1C230A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1FBB423F-FDA2-47D6-A487-E60A1FC6B9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FA2B27E0-BA3A-4451-B0F0-72C0A1808B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20EFC827-946B-4D29-8696-5953696EC8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8B5F54B1-3F85-465D-8A2D-6A234CA2B2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CDEF2575-1749-4664-A897-5F939F306A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E55A2EF4-0487-447A-B4AC-E6584A9236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36D27B1E-5329-4BEE-AEDC-2C821BDBC0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09C3E091-E81F-44D1-8AE3-E3738F53EC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493B33A2-A64A-44A5-81B9-077ECFA16E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Sheet1!$B$2:$B$109</c:f>
              <c:numCache>
                <c:formatCode>#,##0</c:formatCode>
                <c:ptCount val="10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Sheet1!$C$2:$C$110</c15:f>
                <c15:dlblRangeCache>
                  <c:ptCount val="109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Sheet1!$A$2:$A$109</c:f>
              <c:numCache>
                <c:formatCode>m/d/yyyy</c:formatCode>
                <c:ptCount val="1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</c:numCache>
            </c:numRef>
          </c:cat>
          <c:val>
            <c:numRef>
              <c:f>Sheet1!$C$2:$C$109</c:f>
              <c:numCache>
                <c:formatCode>General</c:formatCode>
                <c:ptCount val="10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18.12.2020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18.12.2020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96826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85214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03612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82802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7923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3436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1130</Words>
  <Application>Microsoft Office PowerPoint</Application>
  <PresentationFormat>Širokoúhlá obrazovka</PresentationFormat>
  <Paragraphs>554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361</cp:revision>
  <dcterms:created xsi:type="dcterms:W3CDTF">2020-08-08T14:25:07Z</dcterms:created>
  <dcterms:modified xsi:type="dcterms:W3CDTF">2020-12-18T03:43:08Z</dcterms:modified>
</cp:coreProperties>
</file>