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Sheet1!$D$2:$D$110</c:f>
              <c:numCache>
                <c:formatCode>#,##0</c:formatCode>
                <c:ptCount val="10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554</c:v>
                </c:pt>
                <c:pt idx="74">
                  <c:v>534</c:v>
                </c:pt>
                <c:pt idx="75">
                  <c:v>524</c:v>
                </c:pt>
                <c:pt idx="76">
                  <c:v>511</c:v>
                </c:pt>
                <c:pt idx="77">
                  <c:v>479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442</c:v>
                </c:pt>
                <c:pt idx="84">
                  <c:v>411</c:v>
                </c:pt>
                <c:pt idx="85">
                  <c:v>395</c:v>
                </c:pt>
                <c:pt idx="86">
                  <c:v>400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296</c:v>
                </c:pt>
                <c:pt idx="95">
                  <c:v>304</c:v>
                </c:pt>
                <c:pt idx="96">
                  <c:v>299</c:v>
                </c:pt>
                <c:pt idx="97">
                  <c:v>297</c:v>
                </c:pt>
                <c:pt idx="98">
                  <c:v>292</c:v>
                </c:pt>
                <c:pt idx="99">
                  <c:v>284</c:v>
                </c:pt>
                <c:pt idx="100">
                  <c:v>304</c:v>
                </c:pt>
                <c:pt idx="101">
                  <c:v>314</c:v>
                </c:pt>
                <c:pt idx="102">
                  <c:v>311</c:v>
                </c:pt>
                <c:pt idx="103">
                  <c:v>311</c:v>
                </c:pt>
                <c:pt idx="104">
                  <c:v>316</c:v>
                </c:pt>
                <c:pt idx="105">
                  <c:v>314</c:v>
                </c:pt>
                <c:pt idx="106">
                  <c:v>318</c:v>
                </c:pt>
                <c:pt idx="107">
                  <c:v>302</c:v>
                </c:pt>
                <c:pt idx="108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8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Sheet1!$B$2:$B$110</c:f>
              <c:numCache>
                <c:formatCode>#,##0</c:formatCode>
                <c:ptCount val="10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Sheet1!$C$2:$C$110</c:f>
              <c:numCache>
                <c:formatCode>General</c:formatCode>
                <c:ptCount val="10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Sheet1!$D$2:$D$110</c:f>
              <c:numCache>
                <c:formatCode>#,##0</c:formatCode>
                <c:ptCount val="10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2380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3301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2753</c:v>
                </c:pt>
                <c:pt idx="74">
                  <c:v>2631</c:v>
                </c:pt>
                <c:pt idx="75">
                  <c:v>2557</c:v>
                </c:pt>
                <c:pt idx="76">
                  <c:v>2565</c:v>
                </c:pt>
                <c:pt idx="77">
                  <c:v>2492</c:v>
                </c:pt>
                <c:pt idx="78">
                  <c:v>2449</c:v>
                </c:pt>
                <c:pt idx="79">
                  <c:v>2371</c:v>
                </c:pt>
                <c:pt idx="80">
                  <c:v>2268</c:v>
                </c:pt>
                <c:pt idx="81">
                  <c:v>2146</c:v>
                </c:pt>
                <c:pt idx="82">
                  <c:v>2133</c:v>
                </c:pt>
                <c:pt idx="83">
                  <c:v>2162</c:v>
                </c:pt>
                <c:pt idx="84">
                  <c:v>2099</c:v>
                </c:pt>
                <c:pt idx="85">
                  <c:v>2027</c:v>
                </c:pt>
                <c:pt idx="86">
                  <c:v>1940</c:v>
                </c:pt>
                <c:pt idx="87">
                  <c:v>1819</c:v>
                </c:pt>
                <c:pt idx="88">
                  <c:v>1511</c:v>
                </c:pt>
                <c:pt idx="89">
                  <c:v>1550</c:v>
                </c:pt>
                <c:pt idx="90">
                  <c:v>1542</c:v>
                </c:pt>
                <c:pt idx="91">
                  <c:v>1539</c:v>
                </c:pt>
                <c:pt idx="92">
                  <c:v>1472</c:v>
                </c:pt>
                <c:pt idx="93">
                  <c:v>1472</c:v>
                </c:pt>
                <c:pt idx="94">
                  <c:v>1506</c:v>
                </c:pt>
                <c:pt idx="95">
                  <c:v>1493</c:v>
                </c:pt>
                <c:pt idx="96">
                  <c:v>1522</c:v>
                </c:pt>
                <c:pt idx="97">
                  <c:v>1571</c:v>
                </c:pt>
                <c:pt idx="98">
                  <c:v>1541</c:v>
                </c:pt>
                <c:pt idx="99">
                  <c:v>1582</c:v>
                </c:pt>
                <c:pt idx="100">
                  <c:v>1601</c:v>
                </c:pt>
                <c:pt idx="101">
                  <c:v>1575</c:v>
                </c:pt>
                <c:pt idx="102">
                  <c:v>1618</c:v>
                </c:pt>
                <c:pt idx="103">
                  <c:v>1661</c:v>
                </c:pt>
                <c:pt idx="104">
                  <c:v>1703</c:v>
                </c:pt>
                <c:pt idx="105">
                  <c:v>1730</c:v>
                </c:pt>
                <c:pt idx="106">
                  <c:v>1709</c:v>
                </c:pt>
                <c:pt idx="107">
                  <c:v>1668</c:v>
                </c:pt>
                <c:pt idx="108">
                  <c:v>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6F1A9A2A-CA92-42E3-B4EB-E6784E3E00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C394062-C49E-4CF7-B051-B33B781C68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0F4583-41FC-4844-88B9-959B906BC3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2557BBB-F628-48EC-BEBE-0D8B47A5FD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55A75DD-A2AB-4A22-B11E-8106241046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946FB45-DA3E-4D47-B3AC-9A912D1BE7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BD6E661-2CDB-403B-94D8-E472D68075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2EE89E1-6C9E-4604-907F-34FBBE4908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0687394-0288-40FE-964C-45632C7CFF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3D35E06-8201-4A8C-9A99-59551009FE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FBE1A6B-B7F1-4565-99CB-FFB3FA7161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7DD0387-FF22-4860-9FE5-D1807D6F75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70EA01E-C6C7-4D2F-9D9D-55C0063950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E060FAE-6FD1-4F5C-B4D2-5468B55A67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D4538C5-55A5-4BBA-8067-29815010D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06C3AD9-5693-46F0-8F2C-261A629E18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C927100-AEAE-4FAC-8840-99D5AB8A9E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FABD59F-567C-41B3-BCD1-8AB8000214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3191B9E-FE14-4AD8-B8E4-F2FFEA8818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8C2A083-49F1-48AD-BDF2-9C0D71CCFC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38EFFB4-5726-4E4A-BF38-FFC098B208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FFECF76-9C17-4C10-9A90-8007006C60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A01EBE7-E856-4740-B9D7-F9C9A96688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240336D-438E-4BF2-83CE-7EE49EDBCC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AE64878-8B01-44FD-901F-4EAEAC965C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304CE48-7FF3-448A-84CC-DF176060C3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44C7285-F2A8-4225-B427-161AA0A7CD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672C899-63A6-4F93-BF34-EAD5FC6B43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2A4580C-E067-4A5E-AF65-C208DABB14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35E1B96-BC2D-4B10-8A51-7B3B54E27F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48D44A8-98D8-4FAD-8150-7EEDF24787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398B4E2-CDB4-4BE6-9656-86C20929E8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08A9E46-4698-4A2A-AF9E-1B0C4A6944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D643CD3-E2F1-4BBE-8B5A-AA3AF4EE97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3969CD44-5951-49C0-8B35-D748C01698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597EB84-DB49-4F8E-B3AD-715F98F40D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D9BEE11-5188-4233-8DC1-BEABD676CD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55A0EA12-904B-4250-9527-0984BFA0FF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1255D63-7A82-48CC-A84B-DA52206EF8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2FD8EDB-7FF4-4E0A-9841-C0F7FD2620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8C530C4-8E86-40C6-A7D2-04486C4315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2CA2C81-2DBD-4B48-A914-BD36F9B96A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E9D6FC9-4928-4A1B-A629-439F643AC2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F57AE96-D82C-4694-B3D9-E67E75BA04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2F529F6-B68F-4571-B1AF-AE164ED740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6193CE02-FB75-45F1-A257-85DB7F559A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944487F-5757-4665-88F8-D0E521E1F9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270BE54-8218-4493-AB68-52E3F8A91A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B8806B2-2C70-4B1E-97B6-CA35E34CD3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F10E5D5F-5A0F-44B7-A777-EC9D39672A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FC75F0B-FD55-4975-89E0-4D9DE46A95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4FC56B3-017E-4EC5-9A33-BE2CCB7C4A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CAB206F-DA94-421F-B776-993033710E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FA1E68F8-D139-4AEB-AC0B-3A6B9180A6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19AE82F-1AE1-481D-A805-561B322947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04DFC27-50C4-43E3-9EB1-C7133663FC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52FFF78-D448-4837-8654-A66C4D69A5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90CEE86-AE56-459B-8FE1-DC6FDAE87B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B62D6ED-C4FE-48C3-971E-E5673436F9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28E8122-2470-469E-8006-99614A813E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F89A489-C000-4A76-A4BD-6C44C04A01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60A1D7E-D38B-46B1-801B-CC8F50F7AD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A0D40C8-D079-4E3F-8A64-4CF5D0EAAA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9E50B13-31DC-4CD7-946C-36934E64B4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D290F77-E7B9-45A6-B330-CB7EF73B09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6DA0E91-9765-4B39-85EE-30A04BD545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F1CF273-8ABC-4FF4-9593-FD6893084A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5E85AEA-5797-4FB8-A5A1-DC7ABCA09D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67B6507-CF70-4BCF-B017-9903FA1ADD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6732C46B-5738-446F-A901-7FEACD8FDD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FE11479-AAB1-40F1-8138-F61E39A261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D71ADC3-F3D5-420E-A3E3-38E0D79F5E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97D6D8C-069C-44F3-B903-22503509E4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12F6A204-2A79-4A66-86A8-B3E542648A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2955D02-A901-4035-8B58-0D18EDAE88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4E3F19B9-2A56-4E63-A36B-F7078B979C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493C24F-BDE6-442C-A426-4D81593E49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196B54C0-D5AC-4614-8DC0-0195C1574A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5E74FD37-C566-4C43-8951-3D52009AD9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F1D39988-713F-4FE8-8EF9-3AF5230232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0DF1A7D1-3584-4B23-9318-CB97ED20FC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5B6213B4-87CD-4BB8-BF6E-3C91B592B7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35E01693-63A2-4844-80BF-C5EB523692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F9C8569F-C8A3-489C-B6AC-6BFD5A132D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7A14E89A-AF46-499C-A871-12F67A483E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1EF72B27-4566-42D1-A8B3-340436FE22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8D96B914-191F-407D-8487-327163CC0A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890D213-CC77-4009-8F6F-2BF9C3F6DA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36BB7F4B-5926-4122-BAA2-26565AE9AD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BF6431BC-8F9F-4519-905C-5A4FD75AB2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B9D45E3B-BEC2-41FB-A5BC-CECFB1AAA9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B7F337A0-A36E-4328-BDA6-E12392A882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D488A328-9B5F-4CC6-A3C1-9933174B3B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2C737F01-0EC2-48BC-AE74-C85C741426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47874AFD-D436-42E3-9678-D195C2AAFD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CC7A2EAF-F720-4C63-81FC-86A0F17700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D3E0895E-6777-4CEA-82D1-49F18599CC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3A9AC9D3-F646-4F1F-BA2F-B4435FD57B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498C556D-F3F0-4665-9561-56BEAF37C0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5E0C783F-5442-472A-87DF-8D19304316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0EF218D-D395-49BB-B042-09DB8C471D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Sheet1!$B$2:$B$110</c:f>
              <c:numCache>
                <c:formatCode>#,##0</c:formatCode>
                <c:ptCount val="10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Sheet1!$C$2:$C$111</c15:f>
                <c15:dlblRangeCache>
                  <c:ptCount val="110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Sheet1!$C$2:$C$110</c:f>
              <c:numCache>
                <c:formatCode>General</c:formatCode>
                <c:ptCount val="10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Sheet1!$D$2:$D$110</c:f>
              <c:numCache>
                <c:formatCode>#,##0</c:formatCode>
                <c:ptCount val="109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1082</c:v>
                </c:pt>
                <c:pt idx="74">
                  <c:v>1044</c:v>
                </c:pt>
                <c:pt idx="75">
                  <c:v>1020</c:v>
                </c:pt>
                <c:pt idx="76">
                  <c:v>1011</c:v>
                </c:pt>
                <c:pt idx="77">
                  <c:v>972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722</c:v>
                </c:pt>
                <c:pt idx="92">
                  <c:v>704</c:v>
                </c:pt>
                <c:pt idx="93">
                  <c:v>708</c:v>
                </c:pt>
                <c:pt idx="94">
                  <c:v>701</c:v>
                </c:pt>
                <c:pt idx="95">
                  <c:v>684</c:v>
                </c:pt>
                <c:pt idx="96">
                  <c:v>670</c:v>
                </c:pt>
                <c:pt idx="97">
                  <c:v>706</c:v>
                </c:pt>
                <c:pt idx="98">
                  <c:v>692</c:v>
                </c:pt>
                <c:pt idx="99">
                  <c:v>676</c:v>
                </c:pt>
                <c:pt idx="100">
                  <c:v>697</c:v>
                </c:pt>
                <c:pt idx="101">
                  <c:v>689</c:v>
                </c:pt>
                <c:pt idx="102">
                  <c:v>683</c:v>
                </c:pt>
                <c:pt idx="103">
                  <c:v>698</c:v>
                </c:pt>
                <c:pt idx="104">
                  <c:v>725</c:v>
                </c:pt>
                <c:pt idx="105">
                  <c:v>724</c:v>
                </c:pt>
                <c:pt idx="106">
                  <c:v>730</c:v>
                </c:pt>
                <c:pt idx="107">
                  <c:v>721</c:v>
                </c:pt>
                <c:pt idx="108">
                  <c:v>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8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17-4C75-8083-4C309D7E9A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Sheet1!$B$2:$B$110</c:f>
              <c:numCache>
                <c:formatCode>#,##0</c:formatCode>
                <c:ptCount val="10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Sheet1!$C$2:$C$110</c:f>
              <c:numCache>
                <c:formatCode>General</c:formatCode>
                <c:ptCount val="10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Sheet1!$D$2:$D$110</c:f>
              <c:numCache>
                <c:formatCode>#,##0</c:formatCode>
                <c:ptCount val="1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10</c:v>
                </c:pt>
                <c:pt idx="10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8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9C-49BB-9C0E-167486560F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Sheet1!$B$2:$B$110</c:f>
              <c:numCache>
                <c:formatCode>#,##0</c:formatCode>
                <c:ptCount val="10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Sheet1!$A$2:$A$110</c:f>
              <c:numCache>
                <c:formatCode>m/d/yyyy</c:formatCode>
                <c:ptCount val="10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</c:numCache>
            </c:numRef>
          </c:cat>
          <c:val>
            <c:numRef>
              <c:f>Sheet1!$C$2:$C$110</c:f>
              <c:numCache>
                <c:formatCode>General</c:formatCode>
                <c:ptCount val="10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1521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56164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65375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96728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252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5015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364</cp:revision>
  <dcterms:created xsi:type="dcterms:W3CDTF">2020-08-08T14:25:07Z</dcterms:created>
  <dcterms:modified xsi:type="dcterms:W3CDTF">2020-12-19T03:11:56Z</dcterms:modified>
</cp:coreProperties>
</file>