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100" d="100"/>
          <a:sy n="100" d="100"/>
        </p:scale>
        <p:origin x="141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Sheet1!$D$2:$D$112</c:f>
              <c:numCache>
                <c:formatCode>#,##0</c:formatCode>
                <c:ptCount val="111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553</c:v>
                </c:pt>
                <c:pt idx="74">
                  <c:v>534</c:v>
                </c:pt>
                <c:pt idx="75">
                  <c:v>524</c:v>
                </c:pt>
                <c:pt idx="76">
                  <c:v>511</c:v>
                </c:pt>
                <c:pt idx="77">
                  <c:v>479</c:v>
                </c:pt>
                <c:pt idx="78">
                  <c:v>483</c:v>
                </c:pt>
                <c:pt idx="79">
                  <c:v>473</c:v>
                </c:pt>
                <c:pt idx="80">
                  <c:v>453</c:v>
                </c:pt>
                <c:pt idx="81">
                  <c:v>455</c:v>
                </c:pt>
                <c:pt idx="82">
                  <c:v>451</c:v>
                </c:pt>
                <c:pt idx="83">
                  <c:v>442</c:v>
                </c:pt>
                <c:pt idx="84">
                  <c:v>411</c:v>
                </c:pt>
                <c:pt idx="85">
                  <c:v>395</c:v>
                </c:pt>
                <c:pt idx="86">
                  <c:v>400</c:v>
                </c:pt>
                <c:pt idx="87">
                  <c:v>374</c:v>
                </c:pt>
                <c:pt idx="88">
                  <c:v>364</c:v>
                </c:pt>
                <c:pt idx="89">
                  <c:v>348</c:v>
                </c:pt>
                <c:pt idx="90">
                  <c:v>356</c:v>
                </c:pt>
                <c:pt idx="91">
                  <c:v>328</c:v>
                </c:pt>
                <c:pt idx="92">
                  <c:v>312</c:v>
                </c:pt>
                <c:pt idx="93">
                  <c:v>298</c:v>
                </c:pt>
                <c:pt idx="94">
                  <c:v>296</c:v>
                </c:pt>
                <c:pt idx="95">
                  <c:v>304</c:v>
                </c:pt>
                <c:pt idx="96">
                  <c:v>299</c:v>
                </c:pt>
                <c:pt idx="97">
                  <c:v>297</c:v>
                </c:pt>
                <c:pt idx="98">
                  <c:v>292</c:v>
                </c:pt>
                <c:pt idx="99">
                  <c:v>284</c:v>
                </c:pt>
                <c:pt idx="100">
                  <c:v>304</c:v>
                </c:pt>
                <c:pt idx="101">
                  <c:v>312</c:v>
                </c:pt>
                <c:pt idx="102">
                  <c:v>311</c:v>
                </c:pt>
                <c:pt idx="103">
                  <c:v>311</c:v>
                </c:pt>
                <c:pt idx="104">
                  <c:v>316</c:v>
                </c:pt>
                <c:pt idx="105">
                  <c:v>315</c:v>
                </c:pt>
                <c:pt idx="106">
                  <c:v>318</c:v>
                </c:pt>
                <c:pt idx="107">
                  <c:v>305</c:v>
                </c:pt>
                <c:pt idx="108">
                  <c:v>304</c:v>
                </c:pt>
                <c:pt idx="109">
                  <c:v>303</c:v>
                </c:pt>
                <c:pt idx="110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0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Sheet1!$B$2:$B$112</c:f>
              <c:numCache>
                <c:formatCode>#,##0</c:formatCode>
                <c:ptCount val="11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Sheet1!$C$2:$C$112</c:f>
              <c:numCache>
                <c:formatCode>General</c:formatCode>
                <c:ptCount val="1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Sheet1!$D$2:$D$112</c:f>
              <c:numCache>
                <c:formatCode>#,##0</c:formatCode>
                <c:ptCount val="111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2318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2835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3301</c:v>
                </c:pt>
                <c:pt idx="60">
                  <c:v>3361</c:v>
                </c:pt>
                <c:pt idx="61">
                  <c:v>3445</c:v>
                </c:pt>
                <c:pt idx="62">
                  <c:v>3566</c:v>
                </c:pt>
                <c:pt idx="63">
                  <c:v>3587</c:v>
                </c:pt>
                <c:pt idx="64">
                  <c:v>3563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2753</c:v>
                </c:pt>
                <c:pt idx="74">
                  <c:v>2631</c:v>
                </c:pt>
                <c:pt idx="75">
                  <c:v>2557</c:v>
                </c:pt>
                <c:pt idx="76">
                  <c:v>2565</c:v>
                </c:pt>
                <c:pt idx="77">
                  <c:v>2492</c:v>
                </c:pt>
                <c:pt idx="78">
                  <c:v>2449</c:v>
                </c:pt>
                <c:pt idx="79">
                  <c:v>2371</c:v>
                </c:pt>
                <c:pt idx="80">
                  <c:v>2268</c:v>
                </c:pt>
                <c:pt idx="81">
                  <c:v>2147</c:v>
                </c:pt>
                <c:pt idx="82">
                  <c:v>2132</c:v>
                </c:pt>
                <c:pt idx="83">
                  <c:v>2162</c:v>
                </c:pt>
                <c:pt idx="84">
                  <c:v>2100</c:v>
                </c:pt>
                <c:pt idx="85">
                  <c:v>2027</c:v>
                </c:pt>
                <c:pt idx="86">
                  <c:v>1940</c:v>
                </c:pt>
                <c:pt idx="87">
                  <c:v>1820</c:v>
                </c:pt>
                <c:pt idx="88">
                  <c:v>1512</c:v>
                </c:pt>
                <c:pt idx="89">
                  <c:v>1551</c:v>
                </c:pt>
                <c:pt idx="90">
                  <c:v>1543</c:v>
                </c:pt>
                <c:pt idx="91">
                  <c:v>1541</c:v>
                </c:pt>
                <c:pt idx="92">
                  <c:v>1474</c:v>
                </c:pt>
                <c:pt idx="93">
                  <c:v>1473</c:v>
                </c:pt>
                <c:pt idx="94">
                  <c:v>1507</c:v>
                </c:pt>
                <c:pt idx="95">
                  <c:v>1494</c:v>
                </c:pt>
                <c:pt idx="96">
                  <c:v>1523</c:v>
                </c:pt>
                <c:pt idx="97">
                  <c:v>1572</c:v>
                </c:pt>
                <c:pt idx="98">
                  <c:v>1542</c:v>
                </c:pt>
                <c:pt idx="99">
                  <c:v>1583</c:v>
                </c:pt>
                <c:pt idx="100">
                  <c:v>1602</c:v>
                </c:pt>
                <c:pt idx="101">
                  <c:v>1576</c:v>
                </c:pt>
                <c:pt idx="102">
                  <c:v>1618</c:v>
                </c:pt>
                <c:pt idx="103">
                  <c:v>1661</c:v>
                </c:pt>
                <c:pt idx="104">
                  <c:v>1703</c:v>
                </c:pt>
                <c:pt idx="105">
                  <c:v>1731</c:v>
                </c:pt>
                <c:pt idx="106">
                  <c:v>1710</c:v>
                </c:pt>
                <c:pt idx="107">
                  <c:v>1668</c:v>
                </c:pt>
                <c:pt idx="108">
                  <c:v>1653</c:v>
                </c:pt>
                <c:pt idx="109">
                  <c:v>1668</c:v>
                </c:pt>
                <c:pt idx="110">
                  <c:v>1672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D2C065B-3403-4EE1-956F-0091221A4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7792579-9996-43CA-B3A8-E39803B2783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C02C5B4-46B6-4511-A06D-B4C392B5F0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F92BEC3-3860-44E3-BC16-A331FCD585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49D75ED-127B-48FE-8349-36C5018E0F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9F6274A-2F7C-46B9-9E37-6F36A2AF8D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9FA925C-3462-43ED-A37A-ACBB48F7DE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FAE02A6-8CD0-4E9C-A304-588227D943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311F69C-0D1C-4B1E-ABAE-095DC12C24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746840F-A78F-4374-9B07-64ACE0B2D0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CAFB697-7971-4115-8784-65EB46BCBB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41479B0-5A3E-449F-B67F-F31326E41F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4DC0891-A4EB-4FB8-B3EF-811C02AC8B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09E29DE-FE29-473F-8143-F518C7212B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66D93F8-A3A7-47F9-A919-BC4570A371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88BB803-82F7-4B37-A2F7-C7CB5D4FCB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AC7936A-882F-4D4F-86A5-A526E52B49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62E45D6-77D1-4CCD-81B7-36BFE75485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FC86E88-22AF-489C-92AC-0C5A2F4035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2EA88415-E89E-4A35-83CA-B46D1A2F72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6CDA569F-3B52-45F8-9286-D8465A40B0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185786AC-B866-420A-844E-AF565AD7D4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EC41859-C8A0-44F1-87F4-2221E52C10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14A16954-473A-48A9-B7D8-136D9F00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FAB78EA4-614D-4603-AC54-354ADDCB2A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89090543-2E3F-4052-8ED3-3880F102EB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967AD27-0B5B-43C6-8998-4E23A42C61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7B54486-A658-4C56-8919-3ED2B770A3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DBAB21A8-B3F3-4F8D-8819-CC9C30B126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44FC9F6E-997B-4A28-AED0-AF13DB1B7F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47328EB-5F56-48C1-B796-CCE01DF957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8121E30C-5592-42E2-BD32-6E0482920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75AF783D-2D39-4C0E-A7B6-CDAD2AAB78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AD4EF1E0-26C0-41E7-A14E-EE9C00B5CE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9319D48F-AFAC-43D3-9F71-30D18ADEC2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268C40D9-9055-4107-8D79-A5EEE79810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C81305AA-C178-4FFD-A6F6-4EF5D3D62A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332B676F-3C2D-411C-828B-A25C0DC8FC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48379CFE-44A4-4AD7-A607-9F32C3DE2F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870D26F4-B5D2-4EDD-9346-96F84ED6D1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DB9C7CCB-0A49-45CB-8C27-EE3F78B03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AF25FE2D-1B11-4BC6-A1E0-0DCE98A2FE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27CBA3E8-9E5A-4262-B237-BA54681BAB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267C0F2D-C867-4557-A890-35C00845EE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635459FB-9EF6-4607-BE98-E9F1F1FCC6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4B3678EA-007E-4C19-8314-3CFEA789C3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B4D2C86B-F3DE-4FEB-B373-4CEE9D250A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76CE57B-5903-4F71-A0B6-FE638C0C91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8FD7070-D0D2-4FF1-A6F9-FE0B5CCFC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8D7B7BBD-DF91-444D-8143-7EDD28C4D0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3200C8A3-6D2C-40CC-B98A-61D7F648F3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0054F1DE-4058-48D9-B8DE-FAC586ED9D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FA227CB1-BED5-4441-9849-12D0099E31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DB6AA231-649A-447E-BE63-F0DD35BD1A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581E4AE9-6115-46B2-B2F4-8A2942439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84C73E01-8F0F-4219-9DE1-089543DB96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18C92C00-7D01-49BB-8881-559E3889D5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4B546267-5DAE-4758-ABA0-601EDE34E9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206FA7E-42D5-4C03-95B9-04A25203EB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86BA30D1-36D2-44C8-A383-AFD426202C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BD6E3B6-28ED-464B-8C89-5B9735927F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9DDF608-67ED-43E5-BB7D-FE81DF920A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60CBF221-D4FE-492D-986C-CF6871DE30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A517C14D-6F50-41A2-8E54-D14899FBB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B826F64F-789F-4019-B726-BF97F6A648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160109E2-D632-46C8-B5CE-F15F22F5AD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39450E9A-0DE8-4A8E-BBE1-17420E576D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9CAE10DE-EF3A-4037-BE0A-30C75E1ECD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86DA1632-8C01-4C58-9893-D4904D3AD6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0089C13E-0BA4-4175-BC76-4D028B4984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1895A93C-FE13-4E4F-9B6E-3C1E72499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3C560039-334E-4705-9BAD-8287210FBB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119F167B-D711-4C29-8F64-54994A90F7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8DA65C73-0775-4937-A054-4D047D646D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43EDD26A-993E-4FC9-BA56-61A843D8F6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05197CA3-47D3-4ED7-84C1-5112C9DDA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AB292E37-143B-416A-8729-9E02A65ACA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54D594CA-459D-4ABD-83DE-7D3B1FED1D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21DBD07E-964D-4BA5-8F46-666F4EC70B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4DF12A11-8BF1-4D93-B48C-5A4015316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90D76A53-550D-482C-A10C-954905F4C9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DD22F3E7-D81C-4619-B3B2-AD1E8FC095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C26C8E31-E343-4C9D-904B-8DD6AE091E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31136330-9835-4968-9D66-5038D1E5DF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DAE5864B-5649-4AD0-AA91-C7D2249994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ABA9C989-31E9-47BB-AEFF-1AE803BE74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F4EF35D0-0410-42E0-B3FE-8D6035F857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99F47305-B578-4696-A7F1-03E1A54848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7FEF0C97-1CF4-4BEA-8441-E94EFE72C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F9308FF1-7884-45D2-A37D-1122AF7D58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1356FF3F-C609-4B18-B8A4-92F24C1FA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0361B124-1B10-421F-9DB2-22542475FC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5A28DD83-5AFF-411F-AD2A-DD46814367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5506B635-BFD3-4380-8003-E38C65730D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E69F53AC-5EED-4F83-B9FE-D69C2F5250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0B9DC86C-C645-4C06-A4D1-D3F1AB3778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9D9DF168-E7CB-4BE6-81A6-76964DEC5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9E65C7CA-DAB4-49D6-9FE0-CF43F51E1F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C0C2B670-B163-4654-AE8F-13D71C5007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EFD9348B-CE9B-4EDE-9E66-07CD5D10BF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E60EAA00-C9DB-4349-8AC8-4EBAA95A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D7492519-449C-47E0-956A-45EA0FCB64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660120D2-A0C1-40B9-889C-2D441C3311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Sheet1!$B$2:$B$112</c:f>
              <c:numCache>
                <c:formatCode>#,##0</c:formatCode>
                <c:ptCount val="11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Sheet1!$C$2:$C$113</c15:f>
                <c15:dlblRangeCache>
                  <c:ptCount val="112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Sheet1!$C$2:$C$112</c:f>
              <c:numCache>
                <c:formatCode>General</c:formatCode>
                <c:ptCount val="1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Sheet1!$D$2:$D$112</c:f>
              <c:numCache>
                <c:formatCode>#,##0</c:formatCode>
                <c:ptCount val="111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1145</c:v>
                </c:pt>
                <c:pt idx="66">
                  <c:v>1189</c:v>
                </c:pt>
                <c:pt idx="67">
                  <c:v>1131</c:v>
                </c:pt>
                <c:pt idx="68">
                  <c:v>1142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1082</c:v>
                </c:pt>
                <c:pt idx="74">
                  <c:v>1044</c:v>
                </c:pt>
                <c:pt idx="75">
                  <c:v>1020</c:v>
                </c:pt>
                <c:pt idx="76">
                  <c:v>1011</c:v>
                </c:pt>
                <c:pt idx="77">
                  <c:v>972</c:v>
                </c:pt>
                <c:pt idx="78">
                  <c:v>985</c:v>
                </c:pt>
                <c:pt idx="79">
                  <c:v>958</c:v>
                </c:pt>
                <c:pt idx="80">
                  <c:v>946</c:v>
                </c:pt>
                <c:pt idx="81">
                  <c:v>912</c:v>
                </c:pt>
                <c:pt idx="82">
                  <c:v>923</c:v>
                </c:pt>
                <c:pt idx="83">
                  <c:v>929</c:v>
                </c:pt>
                <c:pt idx="84">
                  <c:v>867</c:v>
                </c:pt>
                <c:pt idx="85">
                  <c:v>847</c:v>
                </c:pt>
                <c:pt idx="86">
                  <c:v>828</c:v>
                </c:pt>
                <c:pt idx="87">
                  <c:v>791</c:v>
                </c:pt>
                <c:pt idx="88">
                  <c:v>774</c:v>
                </c:pt>
                <c:pt idx="89">
                  <c:v>755</c:v>
                </c:pt>
                <c:pt idx="90">
                  <c:v>776</c:v>
                </c:pt>
                <c:pt idx="91">
                  <c:v>721</c:v>
                </c:pt>
                <c:pt idx="92">
                  <c:v>703</c:v>
                </c:pt>
                <c:pt idx="93">
                  <c:v>707</c:v>
                </c:pt>
                <c:pt idx="94">
                  <c:v>700</c:v>
                </c:pt>
                <c:pt idx="95">
                  <c:v>683</c:v>
                </c:pt>
                <c:pt idx="96">
                  <c:v>670</c:v>
                </c:pt>
                <c:pt idx="97">
                  <c:v>706</c:v>
                </c:pt>
                <c:pt idx="98">
                  <c:v>692</c:v>
                </c:pt>
                <c:pt idx="99">
                  <c:v>676</c:v>
                </c:pt>
                <c:pt idx="100">
                  <c:v>696</c:v>
                </c:pt>
                <c:pt idx="101">
                  <c:v>688</c:v>
                </c:pt>
                <c:pt idx="102">
                  <c:v>683</c:v>
                </c:pt>
                <c:pt idx="103">
                  <c:v>698</c:v>
                </c:pt>
                <c:pt idx="104">
                  <c:v>725</c:v>
                </c:pt>
                <c:pt idx="105">
                  <c:v>724</c:v>
                </c:pt>
                <c:pt idx="106">
                  <c:v>730</c:v>
                </c:pt>
                <c:pt idx="107">
                  <c:v>723</c:v>
                </c:pt>
                <c:pt idx="108">
                  <c:v>716</c:v>
                </c:pt>
                <c:pt idx="109">
                  <c:v>722</c:v>
                </c:pt>
                <c:pt idx="110">
                  <c:v>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0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Sheet1!$B$2:$B$112</c:f>
              <c:numCache>
                <c:formatCode>#,##0</c:formatCode>
                <c:ptCount val="11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Sheet1!$C$2:$C$112</c:f>
              <c:numCache>
                <c:formatCode>General</c:formatCode>
                <c:ptCount val="1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Sheet1!$D$2:$D$112</c:f>
              <c:numCache>
                <c:formatCode>#,##0</c:formatCode>
                <c:ptCount val="1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17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12</c:v>
                </c:pt>
                <c:pt idx="98">
                  <c:v>9</c:v>
                </c:pt>
                <c:pt idx="99">
                  <c:v>11</c:v>
                </c:pt>
                <c:pt idx="100">
                  <c:v>9</c:v>
                </c:pt>
                <c:pt idx="101">
                  <c:v>10</c:v>
                </c:pt>
                <c:pt idx="102">
                  <c:v>8</c:v>
                </c:pt>
                <c:pt idx="103">
                  <c:v>9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11</c:v>
                </c:pt>
                <c:pt idx="108">
                  <c:v>11</c:v>
                </c:pt>
                <c:pt idx="109">
                  <c:v>12</c:v>
                </c:pt>
                <c:pt idx="11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0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Sheet1!$B$2:$B$112</c:f>
              <c:numCache>
                <c:formatCode>#,##0</c:formatCode>
                <c:ptCount val="11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Sheet1!$C$2:$C$112</c:f>
              <c:numCache>
                <c:formatCode>General</c:formatCode>
                <c:ptCount val="1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21.12.2020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814251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57409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427147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55061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746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291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1140</Words>
  <Application>Microsoft Office PowerPoint</Application>
  <PresentationFormat>Širokoúhlá obrazovka</PresentationFormat>
  <Paragraphs>556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367</cp:revision>
  <dcterms:created xsi:type="dcterms:W3CDTF">2020-08-08T14:25:07Z</dcterms:created>
  <dcterms:modified xsi:type="dcterms:W3CDTF">2020-12-21T03:27:39Z</dcterms:modified>
</cp:coreProperties>
</file>