
<file path=[Content_Types].xml><?xml version="1.0" encoding="utf-8"?>
<Types xmlns="http://schemas.openxmlformats.org/package/2006/content-types"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70C0"/>
    <a:srgbClr val="00B050"/>
    <a:srgbClr val="FFC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0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Sheet1!$A$2:$A$113</c:f>
              <c:numCache>
                <c:formatCode>m/d/yyyy</c:formatCode>
                <c:ptCount val="11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</c:numCache>
            </c:numRef>
          </c:cat>
          <c:val>
            <c:numRef>
              <c:f>Sheet1!$D$2:$D$113</c:f>
              <c:numCache>
                <c:formatCode>#,##0</c:formatCode>
                <c:ptCount val="112"/>
                <c:pt idx="0">
                  <c:v>27</c:v>
                </c:pt>
                <c:pt idx="1">
                  <c:v>29</c:v>
                </c:pt>
                <c:pt idx="2">
                  <c:v>31</c:v>
                </c:pt>
                <c:pt idx="3">
                  <c:v>33</c:v>
                </c:pt>
                <c:pt idx="4">
                  <c:v>33</c:v>
                </c:pt>
                <c:pt idx="5">
                  <c:v>35</c:v>
                </c:pt>
                <c:pt idx="6">
                  <c:v>39</c:v>
                </c:pt>
                <c:pt idx="7">
                  <c:v>36</c:v>
                </c:pt>
                <c:pt idx="8">
                  <c:v>39</c:v>
                </c:pt>
                <c:pt idx="9">
                  <c:v>41</c:v>
                </c:pt>
                <c:pt idx="10">
                  <c:v>43</c:v>
                </c:pt>
                <c:pt idx="11">
                  <c:v>41</c:v>
                </c:pt>
                <c:pt idx="12">
                  <c:v>44</c:v>
                </c:pt>
                <c:pt idx="13">
                  <c:v>41</c:v>
                </c:pt>
                <c:pt idx="14">
                  <c:v>41</c:v>
                </c:pt>
                <c:pt idx="15">
                  <c:v>42</c:v>
                </c:pt>
                <c:pt idx="16">
                  <c:v>49</c:v>
                </c:pt>
                <c:pt idx="17">
                  <c:v>57</c:v>
                </c:pt>
                <c:pt idx="18">
                  <c:v>56</c:v>
                </c:pt>
                <c:pt idx="19">
                  <c:v>58</c:v>
                </c:pt>
                <c:pt idx="20">
                  <c:v>70</c:v>
                </c:pt>
                <c:pt idx="21">
                  <c:v>74</c:v>
                </c:pt>
                <c:pt idx="22">
                  <c:v>79</c:v>
                </c:pt>
                <c:pt idx="23">
                  <c:v>92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144</c:v>
                </c:pt>
                <c:pt idx="35">
                  <c:v>154</c:v>
                </c:pt>
                <c:pt idx="36">
                  <c:v>171</c:v>
                </c:pt>
                <c:pt idx="37">
                  <c:v>172</c:v>
                </c:pt>
                <c:pt idx="38">
                  <c:v>189</c:v>
                </c:pt>
                <c:pt idx="39">
                  <c:v>202</c:v>
                </c:pt>
                <c:pt idx="40">
                  <c:v>189</c:v>
                </c:pt>
                <c:pt idx="41">
                  <c:v>215</c:v>
                </c:pt>
                <c:pt idx="42">
                  <c:v>231</c:v>
                </c:pt>
                <c:pt idx="43">
                  <c:v>243</c:v>
                </c:pt>
                <c:pt idx="44">
                  <c:v>267</c:v>
                </c:pt>
                <c:pt idx="45">
                  <c:v>288</c:v>
                </c:pt>
                <c:pt idx="46">
                  <c:v>300</c:v>
                </c:pt>
                <c:pt idx="47">
                  <c:v>311</c:v>
                </c:pt>
                <c:pt idx="48">
                  <c:v>328</c:v>
                </c:pt>
                <c:pt idx="49">
                  <c:v>342</c:v>
                </c:pt>
                <c:pt idx="50">
                  <c:v>361</c:v>
                </c:pt>
                <c:pt idx="51">
                  <c:v>382</c:v>
                </c:pt>
                <c:pt idx="52">
                  <c:v>379</c:v>
                </c:pt>
                <c:pt idx="53">
                  <c:v>378</c:v>
                </c:pt>
                <c:pt idx="54">
                  <c:v>386</c:v>
                </c:pt>
                <c:pt idx="55">
                  <c:v>433</c:v>
                </c:pt>
                <c:pt idx="56">
                  <c:v>456</c:v>
                </c:pt>
                <c:pt idx="57">
                  <c:v>469</c:v>
                </c:pt>
                <c:pt idx="58">
                  <c:v>523</c:v>
                </c:pt>
                <c:pt idx="59">
                  <c:v>535</c:v>
                </c:pt>
                <c:pt idx="60">
                  <c:v>561</c:v>
                </c:pt>
                <c:pt idx="61">
                  <c:v>574</c:v>
                </c:pt>
                <c:pt idx="62">
                  <c:v>604</c:v>
                </c:pt>
                <c:pt idx="63">
                  <c:v>623</c:v>
                </c:pt>
                <c:pt idx="64">
                  <c:v>604</c:v>
                </c:pt>
                <c:pt idx="65">
                  <c:v>597</c:v>
                </c:pt>
                <c:pt idx="66">
                  <c:v>606</c:v>
                </c:pt>
                <c:pt idx="67">
                  <c:v>587</c:v>
                </c:pt>
                <c:pt idx="68">
                  <c:v>587</c:v>
                </c:pt>
                <c:pt idx="69">
                  <c:v>614</c:v>
                </c:pt>
                <c:pt idx="70">
                  <c:v>611</c:v>
                </c:pt>
                <c:pt idx="71">
                  <c:v>588</c:v>
                </c:pt>
                <c:pt idx="72">
                  <c:v>565</c:v>
                </c:pt>
                <c:pt idx="73">
                  <c:v>553</c:v>
                </c:pt>
                <c:pt idx="74">
                  <c:v>534</c:v>
                </c:pt>
                <c:pt idx="75">
                  <c:v>524</c:v>
                </c:pt>
                <c:pt idx="76">
                  <c:v>511</c:v>
                </c:pt>
                <c:pt idx="77">
                  <c:v>479</c:v>
                </c:pt>
                <c:pt idx="78">
                  <c:v>483</c:v>
                </c:pt>
                <c:pt idx="79">
                  <c:v>473</c:v>
                </c:pt>
                <c:pt idx="80">
                  <c:v>453</c:v>
                </c:pt>
                <c:pt idx="81">
                  <c:v>455</c:v>
                </c:pt>
                <c:pt idx="82">
                  <c:v>451</c:v>
                </c:pt>
                <c:pt idx="83">
                  <c:v>442</c:v>
                </c:pt>
                <c:pt idx="84">
                  <c:v>411</c:v>
                </c:pt>
                <c:pt idx="85">
                  <c:v>395</c:v>
                </c:pt>
                <c:pt idx="86">
                  <c:v>400</c:v>
                </c:pt>
                <c:pt idx="87">
                  <c:v>374</c:v>
                </c:pt>
                <c:pt idx="88">
                  <c:v>364</c:v>
                </c:pt>
                <c:pt idx="89">
                  <c:v>348</c:v>
                </c:pt>
                <c:pt idx="90">
                  <c:v>356</c:v>
                </c:pt>
                <c:pt idx="91">
                  <c:v>328</c:v>
                </c:pt>
                <c:pt idx="92">
                  <c:v>312</c:v>
                </c:pt>
                <c:pt idx="93">
                  <c:v>298</c:v>
                </c:pt>
                <c:pt idx="94">
                  <c:v>296</c:v>
                </c:pt>
                <c:pt idx="95">
                  <c:v>304</c:v>
                </c:pt>
                <c:pt idx="96">
                  <c:v>300</c:v>
                </c:pt>
                <c:pt idx="97">
                  <c:v>297</c:v>
                </c:pt>
                <c:pt idx="98">
                  <c:v>292</c:v>
                </c:pt>
                <c:pt idx="99">
                  <c:v>284</c:v>
                </c:pt>
                <c:pt idx="100">
                  <c:v>304</c:v>
                </c:pt>
                <c:pt idx="101">
                  <c:v>313</c:v>
                </c:pt>
                <c:pt idx="102">
                  <c:v>312</c:v>
                </c:pt>
                <c:pt idx="103">
                  <c:v>312</c:v>
                </c:pt>
                <c:pt idx="104">
                  <c:v>317</c:v>
                </c:pt>
                <c:pt idx="105">
                  <c:v>313</c:v>
                </c:pt>
                <c:pt idx="106">
                  <c:v>316</c:v>
                </c:pt>
                <c:pt idx="107">
                  <c:v>304</c:v>
                </c:pt>
                <c:pt idx="108">
                  <c:v>310</c:v>
                </c:pt>
                <c:pt idx="109">
                  <c:v>303</c:v>
                </c:pt>
                <c:pt idx="110">
                  <c:v>296</c:v>
                </c:pt>
                <c:pt idx="111">
                  <c:v>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111"/>
              <c:layout>
                <c:manualLayout>
                  <c:x val="-2.5941700438539154E-2"/>
                  <c:y val="-8.53208530812390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8775-4102-8314-D94B13427D8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Sheet1!$A$2:$A$113</c:f>
              <c:numCache>
                <c:formatCode>m/d/yyyy</c:formatCode>
                <c:ptCount val="11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</c:numCache>
            </c:numRef>
          </c:cat>
          <c:val>
            <c:numRef>
              <c:f>Sheet1!$B$2:$B$113</c:f>
              <c:numCache>
                <c:formatCode>#,##0</c:formatCode>
                <c:ptCount val="112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Sheet1!$A$2:$A$113</c:f>
              <c:numCache>
                <c:formatCode>m/d/yyyy</c:formatCode>
                <c:ptCount val="11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</c:numCache>
            </c:numRef>
          </c:cat>
          <c:val>
            <c:numRef>
              <c:f>Sheet1!$C$2:$C$113</c:f>
              <c:numCache>
                <c:formatCode>General</c:formatCode>
                <c:ptCount val="11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Sheet1!$A$2:$A$113</c:f>
              <c:numCache>
                <c:formatCode>m/d/yyyy</c:formatCode>
                <c:ptCount val="11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</c:numCache>
            </c:numRef>
          </c:cat>
          <c:val>
            <c:numRef>
              <c:f>Sheet1!$D$2:$D$113</c:f>
              <c:numCache>
                <c:formatCode>#,##0</c:formatCode>
                <c:ptCount val="112"/>
                <c:pt idx="0">
                  <c:v>60</c:v>
                </c:pt>
                <c:pt idx="1">
                  <c:v>53</c:v>
                </c:pt>
                <c:pt idx="2">
                  <c:v>54</c:v>
                </c:pt>
                <c:pt idx="3">
                  <c:v>55</c:v>
                </c:pt>
                <c:pt idx="4">
                  <c:v>66</c:v>
                </c:pt>
                <c:pt idx="5">
                  <c:v>73</c:v>
                </c:pt>
                <c:pt idx="6">
                  <c:v>84</c:v>
                </c:pt>
                <c:pt idx="7">
                  <c:v>85</c:v>
                </c:pt>
                <c:pt idx="8">
                  <c:v>101</c:v>
                </c:pt>
                <c:pt idx="9">
                  <c:v>102</c:v>
                </c:pt>
                <c:pt idx="10">
                  <c:v>122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205</c:v>
                </c:pt>
                <c:pt idx="18">
                  <c:v>220</c:v>
                </c:pt>
                <c:pt idx="19">
                  <c:v>232</c:v>
                </c:pt>
                <c:pt idx="20">
                  <c:v>266</c:v>
                </c:pt>
                <c:pt idx="21">
                  <c:v>268</c:v>
                </c:pt>
                <c:pt idx="22">
                  <c:v>306</c:v>
                </c:pt>
                <c:pt idx="23">
                  <c:v>346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962</c:v>
                </c:pt>
                <c:pt idx="39">
                  <c:v>1020</c:v>
                </c:pt>
                <c:pt idx="40">
                  <c:v>1089</c:v>
                </c:pt>
                <c:pt idx="41">
                  <c:v>1172</c:v>
                </c:pt>
                <c:pt idx="42">
                  <c:v>1189</c:v>
                </c:pt>
                <c:pt idx="43">
                  <c:v>1316</c:v>
                </c:pt>
                <c:pt idx="44">
                  <c:v>1496</c:v>
                </c:pt>
                <c:pt idx="45">
                  <c:v>1600</c:v>
                </c:pt>
                <c:pt idx="46">
                  <c:v>1667</c:v>
                </c:pt>
                <c:pt idx="47">
                  <c:v>1771</c:v>
                </c:pt>
                <c:pt idx="48">
                  <c:v>1892</c:v>
                </c:pt>
                <c:pt idx="49">
                  <c:v>2030</c:v>
                </c:pt>
                <c:pt idx="50">
                  <c:v>2184</c:v>
                </c:pt>
                <c:pt idx="51">
                  <c:v>2319</c:v>
                </c:pt>
                <c:pt idx="52">
                  <c:v>2381</c:v>
                </c:pt>
                <c:pt idx="53">
                  <c:v>2494</c:v>
                </c:pt>
                <c:pt idx="54">
                  <c:v>2631</c:v>
                </c:pt>
                <c:pt idx="55">
                  <c:v>2835</c:v>
                </c:pt>
                <c:pt idx="56">
                  <c:v>2977</c:v>
                </c:pt>
                <c:pt idx="57">
                  <c:v>3039</c:v>
                </c:pt>
                <c:pt idx="58">
                  <c:v>3254</c:v>
                </c:pt>
                <c:pt idx="59">
                  <c:v>3301</c:v>
                </c:pt>
                <c:pt idx="60">
                  <c:v>3361</c:v>
                </c:pt>
                <c:pt idx="61">
                  <c:v>3445</c:v>
                </c:pt>
                <c:pt idx="62">
                  <c:v>3566</c:v>
                </c:pt>
                <c:pt idx="63">
                  <c:v>3587</c:v>
                </c:pt>
                <c:pt idx="64">
                  <c:v>3563</c:v>
                </c:pt>
                <c:pt idx="65">
                  <c:v>3490</c:v>
                </c:pt>
                <c:pt idx="66">
                  <c:v>3431</c:v>
                </c:pt>
                <c:pt idx="67">
                  <c:v>3365</c:v>
                </c:pt>
                <c:pt idx="68">
                  <c:v>3368</c:v>
                </c:pt>
                <c:pt idx="69">
                  <c:v>3304</c:v>
                </c:pt>
                <c:pt idx="70">
                  <c:v>3205</c:v>
                </c:pt>
                <c:pt idx="71">
                  <c:v>2967</c:v>
                </c:pt>
                <c:pt idx="72">
                  <c:v>2895</c:v>
                </c:pt>
                <c:pt idx="73">
                  <c:v>2753</c:v>
                </c:pt>
                <c:pt idx="74">
                  <c:v>2631</c:v>
                </c:pt>
                <c:pt idx="75">
                  <c:v>2557</c:v>
                </c:pt>
                <c:pt idx="76">
                  <c:v>2565</c:v>
                </c:pt>
                <c:pt idx="77">
                  <c:v>2492</c:v>
                </c:pt>
                <c:pt idx="78">
                  <c:v>2450</c:v>
                </c:pt>
                <c:pt idx="79">
                  <c:v>2372</c:v>
                </c:pt>
                <c:pt idx="80">
                  <c:v>2269</c:v>
                </c:pt>
                <c:pt idx="81">
                  <c:v>2149</c:v>
                </c:pt>
                <c:pt idx="82">
                  <c:v>2133</c:v>
                </c:pt>
                <c:pt idx="83">
                  <c:v>2162</c:v>
                </c:pt>
                <c:pt idx="84">
                  <c:v>2100</c:v>
                </c:pt>
                <c:pt idx="85">
                  <c:v>2027</c:v>
                </c:pt>
                <c:pt idx="86">
                  <c:v>1940</c:v>
                </c:pt>
                <c:pt idx="87">
                  <c:v>1818</c:v>
                </c:pt>
                <c:pt idx="88">
                  <c:v>1510</c:v>
                </c:pt>
                <c:pt idx="89">
                  <c:v>1549</c:v>
                </c:pt>
                <c:pt idx="90">
                  <c:v>1541</c:v>
                </c:pt>
                <c:pt idx="91">
                  <c:v>1539</c:v>
                </c:pt>
                <c:pt idx="92">
                  <c:v>1473</c:v>
                </c:pt>
                <c:pt idx="93">
                  <c:v>1472</c:v>
                </c:pt>
                <c:pt idx="94">
                  <c:v>1506</c:v>
                </c:pt>
                <c:pt idx="95">
                  <c:v>1492</c:v>
                </c:pt>
                <c:pt idx="96">
                  <c:v>1521</c:v>
                </c:pt>
                <c:pt idx="97">
                  <c:v>1572</c:v>
                </c:pt>
                <c:pt idx="98">
                  <c:v>1543</c:v>
                </c:pt>
                <c:pt idx="99">
                  <c:v>1585</c:v>
                </c:pt>
                <c:pt idx="100">
                  <c:v>1603</c:v>
                </c:pt>
                <c:pt idx="101">
                  <c:v>1576</c:v>
                </c:pt>
                <c:pt idx="102">
                  <c:v>1617</c:v>
                </c:pt>
                <c:pt idx="103">
                  <c:v>1658</c:v>
                </c:pt>
                <c:pt idx="104">
                  <c:v>1703</c:v>
                </c:pt>
                <c:pt idx="105">
                  <c:v>1729</c:v>
                </c:pt>
                <c:pt idx="106">
                  <c:v>1711</c:v>
                </c:pt>
                <c:pt idx="107">
                  <c:v>1671</c:v>
                </c:pt>
                <c:pt idx="108">
                  <c:v>1670</c:v>
                </c:pt>
                <c:pt idx="109">
                  <c:v>1660</c:v>
                </c:pt>
                <c:pt idx="110">
                  <c:v>1698</c:v>
                </c:pt>
                <c:pt idx="111">
                  <c:v>1670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tx>
                <c:rich>
                  <a:bodyPr/>
                  <a:lstStyle/>
                  <a:p>
                    <a:fld id="{FD2C065B-3403-4EE1-956F-0091221A49D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6104-425A-AF38-9D46A1453BD8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2BC015A1-44FC-459F-9516-90EB8CE0331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6104-425A-AF38-9D46A1453BD8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C7792579-9996-43CA-B3A8-E39803B2783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6104-425A-AF38-9D46A1453BD8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EC02C5B4-46B6-4511-A06D-B4C392B5F0F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6104-425A-AF38-9D46A1453BD8}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fld id="{9F92BEC3-3860-44E3-BC16-A331FCD585D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6104-425A-AF38-9D46A1453BD8}"/>
                </c:ext>
              </c:extLst>
            </c:dLbl>
            <c:dLbl>
              <c:idx val="5"/>
              <c:layout/>
              <c:tx>
                <c:rich>
                  <a:bodyPr/>
                  <a:lstStyle/>
                  <a:p>
                    <a:fld id="{B49D75ED-127B-48FE-8349-36C5018E0F6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6104-425A-AF38-9D46A1453BD8}"/>
                </c:ext>
              </c:extLst>
            </c:dLbl>
            <c:dLbl>
              <c:idx val="6"/>
              <c:layout/>
              <c:tx>
                <c:rich>
                  <a:bodyPr/>
                  <a:lstStyle/>
                  <a:p>
                    <a:fld id="{A9F6274A-2F7C-46B9-9E37-6F36A2AF8D9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6104-425A-AF38-9D46A1453BD8}"/>
                </c:ext>
              </c:extLst>
            </c:dLbl>
            <c:dLbl>
              <c:idx val="7"/>
              <c:layout/>
              <c:tx>
                <c:rich>
                  <a:bodyPr/>
                  <a:lstStyle/>
                  <a:p>
                    <a:fld id="{D9FA925C-3462-43ED-A37A-ACBB48F7DE0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6104-425A-AF38-9D46A1453BD8}"/>
                </c:ext>
              </c:extLst>
            </c:dLbl>
            <c:dLbl>
              <c:idx val="8"/>
              <c:layout/>
              <c:tx>
                <c:rich>
                  <a:bodyPr/>
                  <a:lstStyle/>
                  <a:p>
                    <a:fld id="{6FAE02A6-8CD0-4E9C-A304-588227D943F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6104-425A-AF38-9D46A1453BD8}"/>
                </c:ext>
              </c:extLst>
            </c:dLbl>
            <c:dLbl>
              <c:idx val="9"/>
              <c:layout/>
              <c:tx>
                <c:rich>
                  <a:bodyPr/>
                  <a:lstStyle/>
                  <a:p>
                    <a:fld id="{2311F69C-0D1C-4B1E-ABAE-095DC12C241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6104-425A-AF38-9D46A1453BD8}"/>
                </c:ext>
              </c:extLst>
            </c:dLbl>
            <c:dLbl>
              <c:idx val="10"/>
              <c:layout/>
              <c:tx>
                <c:rich>
                  <a:bodyPr/>
                  <a:lstStyle/>
                  <a:p>
                    <a:fld id="{D746840F-A78F-4374-9B07-64ACE0B2D04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6104-425A-AF38-9D46A1453BD8}"/>
                </c:ext>
              </c:extLst>
            </c:dLbl>
            <c:dLbl>
              <c:idx val="11"/>
              <c:layout/>
              <c:tx>
                <c:rich>
                  <a:bodyPr/>
                  <a:lstStyle/>
                  <a:p>
                    <a:fld id="{8CAFB697-7971-4115-8784-65EB46BCBB3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6104-425A-AF38-9D46A1453BD8}"/>
                </c:ext>
              </c:extLst>
            </c:dLbl>
            <c:dLbl>
              <c:idx val="12"/>
              <c:layout/>
              <c:tx>
                <c:rich>
                  <a:bodyPr/>
                  <a:lstStyle/>
                  <a:p>
                    <a:fld id="{D41479B0-5A3E-449F-B67F-F31326E41F7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6104-425A-AF38-9D46A1453BD8}"/>
                </c:ext>
              </c:extLst>
            </c:dLbl>
            <c:dLbl>
              <c:idx val="13"/>
              <c:layout/>
              <c:tx>
                <c:rich>
                  <a:bodyPr/>
                  <a:lstStyle/>
                  <a:p>
                    <a:fld id="{24DC0891-A4EB-4FB8-B3EF-811C02AC8B5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E-6104-425A-AF38-9D46A1453BD8}"/>
                </c:ext>
              </c:extLst>
            </c:dLbl>
            <c:dLbl>
              <c:idx val="14"/>
              <c:layout/>
              <c:tx>
                <c:rich>
                  <a:bodyPr/>
                  <a:lstStyle/>
                  <a:p>
                    <a:fld id="{009E29DE-FE29-473F-8143-F518C7212B1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6104-425A-AF38-9D46A1453BD8}"/>
                </c:ext>
              </c:extLst>
            </c:dLbl>
            <c:dLbl>
              <c:idx val="15"/>
              <c:layout/>
              <c:tx>
                <c:rich>
                  <a:bodyPr/>
                  <a:lstStyle/>
                  <a:p>
                    <a:fld id="{B66D93F8-A3A7-47F9-A919-BC4570A371A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0-6104-425A-AF38-9D46A1453BD8}"/>
                </c:ext>
              </c:extLst>
            </c:dLbl>
            <c:dLbl>
              <c:idx val="16"/>
              <c:layout/>
              <c:tx>
                <c:rich>
                  <a:bodyPr/>
                  <a:lstStyle/>
                  <a:p>
                    <a:fld id="{688BB803-82F7-4B37-A2F7-C7CB5D4FCB6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1-6104-425A-AF38-9D46A1453BD8}"/>
                </c:ext>
              </c:extLst>
            </c:dLbl>
            <c:dLbl>
              <c:idx val="17"/>
              <c:layout/>
              <c:tx>
                <c:rich>
                  <a:bodyPr/>
                  <a:lstStyle/>
                  <a:p>
                    <a:fld id="{FAC7936A-882F-4D4F-86A5-A526E52B49A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2-6104-425A-AF38-9D46A1453BD8}"/>
                </c:ext>
              </c:extLst>
            </c:dLbl>
            <c:dLbl>
              <c:idx val="18"/>
              <c:layout/>
              <c:tx>
                <c:rich>
                  <a:bodyPr/>
                  <a:lstStyle/>
                  <a:p>
                    <a:fld id="{062E45D6-77D1-4CCD-81B7-36BFE75485D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3-6104-425A-AF38-9D46A1453BD8}"/>
                </c:ext>
              </c:extLst>
            </c:dLbl>
            <c:dLbl>
              <c:idx val="19"/>
              <c:layout/>
              <c:tx>
                <c:rich>
                  <a:bodyPr/>
                  <a:lstStyle/>
                  <a:p>
                    <a:fld id="{FFC86E88-22AF-489C-92AC-0C5A2F4035E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4-6104-425A-AF38-9D46A1453BD8}"/>
                </c:ext>
              </c:extLst>
            </c:dLbl>
            <c:dLbl>
              <c:idx val="20"/>
              <c:layout/>
              <c:tx>
                <c:rich>
                  <a:bodyPr/>
                  <a:lstStyle/>
                  <a:p>
                    <a:fld id="{2EA88415-E89E-4A35-83CA-B46D1A2F72D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5-6104-425A-AF38-9D46A1453BD8}"/>
                </c:ext>
              </c:extLst>
            </c:dLbl>
            <c:dLbl>
              <c:idx val="21"/>
              <c:layout/>
              <c:tx>
                <c:rich>
                  <a:bodyPr/>
                  <a:lstStyle/>
                  <a:p>
                    <a:fld id="{6CDA569F-3B52-45F8-9286-D8465A40B09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6-6104-425A-AF38-9D46A1453BD8}"/>
                </c:ext>
              </c:extLst>
            </c:dLbl>
            <c:dLbl>
              <c:idx val="22"/>
              <c:layout/>
              <c:tx>
                <c:rich>
                  <a:bodyPr/>
                  <a:lstStyle/>
                  <a:p>
                    <a:fld id="{185786AC-B866-420A-844E-AF565AD7D4E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7-6104-425A-AF38-9D46A1453BD8}"/>
                </c:ext>
              </c:extLst>
            </c:dLbl>
            <c:dLbl>
              <c:idx val="23"/>
              <c:layout/>
              <c:tx>
                <c:rich>
                  <a:bodyPr/>
                  <a:lstStyle/>
                  <a:p>
                    <a:fld id="{AEC41859-C8A0-44F1-87F4-2221E52C10A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8-6104-425A-AF38-9D46A1453BD8}"/>
                </c:ext>
              </c:extLst>
            </c:dLbl>
            <c:dLbl>
              <c:idx val="24"/>
              <c:layout/>
              <c:tx>
                <c:rich>
                  <a:bodyPr/>
                  <a:lstStyle/>
                  <a:p>
                    <a:fld id="{14A16954-473A-48A9-B7D8-136D9F00484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9-6104-425A-AF38-9D46A1453BD8}"/>
                </c:ext>
              </c:extLst>
            </c:dLbl>
            <c:dLbl>
              <c:idx val="25"/>
              <c:layout/>
              <c:tx>
                <c:rich>
                  <a:bodyPr/>
                  <a:lstStyle/>
                  <a:p>
                    <a:fld id="{FAB78EA4-614D-4603-AC54-354ADDCB2AC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A-6104-425A-AF38-9D46A1453BD8}"/>
                </c:ext>
              </c:extLst>
            </c:dLbl>
            <c:dLbl>
              <c:idx val="26"/>
              <c:layout/>
              <c:tx>
                <c:rich>
                  <a:bodyPr/>
                  <a:lstStyle/>
                  <a:p>
                    <a:fld id="{89090543-2E3F-4052-8ED3-3880F102EBA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B-6104-425A-AF38-9D46A1453BD8}"/>
                </c:ext>
              </c:extLst>
            </c:dLbl>
            <c:dLbl>
              <c:idx val="27"/>
              <c:layout/>
              <c:tx>
                <c:rich>
                  <a:bodyPr/>
                  <a:lstStyle/>
                  <a:p>
                    <a:fld id="{6967AD27-0B5B-43C6-8998-4E23A42C619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C-6104-425A-AF38-9D46A1453BD8}"/>
                </c:ext>
              </c:extLst>
            </c:dLbl>
            <c:dLbl>
              <c:idx val="28"/>
              <c:layout/>
              <c:tx>
                <c:rich>
                  <a:bodyPr/>
                  <a:lstStyle/>
                  <a:p>
                    <a:fld id="{C7B54486-A658-4C56-8919-3ED2B770A36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D-6104-425A-AF38-9D46A1453BD8}"/>
                </c:ext>
              </c:extLst>
            </c:dLbl>
            <c:dLbl>
              <c:idx val="29"/>
              <c:layout/>
              <c:tx>
                <c:rich>
                  <a:bodyPr/>
                  <a:lstStyle/>
                  <a:p>
                    <a:fld id="{DBAB21A8-B3F3-4F8D-8819-CC9C30B1260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E-6104-425A-AF38-9D46A1453BD8}"/>
                </c:ext>
              </c:extLst>
            </c:dLbl>
            <c:dLbl>
              <c:idx val="30"/>
              <c:layout/>
              <c:tx>
                <c:rich>
                  <a:bodyPr/>
                  <a:lstStyle/>
                  <a:p>
                    <a:fld id="{44FC9F6E-997B-4A28-AED0-AF13DB1B7F8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F-6104-425A-AF38-9D46A1453BD8}"/>
                </c:ext>
              </c:extLst>
            </c:dLbl>
            <c:dLbl>
              <c:idx val="31"/>
              <c:layout/>
              <c:tx>
                <c:rich>
                  <a:bodyPr/>
                  <a:lstStyle/>
                  <a:p>
                    <a:fld id="{747328EB-5F56-48C1-B796-CCE01DF9575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0-6104-425A-AF38-9D46A1453BD8}"/>
                </c:ext>
              </c:extLst>
            </c:dLbl>
            <c:dLbl>
              <c:idx val="32"/>
              <c:layout/>
              <c:tx>
                <c:rich>
                  <a:bodyPr/>
                  <a:lstStyle/>
                  <a:p>
                    <a:fld id="{8121E30C-5592-42E2-BD32-6E048292079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1-6104-425A-AF38-9D46A1453BD8}"/>
                </c:ext>
              </c:extLst>
            </c:dLbl>
            <c:dLbl>
              <c:idx val="33"/>
              <c:layout/>
              <c:tx>
                <c:rich>
                  <a:bodyPr/>
                  <a:lstStyle/>
                  <a:p>
                    <a:fld id="{75AF783D-2D39-4C0E-A7B6-CDAD2AAB784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2-6104-425A-AF38-9D46A1453BD8}"/>
                </c:ext>
              </c:extLst>
            </c:dLbl>
            <c:dLbl>
              <c:idx val="34"/>
              <c:layout/>
              <c:tx>
                <c:rich>
                  <a:bodyPr/>
                  <a:lstStyle/>
                  <a:p>
                    <a:fld id="{AD4EF1E0-26C0-41E7-A14E-EE9C00B5CE6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3-6104-425A-AF38-9D46A1453BD8}"/>
                </c:ext>
              </c:extLst>
            </c:dLbl>
            <c:dLbl>
              <c:idx val="35"/>
              <c:layout/>
              <c:tx>
                <c:rich>
                  <a:bodyPr/>
                  <a:lstStyle/>
                  <a:p>
                    <a:fld id="{9319D48F-AFAC-43D3-9F71-30D18ADEC24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4-6104-425A-AF38-9D46A1453BD8}"/>
                </c:ext>
              </c:extLst>
            </c:dLbl>
            <c:dLbl>
              <c:idx val="36"/>
              <c:layout/>
              <c:tx>
                <c:rich>
                  <a:bodyPr/>
                  <a:lstStyle/>
                  <a:p>
                    <a:fld id="{268C40D9-9055-4107-8D79-A5EEE79810B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5-6104-425A-AF38-9D46A1453BD8}"/>
                </c:ext>
              </c:extLst>
            </c:dLbl>
            <c:dLbl>
              <c:idx val="37"/>
              <c:layout/>
              <c:tx>
                <c:rich>
                  <a:bodyPr/>
                  <a:lstStyle/>
                  <a:p>
                    <a:fld id="{C81305AA-C178-4FFD-A6F6-4EF5D3D62AD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6-6104-425A-AF38-9D46A1453BD8}"/>
                </c:ext>
              </c:extLst>
            </c:dLbl>
            <c:dLbl>
              <c:idx val="38"/>
              <c:layout/>
              <c:tx>
                <c:rich>
                  <a:bodyPr/>
                  <a:lstStyle/>
                  <a:p>
                    <a:fld id="{332B676F-3C2D-411C-828B-A25C0DC8FC2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7-6104-425A-AF38-9D46A1453BD8}"/>
                </c:ext>
              </c:extLst>
            </c:dLbl>
            <c:dLbl>
              <c:idx val="39"/>
              <c:layout/>
              <c:tx>
                <c:rich>
                  <a:bodyPr/>
                  <a:lstStyle/>
                  <a:p>
                    <a:fld id="{48379CFE-44A4-4AD7-A607-9F32C3DE2FB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8-6104-425A-AF38-9D46A1453BD8}"/>
                </c:ext>
              </c:extLst>
            </c:dLbl>
            <c:dLbl>
              <c:idx val="40"/>
              <c:layout/>
              <c:tx>
                <c:rich>
                  <a:bodyPr/>
                  <a:lstStyle/>
                  <a:p>
                    <a:fld id="{870D26F4-B5D2-4EDD-9346-96F84ED6D17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9-6104-425A-AF38-9D46A1453BD8}"/>
                </c:ext>
              </c:extLst>
            </c:dLbl>
            <c:dLbl>
              <c:idx val="41"/>
              <c:layout/>
              <c:tx>
                <c:rich>
                  <a:bodyPr/>
                  <a:lstStyle/>
                  <a:p>
                    <a:fld id="{DB9C7CCB-0A49-45CB-8C27-EE3F78B03D8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A-6104-425A-AF38-9D46A1453BD8}"/>
                </c:ext>
              </c:extLst>
            </c:dLbl>
            <c:dLbl>
              <c:idx val="42"/>
              <c:layout/>
              <c:tx>
                <c:rich>
                  <a:bodyPr/>
                  <a:lstStyle/>
                  <a:p>
                    <a:fld id="{AF25FE2D-1B11-4BC6-A1E0-0DCE98A2FE9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B-6104-425A-AF38-9D46A1453BD8}"/>
                </c:ext>
              </c:extLst>
            </c:dLbl>
            <c:dLbl>
              <c:idx val="43"/>
              <c:layout/>
              <c:tx>
                <c:rich>
                  <a:bodyPr/>
                  <a:lstStyle/>
                  <a:p>
                    <a:fld id="{27CBA3E8-9E5A-4262-B237-BA54681BABF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C-6104-425A-AF38-9D46A1453BD8}"/>
                </c:ext>
              </c:extLst>
            </c:dLbl>
            <c:dLbl>
              <c:idx val="44"/>
              <c:layout/>
              <c:tx>
                <c:rich>
                  <a:bodyPr/>
                  <a:lstStyle/>
                  <a:p>
                    <a:fld id="{267C0F2D-C867-4557-A890-35C00845EE1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D-6104-425A-AF38-9D46A1453BD8}"/>
                </c:ext>
              </c:extLst>
            </c:dLbl>
            <c:dLbl>
              <c:idx val="45"/>
              <c:layout/>
              <c:tx>
                <c:rich>
                  <a:bodyPr/>
                  <a:lstStyle/>
                  <a:p>
                    <a:fld id="{635459FB-9EF6-4607-BE98-E9F1F1FCC6B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E-6104-425A-AF38-9D46A1453BD8}"/>
                </c:ext>
              </c:extLst>
            </c:dLbl>
            <c:dLbl>
              <c:idx val="46"/>
              <c:layout/>
              <c:tx>
                <c:rich>
                  <a:bodyPr/>
                  <a:lstStyle/>
                  <a:p>
                    <a:fld id="{4B3678EA-007E-4C19-8314-3CFEA789C31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F-6104-425A-AF38-9D46A1453BD8}"/>
                </c:ext>
              </c:extLst>
            </c:dLbl>
            <c:dLbl>
              <c:idx val="47"/>
              <c:layout/>
              <c:tx>
                <c:rich>
                  <a:bodyPr/>
                  <a:lstStyle/>
                  <a:p>
                    <a:fld id="{B4D2C86B-F3DE-4FEB-B373-4CEE9D250AB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0-6104-425A-AF38-9D46A1453BD8}"/>
                </c:ext>
              </c:extLst>
            </c:dLbl>
            <c:dLbl>
              <c:idx val="48"/>
              <c:layout/>
              <c:tx>
                <c:rich>
                  <a:bodyPr/>
                  <a:lstStyle/>
                  <a:p>
                    <a:fld id="{E76CE57B-5903-4F71-A0B6-FE638C0C912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1-6104-425A-AF38-9D46A1453BD8}"/>
                </c:ext>
              </c:extLst>
            </c:dLbl>
            <c:dLbl>
              <c:idx val="49"/>
              <c:layout/>
              <c:tx>
                <c:rich>
                  <a:bodyPr/>
                  <a:lstStyle/>
                  <a:p>
                    <a:fld id="{28FD7070-D0D2-4FF1-A6F9-FE0B5CCFCD6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2-6104-425A-AF38-9D46A1453BD8}"/>
                </c:ext>
              </c:extLst>
            </c:dLbl>
            <c:dLbl>
              <c:idx val="50"/>
              <c:layout/>
              <c:tx>
                <c:rich>
                  <a:bodyPr/>
                  <a:lstStyle/>
                  <a:p>
                    <a:fld id="{8D7B7BBD-DF91-444D-8143-7EDD28C4D09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3-6104-425A-AF38-9D46A1453BD8}"/>
                </c:ext>
              </c:extLst>
            </c:dLbl>
            <c:dLbl>
              <c:idx val="51"/>
              <c:layout/>
              <c:tx>
                <c:rich>
                  <a:bodyPr/>
                  <a:lstStyle/>
                  <a:p>
                    <a:fld id="{3200C8A3-6D2C-40CC-B98A-61D7F648F3B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4-6104-425A-AF38-9D46A1453BD8}"/>
                </c:ext>
              </c:extLst>
            </c:dLbl>
            <c:dLbl>
              <c:idx val="52"/>
              <c:layout/>
              <c:tx>
                <c:rich>
                  <a:bodyPr/>
                  <a:lstStyle/>
                  <a:p>
                    <a:fld id="{0054F1DE-4058-48D9-B8DE-FAC586ED9D9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5-6104-425A-AF38-9D46A1453BD8}"/>
                </c:ext>
              </c:extLst>
            </c:dLbl>
            <c:dLbl>
              <c:idx val="53"/>
              <c:layout/>
              <c:tx>
                <c:rich>
                  <a:bodyPr/>
                  <a:lstStyle/>
                  <a:p>
                    <a:fld id="{FA227CB1-BED5-4441-9849-12D0099E314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6-6104-425A-AF38-9D46A1453BD8}"/>
                </c:ext>
              </c:extLst>
            </c:dLbl>
            <c:dLbl>
              <c:idx val="54"/>
              <c:layout/>
              <c:tx>
                <c:rich>
                  <a:bodyPr/>
                  <a:lstStyle/>
                  <a:p>
                    <a:fld id="{DB6AA231-649A-447E-BE63-F0DD35BD1AB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7-6104-425A-AF38-9D46A1453BD8}"/>
                </c:ext>
              </c:extLst>
            </c:dLbl>
            <c:dLbl>
              <c:idx val="55"/>
              <c:layout/>
              <c:tx>
                <c:rich>
                  <a:bodyPr/>
                  <a:lstStyle/>
                  <a:p>
                    <a:fld id="{581E4AE9-6115-46B2-B2F4-8A294243975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8-6104-425A-AF38-9D46A1453BD8}"/>
                </c:ext>
              </c:extLst>
            </c:dLbl>
            <c:dLbl>
              <c:idx val="56"/>
              <c:layout/>
              <c:tx>
                <c:rich>
                  <a:bodyPr/>
                  <a:lstStyle/>
                  <a:p>
                    <a:fld id="{84C73E01-8F0F-4219-9DE1-089543DB96D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9-6104-425A-AF38-9D46A1453BD8}"/>
                </c:ext>
              </c:extLst>
            </c:dLbl>
            <c:dLbl>
              <c:idx val="57"/>
              <c:layout/>
              <c:tx>
                <c:rich>
                  <a:bodyPr/>
                  <a:lstStyle/>
                  <a:p>
                    <a:fld id="{18C92C00-7D01-49BB-8881-559E3889D50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A-6104-425A-AF38-9D46A1453BD8}"/>
                </c:ext>
              </c:extLst>
            </c:dLbl>
            <c:dLbl>
              <c:idx val="58"/>
              <c:layout/>
              <c:tx>
                <c:rich>
                  <a:bodyPr/>
                  <a:lstStyle/>
                  <a:p>
                    <a:fld id="{4B546267-5DAE-4758-ABA0-601EDE34E99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B-6104-425A-AF38-9D46A1453BD8}"/>
                </c:ext>
              </c:extLst>
            </c:dLbl>
            <c:dLbl>
              <c:idx val="59"/>
              <c:layout/>
              <c:tx>
                <c:rich>
                  <a:bodyPr/>
                  <a:lstStyle/>
                  <a:p>
                    <a:fld id="{6206FA7E-42D5-4C03-95B9-04A25203EBF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C-6104-425A-AF38-9D46A1453BD8}"/>
                </c:ext>
              </c:extLst>
            </c:dLbl>
            <c:dLbl>
              <c:idx val="60"/>
              <c:layout/>
              <c:tx>
                <c:rich>
                  <a:bodyPr/>
                  <a:lstStyle/>
                  <a:p>
                    <a:fld id="{86BA30D1-36D2-44C8-A383-AFD426202C7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D-6104-425A-AF38-9D46A1453BD8}"/>
                </c:ext>
              </c:extLst>
            </c:dLbl>
            <c:dLbl>
              <c:idx val="61"/>
              <c:layout/>
              <c:tx>
                <c:rich>
                  <a:bodyPr/>
                  <a:lstStyle/>
                  <a:p>
                    <a:fld id="{6BD6E3B6-28ED-464B-8C89-5B9735927FE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E-6104-425A-AF38-9D46A1453BD8}"/>
                </c:ext>
              </c:extLst>
            </c:dLbl>
            <c:dLbl>
              <c:idx val="62"/>
              <c:layout/>
              <c:tx>
                <c:rich>
                  <a:bodyPr/>
                  <a:lstStyle/>
                  <a:p>
                    <a:fld id="{79DDF608-67ED-43E5-BB7D-FE81DF920AE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F-6104-425A-AF38-9D46A1453BD8}"/>
                </c:ext>
              </c:extLst>
            </c:dLbl>
            <c:dLbl>
              <c:idx val="63"/>
              <c:layout/>
              <c:tx>
                <c:rich>
                  <a:bodyPr/>
                  <a:lstStyle/>
                  <a:p>
                    <a:fld id="{60CBF221-D4FE-492D-986C-CF6871DE307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0-6104-425A-AF38-9D46A1453BD8}"/>
                </c:ext>
              </c:extLst>
            </c:dLbl>
            <c:dLbl>
              <c:idx val="64"/>
              <c:layout/>
              <c:tx>
                <c:rich>
                  <a:bodyPr/>
                  <a:lstStyle/>
                  <a:p>
                    <a:fld id="{A517C14D-6F50-41A2-8E54-D14899FBB0E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1-6104-425A-AF38-9D46A1453BD8}"/>
                </c:ext>
              </c:extLst>
            </c:dLbl>
            <c:dLbl>
              <c:idx val="65"/>
              <c:layout/>
              <c:tx>
                <c:rich>
                  <a:bodyPr/>
                  <a:lstStyle/>
                  <a:p>
                    <a:fld id="{B826F64F-789F-4019-B726-BF97F6A6480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2-6104-425A-AF38-9D46A1453BD8}"/>
                </c:ext>
              </c:extLst>
            </c:dLbl>
            <c:dLbl>
              <c:idx val="66"/>
              <c:layout/>
              <c:tx>
                <c:rich>
                  <a:bodyPr/>
                  <a:lstStyle/>
                  <a:p>
                    <a:fld id="{160109E2-D632-46C8-B5CE-F15F22F5AD8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3-6104-425A-AF38-9D46A1453BD8}"/>
                </c:ext>
              </c:extLst>
            </c:dLbl>
            <c:dLbl>
              <c:idx val="67"/>
              <c:layout/>
              <c:tx>
                <c:rich>
                  <a:bodyPr/>
                  <a:lstStyle/>
                  <a:p>
                    <a:fld id="{39450E9A-0DE8-4A8E-BBE1-17420E576DA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4-6104-425A-AF38-9D46A1453BD8}"/>
                </c:ext>
              </c:extLst>
            </c:dLbl>
            <c:dLbl>
              <c:idx val="68"/>
              <c:layout/>
              <c:tx>
                <c:rich>
                  <a:bodyPr/>
                  <a:lstStyle/>
                  <a:p>
                    <a:fld id="{9CAE10DE-EF3A-4037-BE0A-30C75E1ECD1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5-6104-425A-AF38-9D46A1453BD8}"/>
                </c:ext>
              </c:extLst>
            </c:dLbl>
            <c:dLbl>
              <c:idx val="69"/>
              <c:layout/>
              <c:tx>
                <c:rich>
                  <a:bodyPr/>
                  <a:lstStyle/>
                  <a:p>
                    <a:fld id="{86DA1632-8C01-4C58-9893-D4904D3AD61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6-6104-425A-AF38-9D46A1453BD8}"/>
                </c:ext>
              </c:extLst>
            </c:dLbl>
            <c:dLbl>
              <c:idx val="70"/>
              <c:layout/>
              <c:tx>
                <c:rich>
                  <a:bodyPr/>
                  <a:lstStyle/>
                  <a:p>
                    <a:fld id="{0089C13E-0BA4-4175-BC76-4D028B49841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7-6104-425A-AF38-9D46A1453BD8}"/>
                </c:ext>
              </c:extLst>
            </c:dLbl>
            <c:dLbl>
              <c:idx val="71"/>
              <c:layout/>
              <c:tx>
                <c:rich>
                  <a:bodyPr/>
                  <a:lstStyle/>
                  <a:p>
                    <a:fld id="{1895A93C-FE13-4E4F-9B6E-3C1E724997F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8-6104-425A-AF38-9D46A1453BD8}"/>
                </c:ext>
              </c:extLst>
            </c:dLbl>
            <c:dLbl>
              <c:idx val="72"/>
              <c:layout/>
              <c:tx>
                <c:rich>
                  <a:bodyPr/>
                  <a:lstStyle/>
                  <a:p>
                    <a:fld id="{3C560039-334E-4705-9BAD-8287210FBBA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9-6104-425A-AF38-9D46A1453BD8}"/>
                </c:ext>
              </c:extLst>
            </c:dLbl>
            <c:dLbl>
              <c:idx val="73"/>
              <c:layout/>
              <c:tx>
                <c:rich>
                  <a:bodyPr/>
                  <a:lstStyle/>
                  <a:p>
                    <a:fld id="{119F167B-D711-4C29-8F64-54994A90F73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A-6104-425A-AF38-9D46A1453BD8}"/>
                </c:ext>
              </c:extLst>
            </c:dLbl>
            <c:dLbl>
              <c:idx val="74"/>
              <c:layout/>
              <c:tx>
                <c:rich>
                  <a:bodyPr/>
                  <a:lstStyle/>
                  <a:p>
                    <a:fld id="{8DA65C73-0775-4937-A054-4D047D646D6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B-6104-425A-AF38-9D46A1453BD8}"/>
                </c:ext>
              </c:extLst>
            </c:dLbl>
            <c:dLbl>
              <c:idx val="75"/>
              <c:layout/>
              <c:tx>
                <c:rich>
                  <a:bodyPr/>
                  <a:lstStyle/>
                  <a:p>
                    <a:fld id="{43EDD26A-993E-4FC9-BA56-61A843D8F6A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C-6104-425A-AF38-9D46A1453BD8}"/>
                </c:ext>
              </c:extLst>
            </c:dLbl>
            <c:dLbl>
              <c:idx val="76"/>
              <c:layout/>
              <c:tx>
                <c:rich>
                  <a:bodyPr/>
                  <a:lstStyle/>
                  <a:p>
                    <a:fld id="{05197CA3-47D3-4ED7-84C1-5112C9DDA69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D-6104-425A-AF38-9D46A1453BD8}"/>
                </c:ext>
              </c:extLst>
            </c:dLbl>
            <c:dLbl>
              <c:idx val="7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E-6104-425A-AF38-9D46A1453BD8}"/>
                </c:ext>
              </c:extLst>
            </c:dLbl>
            <c:dLbl>
              <c:idx val="7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F-6104-425A-AF38-9D46A1453BD8}"/>
                </c:ext>
              </c:extLst>
            </c:dLbl>
            <c:dLbl>
              <c:idx val="7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0-6104-425A-AF38-9D46A1453BD8}"/>
                </c:ext>
              </c:extLst>
            </c:dLbl>
            <c:dLbl>
              <c:idx val="8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1-6104-425A-AF38-9D46A1453BD8}"/>
                </c:ext>
              </c:extLst>
            </c:dLbl>
            <c:dLbl>
              <c:idx val="8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2-6104-425A-AF38-9D46A1453BD8}"/>
                </c:ext>
              </c:extLst>
            </c:dLbl>
            <c:dLbl>
              <c:idx val="8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3-6104-425A-AF38-9D46A1453BD8}"/>
                </c:ext>
              </c:extLst>
            </c:dLbl>
            <c:dLbl>
              <c:idx val="83"/>
              <c:layout/>
              <c:tx>
                <c:rich>
                  <a:bodyPr/>
                  <a:lstStyle/>
                  <a:p>
                    <a:fld id="{AB292E37-143B-416A-8729-9E02A65ACA5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4-6104-425A-AF38-9D46A1453BD8}"/>
                </c:ext>
              </c:extLst>
            </c:dLbl>
            <c:dLbl>
              <c:idx val="84"/>
              <c:layout/>
              <c:tx>
                <c:rich>
                  <a:bodyPr/>
                  <a:lstStyle/>
                  <a:p>
                    <a:fld id="{54D594CA-459D-4ABD-83DE-7D3B1FED1DD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5-6104-425A-AF38-9D46A1453BD8}"/>
                </c:ext>
              </c:extLst>
            </c:dLbl>
            <c:dLbl>
              <c:idx val="8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6-6104-425A-AF38-9D46A1453BD8}"/>
                </c:ext>
              </c:extLst>
            </c:dLbl>
            <c:dLbl>
              <c:idx val="86"/>
              <c:layout>
                <c:manualLayout>
                  <c:x val="-2.9485147308748204E-2"/>
                  <c:y val="-8.669030050761134E-2"/>
                </c:manualLayout>
              </c:layout>
              <c:tx>
                <c:rich>
                  <a:bodyPr/>
                  <a:lstStyle/>
                  <a:p>
                    <a:fld id="{21DBD07E-964D-4BA5-8F46-666F4EC70BD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7-6104-425A-AF38-9D46A1453BD8}"/>
                </c:ext>
              </c:extLst>
            </c:dLbl>
            <c:dLbl>
              <c:idx val="87"/>
              <c:layout/>
              <c:tx>
                <c:rich>
                  <a:bodyPr/>
                  <a:lstStyle/>
                  <a:p>
                    <a:fld id="{4DF12A11-8BF1-4D93-B48C-5A40153160F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8-6104-425A-AF38-9D46A1453BD8}"/>
                </c:ext>
              </c:extLst>
            </c:dLbl>
            <c:dLbl>
              <c:idx val="88"/>
              <c:layout/>
              <c:tx>
                <c:rich>
                  <a:bodyPr/>
                  <a:lstStyle/>
                  <a:p>
                    <a:fld id="{90D76A53-550D-482C-A10C-954905F4C90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9-6104-425A-AF38-9D46A1453BD8}"/>
                </c:ext>
              </c:extLst>
            </c:dLbl>
            <c:dLbl>
              <c:idx val="89"/>
              <c:layout/>
              <c:tx>
                <c:rich>
                  <a:bodyPr/>
                  <a:lstStyle/>
                  <a:p>
                    <a:fld id="{DD22F3E7-D81C-4619-B3B2-AD1E8FC095C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A-6104-425A-AF38-9D46A1453BD8}"/>
                </c:ext>
              </c:extLst>
            </c:dLbl>
            <c:dLbl>
              <c:idx val="90"/>
              <c:layout/>
              <c:tx>
                <c:rich>
                  <a:bodyPr/>
                  <a:lstStyle/>
                  <a:p>
                    <a:fld id="{C26C8E31-E343-4C9D-904B-8DD6AE091E9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B-6104-425A-AF38-9D46A1453BD8}"/>
                </c:ext>
              </c:extLst>
            </c:dLbl>
            <c:dLbl>
              <c:idx val="91"/>
              <c:layout/>
              <c:tx>
                <c:rich>
                  <a:bodyPr/>
                  <a:lstStyle/>
                  <a:p>
                    <a:fld id="{31136330-9835-4968-9D66-5038D1E5DF5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C-6104-425A-AF38-9D46A1453BD8}"/>
                </c:ext>
              </c:extLst>
            </c:dLbl>
            <c:dLbl>
              <c:idx val="92"/>
              <c:layout/>
              <c:tx>
                <c:rich>
                  <a:bodyPr/>
                  <a:lstStyle/>
                  <a:p>
                    <a:fld id="{DAE5864B-5649-4AD0-AA91-C7D22499949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D-6104-425A-AF38-9D46A1453BD8}"/>
                </c:ext>
              </c:extLst>
            </c:dLbl>
            <c:dLbl>
              <c:idx val="93"/>
              <c:layout/>
              <c:tx>
                <c:rich>
                  <a:bodyPr/>
                  <a:lstStyle/>
                  <a:p>
                    <a:fld id="{ABA9C989-31E9-47BB-AEFF-1AE803BE747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E-6104-425A-AF38-9D46A1453BD8}"/>
                </c:ext>
              </c:extLst>
            </c:dLbl>
            <c:dLbl>
              <c:idx val="94"/>
              <c:layout/>
              <c:tx>
                <c:rich>
                  <a:bodyPr/>
                  <a:lstStyle/>
                  <a:p>
                    <a:fld id="{F4EF35D0-0410-42E0-B3FE-8D6035F8575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F-6104-425A-AF38-9D46A1453BD8}"/>
                </c:ext>
              </c:extLst>
            </c:dLbl>
            <c:dLbl>
              <c:idx val="95"/>
              <c:layout/>
              <c:tx>
                <c:rich>
                  <a:bodyPr/>
                  <a:lstStyle/>
                  <a:p>
                    <a:fld id="{99F47305-B578-4696-A7F1-03E1A548481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0-6104-425A-AF38-9D46A1453BD8}"/>
                </c:ext>
              </c:extLst>
            </c:dLbl>
            <c:dLbl>
              <c:idx val="96"/>
              <c:layout/>
              <c:tx>
                <c:rich>
                  <a:bodyPr/>
                  <a:lstStyle/>
                  <a:p>
                    <a:fld id="{7FEF0C97-1CF4-4BEA-8441-E94EFE72CF1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1-6104-425A-AF38-9D46A1453BD8}"/>
                </c:ext>
              </c:extLst>
            </c:dLbl>
            <c:dLbl>
              <c:idx val="97"/>
              <c:layout/>
              <c:tx>
                <c:rich>
                  <a:bodyPr/>
                  <a:lstStyle/>
                  <a:p>
                    <a:fld id="{F9308FF1-7884-45D2-A37D-1122AF7D584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2-6104-425A-AF38-9D46A1453BD8}"/>
                </c:ext>
              </c:extLst>
            </c:dLbl>
            <c:dLbl>
              <c:idx val="98"/>
              <c:layout/>
              <c:tx>
                <c:rich>
                  <a:bodyPr/>
                  <a:lstStyle/>
                  <a:p>
                    <a:fld id="{1356FF3F-C609-4B18-B8A4-92F24C1FA53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3-6104-425A-AF38-9D46A1453BD8}"/>
                </c:ext>
              </c:extLst>
            </c:dLbl>
            <c:dLbl>
              <c:idx val="99"/>
              <c:layout/>
              <c:tx>
                <c:rich>
                  <a:bodyPr/>
                  <a:lstStyle/>
                  <a:p>
                    <a:fld id="{0361B124-1B10-421F-9DB2-22542475FC4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4-6104-425A-AF38-9D46A1453BD8}"/>
                </c:ext>
              </c:extLst>
            </c:dLbl>
            <c:dLbl>
              <c:idx val="100"/>
              <c:layout/>
              <c:tx>
                <c:rich>
                  <a:bodyPr/>
                  <a:lstStyle/>
                  <a:p>
                    <a:fld id="{5A28DD83-5AFF-411F-AD2A-DD46814367F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5-6104-425A-AF38-9D46A1453BD8}"/>
                </c:ext>
              </c:extLst>
            </c:dLbl>
            <c:dLbl>
              <c:idx val="101"/>
              <c:layout/>
              <c:tx>
                <c:rich>
                  <a:bodyPr/>
                  <a:lstStyle/>
                  <a:p>
                    <a:fld id="{5506B635-BFD3-4380-8003-E38C65730D4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6-6104-425A-AF38-9D46A1453BD8}"/>
                </c:ext>
              </c:extLst>
            </c:dLbl>
            <c:dLbl>
              <c:idx val="102"/>
              <c:layout/>
              <c:tx>
                <c:rich>
                  <a:bodyPr/>
                  <a:lstStyle/>
                  <a:p>
                    <a:fld id="{E69F53AC-5EED-4F83-B9FE-D69C2F5250B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7-6104-425A-AF38-9D46A1453BD8}"/>
                </c:ext>
              </c:extLst>
            </c:dLbl>
            <c:dLbl>
              <c:idx val="103"/>
              <c:layout/>
              <c:tx>
                <c:rich>
                  <a:bodyPr/>
                  <a:lstStyle/>
                  <a:p>
                    <a:fld id="{0B9DC86C-C645-4C06-A4D1-D3F1AB37787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8-6104-425A-AF38-9D46A1453BD8}"/>
                </c:ext>
              </c:extLst>
            </c:dLbl>
            <c:dLbl>
              <c:idx val="104"/>
              <c:layout/>
              <c:tx>
                <c:rich>
                  <a:bodyPr/>
                  <a:lstStyle/>
                  <a:p>
                    <a:fld id="{9D9DF168-E7CB-4BE6-81A6-76964DEC5FA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9-6104-425A-AF38-9D46A1453BD8}"/>
                </c:ext>
              </c:extLst>
            </c:dLbl>
            <c:dLbl>
              <c:idx val="105"/>
              <c:layout/>
              <c:tx>
                <c:rich>
                  <a:bodyPr/>
                  <a:lstStyle/>
                  <a:p>
                    <a:fld id="{9E65C7CA-DAB4-49D6-9FE0-CF43F51E1F6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A-6104-425A-AF38-9D46A1453BD8}"/>
                </c:ext>
              </c:extLst>
            </c:dLbl>
            <c:dLbl>
              <c:idx val="106"/>
              <c:layout/>
              <c:tx>
                <c:rich>
                  <a:bodyPr/>
                  <a:lstStyle/>
                  <a:p>
                    <a:fld id="{C0C2B670-B163-4654-AE8F-13D71C5007E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B-6104-425A-AF38-9D46A1453BD8}"/>
                </c:ext>
              </c:extLst>
            </c:dLbl>
            <c:dLbl>
              <c:idx val="107"/>
              <c:layout/>
              <c:tx>
                <c:rich>
                  <a:bodyPr/>
                  <a:lstStyle/>
                  <a:p>
                    <a:fld id="{EFD9348B-CE9B-4EDE-9E66-07CD5D10BF3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C-6104-425A-AF38-9D46A1453BD8}"/>
                </c:ext>
              </c:extLst>
            </c:dLbl>
            <c:dLbl>
              <c:idx val="108"/>
              <c:layout/>
              <c:tx>
                <c:rich>
                  <a:bodyPr/>
                  <a:lstStyle/>
                  <a:p>
                    <a:fld id="{E60EAA00-C9DB-4349-8AC8-4EBAA95A45A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B617-451F-A564-A9B81EED312E}"/>
                </c:ext>
              </c:extLst>
            </c:dLbl>
            <c:dLbl>
              <c:idx val="109"/>
              <c:layout/>
              <c:tx>
                <c:rich>
                  <a:bodyPr/>
                  <a:lstStyle/>
                  <a:p>
                    <a:fld id="{D7492519-449C-47E0-956A-45EA0FCB64C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0B30-4AD7-824F-7D49E21179E2}"/>
                </c:ext>
              </c:extLst>
            </c:dLbl>
            <c:dLbl>
              <c:idx val="110"/>
              <c:layout/>
              <c:tx>
                <c:rich>
                  <a:bodyPr/>
                  <a:lstStyle/>
                  <a:p>
                    <a:fld id="{660120D2-A0C1-40B9-889C-2D441C3311A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1103-409A-8827-D62638AC23BD}"/>
                </c:ext>
              </c:extLst>
            </c:dLbl>
            <c:dLbl>
              <c:idx val="111"/>
              <c:layout>
                <c:manualLayout>
                  <c:x val="-1.1474327929833909E-2"/>
                  <c:y val="-9.11808717224133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EAAF-4E7E-9B76-04D92264176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numRef>
              <c:f>Sheet1!$A$2:$A$113</c:f>
              <c:numCache>
                <c:formatCode>m/d/yyyy</c:formatCode>
                <c:ptCount val="11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</c:numCache>
            </c:numRef>
          </c:cat>
          <c:val>
            <c:numRef>
              <c:f>Sheet1!$B$2:$B$113</c:f>
              <c:numCache>
                <c:formatCode>#,##0</c:formatCode>
                <c:ptCount val="112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  <c:pt idx="101">
                  <c:v>6239</c:v>
                </c:pt>
                <c:pt idx="102">
                  <c:v>6584</c:v>
                </c:pt>
                <c:pt idx="103">
                  <c:v>6689</c:v>
                </c:pt>
                <c:pt idx="104">
                  <c:v>6329</c:v>
                </c:pt>
                <c:pt idx="105">
                  <c:v>6187</c:v>
                </c:pt>
                <c:pt idx="106">
                  <c:v>6016</c:v>
                </c:pt>
                <c:pt idx="107">
                  <c:v>6079</c:v>
                </c:pt>
                <c:pt idx="108">
                  <c:v>6390</c:v>
                </c:pt>
                <c:pt idx="109">
                  <c:v>7001</c:v>
                </c:pt>
                <c:pt idx="110">
                  <c:v>6923</c:v>
                </c:pt>
                <c:pt idx="111">
                  <c:v>6715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Sheet1!$C$2:$C$114</c15:f>
                <c15:dlblRangeCache>
                  <c:ptCount val="113"/>
                </c15:dlblRangeCache>
              </c15:datalabelsRange>
            </c:ex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Sheet1!$A$2:$A$113</c:f>
              <c:numCache>
                <c:formatCode>m/d/yyyy</c:formatCode>
                <c:ptCount val="11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</c:numCache>
            </c:numRef>
          </c:cat>
          <c:val>
            <c:numRef>
              <c:f>Sheet1!$C$2:$C$113</c:f>
              <c:numCache>
                <c:formatCode>General</c:formatCode>
                <c:ptCount val="11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Sheet1!$A$2:$A$113</c:f>
              <c:numCache>
                <c:formatCode>m/d/yyyy</c:formatCode>
                <c:ptCount val="11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</c:numCache>
            </c:numRef>
          </c:cat>
          <c:val>
            <c:numRef>
              <c:f>Sheet1!$D$2:$D$113</c:f>
              <c:numCache>
                <c:formatCode>#,##0</c:formatCode>
                <c:ptCount val="112"/>
                <c:pt idx="0">
                  <c:v>41</c:v>
                </c:pt>
                <c:pt idx="1">
                  <c:v>45</c:v>
                </c:pt>
                <c:pt idx="2">
                  <c:v>41</c:v>
                </c:pt>
                <c:pt idx="3">
                  <c:v>46</c:v>
                </c:pt>
                <c:pt idx="4">
                  <c:v>44</c:v>
                </c:pt>
                <c:pt idx="5">
                  <c:v>47</c:v>
                </c:pt>
                <c:pt idx="6">
                  <c:v>48</c:v>
                </c:pt>
                <c:pt idx="7">
                  <c:v>47</c:v>
                </c:pt>
                <c:pt idx="8">
                  <c:v>51</c:v>
                </c:pt>
                <c:pt idx="9">
                  <c:v>54</c:v>
                </c:pt>
                <c:pt idx="10">
                  <c:v>59</c:v>
                </c:pt>
                <c:pt idx="11">
                  <c:v>53</c:v>
                </c:pt>
                <c:pt idx="12">
                  <c:v>58</c:v>
                </c:pt>
                <c:pt idx="13">
                  <c:v>67</c:v>
                </c:pt>
                <c:pt idx="14">
                  <c:v>64</c:v>
                </c:pt>
                <c:pt idx="15">
                  <c:v>67</c:v>
                </c:pt>
                <c:pt idx="16">
                  <c:v>73</c:v>
                </c:pt>
                <c:pt idx="17">
                  <c:v>92</c:v>
                </c:pt>
                <c:pt idx="18">
                  <c:v>103</c:v>
                </c:pt>
                <c:pt idx="19">
                  <c:v>114</c:v>
                </c:pt>
                <c:pt idx="20">
                  <c:v>133</c:v>
                </c:pt>
                <c:pt idx="21">
                  <c:v>122</c:v>
                </c:pt>
                <c:pt idx="22">
                  <c:v>133</c:v>
                </c:pt>
                <c:pt idx="23">
                  <c:v>141</c:v>
                </c:pt>
                <c:pt idx="24">
                  <c:v>140</c:v>
                </c:pt>
                <c:pt idx="25">
                  <c:v>144</c:v>
                </c:pt>
                <c:pt idx="26">
                  <c:v>161</c:v>
                </c:pt>
                <c:pt idx="27">
                  <c:v>175</c:v>
                </c:pt>
                <c:pt idx="28">
                  <c:v>179</c:v>
                </c:pt>
                <c:pt idx="29">
                  <c:v>177</c:v>
                </c:pt>
                <c:pt idx="30">
                  <c:v>203</c:v>
                </c:pt>
                <c:pt idx="31">
                  <c:v>205</c:v>
                </c:pt>
                <c:pt idx="32">
                  <c:v>233</c:v>
                </c:pt>
                <c:pt idx="33">
                  <c:v>248</c:v>
                </c:pt>
                <c:pt idx="34">
                  <c:v>258</c:v>
                </c:pt>
                <c:pt idx="35">
                  <c:v>294</c:v>
                </c:pt>
                <c:pt idx="36">
                  <c:v>325</c:v>
                </c:pt>
                <c:pt idx="37">
                  <c:v>335</c:v>
                </c:pt>
                <c:pt idx="38">
                  <c:v>361</c:v>
                </c:pt>
                <c:pt idx="39">
                  <c:v>393</c:v>
                </c:pt>
                <c:pt idx="40">
                  <c:v>392</c:v>
                </c:pt>
                <c:pt idx="41">
                  <c:v>411</c:v>
                </c:pt>
                <c:pt idx="42">
                  <c:v>426</c:v>
                </c:pt>
                <c:pt idx="43">
                  <c:v>451</c:v>
                </c:pt>
                <c:pt idx="44">
                  <c:v>482</c:v>
                </c:pt>
                <c:pt idx="45">
                  <c:v>523</c:v>
                </c:pt>
                <c:pt idx="46">
                  <c:v>544</c:v>
                </c:pt>
                <c:pt idx="47">
                  <c:v>566</c:v>
                </c:pt>
                <c:pt idx="48">
                  <c:v>591</c:v>
                </c:pt>
                <c:pt idx="49">
                  <c:v>603</c:v>
                </c:pt>
                <c:pt idx="50">
                  <c:v>672</c:v>
                </c:pt>
                <c:pt idx="51">
                  <c:v>713</c:v>
                </c:pt>
                <c:pt idx="52">
                  <c:v>718</c:v>
                </c:pt>
                <c:pt idx="53">
                  <c:v>728</c:v>
                </c:pt>
                <c:pt idx="54">
                  <c:v>764</c:v>
                </c:pt>
                <c:pt idx="55">
                  <c:v>856</c:v>
                </c:pt>
                <c:pt idx="56">
                  <c:v>848</c:v>
                </c:pt>
                <c:pt idx="57">
                  <c:v>864</c:v>
                </c:pt>
                <c:pt idx="58">
                  <c:v>972</c:v>
                </c:pt>
                <c:pt idx="59">
                  <c:v>1010</c:v>
                </c:pt>
                <c:pt idx="60">
                  <c:v>1048</c:v>
                </c:pt>
                <c:pt idx="61">
                  <c:v>1094</c:v>
                </c:pt>
                <c:pt idx="62">
                  <c:v>1139</c:v>
                </c:pt>
                <c:pt idx="63">
                  <c:v>1158</c:v>
                </c:pt>
                <c:pt idx="64">
                  <c:v>1139</c:v>
                </c:pt>
                <c:pt idx="65">
                  <c:v>1145</c:v>
                </c:pt>
                <c:pt idx="66">
                  <c:v>1189</c:v>
                </c:pt>
                <c:pt idx="67">
                  <c:v>1131</c:v>
                </c:pt>
                <c:pt idx="68">
                  <c:v>1142</c:v>
                </c:pt>
                <c:pt idx="69">
                  <c:v>1157</c:v>
                </c:pt>
                <c:pt idx="70">
                  <c:v>1143</c:v>
                </c:pt>
                <c:pt idx="71">
                  <c:v>1087</c:v>
                </c:pt>
                <c:pt idx="72">
                  <c:v>1084</c:v>
                </c:pt>
                <c:pt idx="73">
                  <c:v>1082</c:v>
                </c:pt>
                <c:pt idx="74">
                  <c:v>1044</c:v>
                </c:pt>
                <c:pt idx="75">
                  <c:v>1020</c:v>
                </c:pt>
                <c:pt idx="76">
                  <c:v>1011</c:v>
                </c:pt>
                <c:pt idx="77">
                  <c:v>972</c:v>
                </c:pt>
                <c:pt idx="78">
                  <c:v>986</c:v>
                </c:pt>
                <c:pt idx="79">
                  <c:v>959</c:v>
                </c:pt>
                <c:pt idx="80">
                  <c:v>947</c:v>
                </c:pt>
                <c:pt idx="81">
                  <c:v>913</c:v>
                </c:pt>
                <c:pt idx="82">
                  <c:v>924</c:v>
                </c:pt>
                <c:pt idx="83">
                  <c:v>929</c:v>
                </c:pt>
                <c:pt idx="84">
                  <c:v>867</c:v>
                </c:pt>
                <c:pt idx="85">
                  <c:v>847</c:v>
                </c:pt>
                <c:pt idx="86">
                  <c:v>828</c:v>
                </c:pt>
                <c:pt idx="87">
                  <c:v>791</c:v>
                </c:pt>
                <c:pt idx="88">
                  <c:v>774</c:v>
                </c:pt>
                <c:pt idx="89">
                  <c:v>755</c:v>
                </c:pt>
                <c:pt idx="90">
                  <c:v>776</c:v>
                </c:pt>
                <c:pt idx="91">
                  <c:v>721</c:v>
                </c:pt>
                <c:pt idx="92">
                  <c:v>703</c:v>
                </c:pt>
                <c:pt idx="93">
                  <c:v>707</c:v>
                </c:pt>
                <c:pt idx="94">
                  <c:v>700</c:v>
                </c:pt>
                <c:pt idx="95">
                  <c:v>683</c:v>
                </c:pt>
                <c:pt idx="96">
                  <c:v>671</c:v>
                </c:pt>
                <c:pt idx="97">
                  <c:v>706</c:v>
                </c:pt>
                <c:pt idx="98">
                  <c:v>692</c:v>
                </c:pt>
                <c:pt idx="99">
                  <c:v>677</c:v>
                </c:pt>
                <c:pt idx="100">
                  <c:v>696</c:v>
                </c:pt>
                <c:pt idx="101">
                  <c:v>689</c:v>
                </c:pt>
                <c:pt idx="102">
                  <c:v>684</c:v>
                </c:pt>
                <c:pt idx="103">
                  <c:v>697</c:v>
                </c:pt>
                <c:pt idx="104">
                  <c:v>723</c:v>
                </c:pt>
                <c:pt idx="105">
                  <c:v>719</c:v>
                </c:pt>
                <c:pt idx="106">
                  <c:v>724</c:v>
                </c:pt>
                <c:pt idx="107">
                  <c:v>718</c:v>
                </c:pt>
                <c:pt idx="108">
                  <c:v>715</c:v>
                </c:pt>
                <c:pt idx="109">
                  <c:v>717</c:v>
                </c:pt>
                <c:pt idx="110">
                  <c:v>738</c:v>
                </c:pt>
                <c:pt idx="111">
                  <c:v>726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11"/>
              <c:layout>
                <c:manualLayout>
                  <c:x val="0"/>
                  <c:y val="-7.18491394368328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5F2A-4987-A367-44C19DFFE8A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Sheet1!$A$2:$A$113</c:f>
              <c:numCache>
                <c:formatCode>m/d/yyyy</c:formatCode>
                <c:ptCount val="11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</c:numCache>
            </c:numRef>
          </c:cat>
          <c:val>
            <c:numRef>
              <c:f>Sheet1!$B$2:$B$113</c:f>
              <c:numCache>
                <c:formatCode>#,##0</c:formatCode>
                <c:ptCount val="112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  <c:pt idx="101">
                  <c:v>870</c:v>
                </c:pt>
                <c:pt idx="102">
                  <c:v>935</c:v>
                </c:pt>
                <c:pt idx="103">
                  <c:v>917</c:v>
                </c:pt>
                <c:pt idx="104">
                  <c:v>895</c:v>
                </c:pt>
                <c:pt idx="105">
                  <c:v>881</c:v>
                </c:pt>
                <c:pt idx="106">
                  <c:v>871</c:v>
                </c:pt>
                <c:pt idx="107">
                  <c:v>866</c:v>
                </c:pt>
                <c:pt idx="108">
                  <c:v>910</c:v>
                </c:pt>
                <c:pt idx="109">
                  <c:v>914</c:v>
                </c:pt>
                <c:pt idx="110">
                  <c:v>948</c:v>
                </c:pt>
                <c:pt idx="111">
                  <c:v>952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Sheet1!$A$2:$A$113</c:f>
              <c:numCache>
                <c:formatCode>m/d/yyyy</c:formatCode>
                <c:ptCount val="11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</c:numCache>
            </c:numRef>
          </c:cat>
          <c:val>
            <c:numRef>
              <c:f>Sheet1!$C$2:$C$113</c:f>
              <c:numCache>
                <c:formatCode>General</c:formatCode>
                <c:ptCount val="11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  <c:max val="1600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Sheet1!$A$2:$A$113</c:f>
              <c:numCache>
                <c:formatCode>m/d/yyyy</c:formatCode>
                <c:ptCount val="11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</c:numCache>
            </c:numRef>
          </c:cat>
          <c:val>
            <c:numRef>
              <c:f>Sheet1!$D$2:$D$113</c:f>
              <c:numCache>
                <c:formatCode>#,##0</c:formatCode>
                <c:ptCount val="1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9</c:v>
                </c:pt>
                <c:pt idx="65">
                  <c:v>10</c:v>
                </c:pt>
                <c:pt idx="66">
                  <c:v>13</c:v>
                </c:pt>
                <c:pt idx="67">
                  <c:v>13</c:v>
                </c:pt>
                <c:pt idx="68">
                  <c:v>14</c:v>
                </c:pt>
                <c:pt idx="69">
                  <c:v>20</c:v>
                </c:pt>
                <c:pt idx="70">
                  <c:v>20</c:v>
                </c:pt>
                <c:pt idx="71">
                  <c:v>19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16</c:v>
                </c:pt>
                <c:pt idx="76">
                  <c:v>16</c:v>
                </c:pt>
                <c:pt idx="77">
                  <c:v>15</c:v>
                </c:pt>
                <c:pt idx="78">
                  <c:v>17</c:v>
                </c:pt>
                <c:pt idx="79">
                  <c:v>19</c:v>
                </c:pt>
                <c:pt idx="80">
                  <c:v>21</c:v>
                </c:pt>
                <c:pt idx="81">
                  <c:v>24</c:v>
                </c:pt>
                <c:pt idx="82">
                  <c:v>24</c:v>
                </c:pt>
                <c:pt idx="83">
                  <c:v>22</c:v>
                </c:pt>
                <c:pt idx="84">
                  <c:v>24</c:v>
                </c:pt>
                <c:pt idx="85">
                  <c:v>21</c:v>
                </c:pt>
                <c:pt idx="86">
                  <c:v>20</c:v>
                </c:pt>
                <c:pt idx="87">
                  <c:v>18</c:v>
                </c:pt>
                <c:pt idx="88">
                  <c:v>13</c:v>
                </c:pt>
                <c:pt idx="89">
                  <c:v>13</c:v>
                </c:pt>
                <c:pt idx="90">
                  <c:v>12</c:v>
                </c:pt>
                <c:pt idx="91">
                  <c:v>11</c:v>
                </c:pt>
                <c:pt idx="92">
                  <c:v>12</c:v>
                </c:pt>
                <c:pt idx="93">
                  <c:v>12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12</c:v>
                </c:pt>
                <c:pt idx="98">
                  <c:v>9</c:v>
                </c:pt>
                <c:pt idx="99">
                  <c:v>11</c:v>
                </c:pt>
                <c:pt idx="100">
                  <c:v>9</c:v>
                </c:pt>
                <c:pt idx="101">
                  <c:v>10</c:v>
                </c:pt>
                <c:pt idx="102">
                  <c:v>8</c:v>
                </c:pt>
                <c:pt idx="103">
                  <c:v>9</c:v>
                </c:pt>
                <c:pt idx="104">
                  <c:v>11</c:v>
                </c:pt>
                <c:pt idx="105">
                  <c:v>11</c:v>
                </c:pt>
                <c:pt idx="106">
                  <c:v>11</c:v>
                </c:pt>
                <c:pt idx="107">
                  <c:v>11</c:v>
                </c:pt>
                <c:pt idx="108">
                  <c:v>10</c:v>
                </c:pt>
                <c:pt idx="109">
                  <c:v>11</c:v>
                </c:pt>
                <c:pt idx="110">
                  <c:v>12</c:v>
                </c:pt>
                <c:pt idx="111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111"/>
              <c:layout>
                <c:manualLayout>
                  <c:x val="-1.4150018421021529E-2"/>
                  <c:y val="-5.388685457762468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BC1F-41B1-8659-4E77437E9F6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Sheet1!$A$2:$A$113</c:f>
              <c:numCache>
                <c:formatCode>m/d/yyyy</c:formatCode>
                <c:ptCount val="11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</c:numCache>
            </c:numRef>
          </c:cat>
          <c:val>
            <c:numRef>
              <c:f>Sheet1!$B$2:$B$113</c:f>
              <c:numCache>
                <c:formatCode>#,##0</c:formatCode>
                <c:ptCount val="112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Sheet1!$A$2:$A$113</c:f>
              <c:numCache>
                <c:formatCode>m/d/yyyy</c:formatCode>
                <c:ptCount val="11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</c:numCache>
            </c:numRef>
          </c:cat>
          <c:val>
            <c:numRef>
              <c:f>Sheet1!$C$2:$C$113</c:f>
              <c:numCache>
                <c:formatCode>General</c:formatCode>
                <c:ptCount val="11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22.12.2020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22.12.2020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22.12.2020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950" y="4055060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819469" y="1202616"/>
            <a:ext cx="279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JIP l</a:t>
            </a:r>
            <a:r>
              <a:rPr lang="cs-CZ" dirty="0" err="1"/>
              <a:t>ůžka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0954467"/>
              </p:ext>
            </p:extLst>
          </p:nvPr>
        </p:nvGraphicFramePr>
        <p:xfrm>
          <a:off x="6045103" y="1186087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7524971" y="4014235"/>
            <a:ext cx="353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2678239"/>
              </p:ext>
            </p:extLst>
          </p:nvPr>
        </p:nvGraphicFramePr>
        <p:xfrm>
          <a:off x="6096000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051655"/>
              </p:ext>
            </p:extLst>
          </p:nvPr>
        </p:nvGraphicFramePr>
        <p:xfrm>
          <a:off x="390498" y="1202616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4069758"/>
              </p:ext>
            </p:extLst>
          </p:nvPr>
        </p:nvGraphicFramePr>
        <p:xfrm>
          <a:off x="390498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545869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7 001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6 923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6 715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397143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4671</TotalTime>
  <Words>1159</Words>
  <Application>Microsoft Office PowerPoint</Application>
  <PresentationFormat>Širokoúhlá obrazovka</PresentationFormat>
  <Paragraphs>558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Ladislav Dušek</cp:lastModifiedBy>
  <cp:revision>369</cp:revision>
  <dcterms:created xsi:type="dcterms:W3CDTF">2020-08-08T14:25:07Z</dcterms:created>
  <dcterms:modified xsi:type="dcterms:W3CDTF">2020-12-22T05:19:04Z</dcterms:modified>
</cp:coreProperties>
</file>