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Sheet1!$D$2:$D$114</c:f>
              <c:numCache>
                <c:formatCode>#,##0</c:formatCode>
                <c:ptCount val="11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533</c:v>
                </c:pt>
                <c:pt idx="75">
                  <c:v>523</c:v>
                </c:pt>
                <c:pt idx="76">
                  <c:v>511</c:v>
                </c:pt>
                <c:pt idx="77">
                  <c:v>479</c:v>
                </c:pt>
                <c:pt idx="78">
                  <c:v>483</c:v>
                </c:pt>
                <c:pt idx="79">
                  <c:v>473</c:v>
                </c:pt>
                <c:pt idx="80">
                  <c:v>453</c:v>
                </c:pt>
                <c:pt idx="81">
                  <c:v>455</c:v>
                </c:pt>
                <c:pt idx="82">
                  <c:v>451</c:v>
                </c:pt>
                <c:pt idx="83">
                  <c:v>442</c:v>
                </c:pt>
                <c:pt idx="84">
                  <c:v>411</c:v>
                </c:pt>
                <c:pt idx="85">
                  <c:v>395</c:v>
                </c:pt>
                <c:pt idx="86">
                  <c:v>400</c:v>
                </c:pt>
                <c:pt idx="87">
                  <c:v>374</c:v>
                </c:pt>
                <c:pt idx="88">
                  <c:v>364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298</c:v>
                </c:pt>
                <c:pt idx="94">
                  <c:v>296</c:v>
                </c:pt>
                <c:pt idx="95">
                  <c:v>304</c:v>
                </c:pt>
                <c:pt idx="96">
                  <c:v>300</c:v>
                </c:pt>
                <c:pt idx="97">
                  <c:v>297</c:v>
                </c:pt>
                <c:pt idx="98">
                  <c:v>292</c:v>
                </c:pt>
                <c:pt idx="99">
                  <c:v>284</c:v>
                </c:pt>
                <c:pt idx="100">
                  <c:v>304</c:v>
                </c:pt>
                <c:pt idx="101">
                  <c:v>313</c:v>
                </c:pt>
                <c:pt idx="102">
                  <c:v>312</c:v>
                </c:pt>
                <c:pt idx="103">
                  <c:v>312</c:v>
                </c:pt>
                <c:pt idx="104">
                  <c:v>318</c:v>
                </c:pt>
                <c:pt idx="105">
                  <c:v>314</c:v>
                </c:pt>
                <c:pt idx="106">
                  <c:v>318</c:v>
                </c:pt>
                <c:pt idx="107">
                  <c:v>305</c:v>
                </c:pt>
                <c:pt idx="108">
                  <c:v>314</c:v>
                </c:pt>
                <c:pt idx="109">
                  <c:v>306</c:v>
                </c:pt>
                <c:pt idx="110">
                  <c:v>299</c:v>
                </c:pt>
                <c:pt idx="111">
                  <c:v>307</c:v>
                </c:pt>
                <c:pt idx="112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2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Sheet1!$B$2:$B$114</c:f>
              <c:numCache>
                <c:formatCode>#,##0</c:formatCode>
                <c:ptCount val="11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Sheet1!$C$2:$C$114</c:f>
              <c:numCache>
                <c:formatCode>General</c:formatCode>
                <c:ptCount val="1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Sheet1!$D$2:$D$114</c:f>
              <c:numCache>
                <c:formatCode>#,##0</c:formatCode>
                <c:ptCount val="11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3301</c:v>
                </c:pt>
                <c:pt idx="60">
                  <c:v>3361</c:v>
                </c:pt>
                <c:pt idx="61">
                  <c:v>3445</c:v>
                </c:pt>
                <c:pt idx="62">
                  <c:v>3566</c:v>
                </c:pt>
                <c:pt idx="63">
                  <c:v>3587</c:v>
                </c:pt>
                <c:pt idx="64">
                  <c:v>3563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2148</c:v>
                </c:pt>
                <c:pt idx="82">
                  <c:v>2133</c:v>
                </c:pt>
                <c:pt idx="83">
                  <c:v>2162</c:v>
                </c:pt>
                <c:pt idx="84">
                  <c:v>2100</c:v>
                </c:pt>
                <c:pt idx="85">
                  <c:v>2026</c:v>
                </c:pt>
                <c:pt idx="86">
                  <c:v>1939</c:v>
                </c:pt>
                <c:pt idx="87">
                  <c:v>1816</c:v>
                </c:pt>
                <c:pt idx="88">
                  <c:v>1508</c:v>
                </c:pt>
                <c:pt idx="89">
                  <c:v>1548</c:v>
                </c:pt>
                <c:pt idx="90">
                  <c:v>1541</c:v>
                </c:pt>
                <c:pt idx="91">
                  <c:v>1538</c:v>
                </c:pt>
                <c:pt idx="92">
                  <c:v>1473</c:v>
                </c:pt>
                <c:pt idx="93">
                  <c:v>1472</c:v>
                </c:pt>
                <c:pt idx="94">
                  <c:v>1506</c:v>
                </c:pt>
                <c:pt idx="95">
                  <c:v>1492</c:v>
                </c:pt>
                <c:pt idx="96">
                  <c:v>1521</c:v>
                </c:pt>
                <c:pt idx="97">
                  <c:v>1572</c:v>
                </c:pt>
                <c:pt idx="98">
                  <c:v>1543</c:v>
                </c:pt>
                <c:pt idx="99">
                  <c:v>1585</c:v>
                </c:pt>
                <c:pt idx="100">
                  <c:v>1603</c:v>
                </c:pt>
                <c:pt idx="101">
                  <c:v>1576</c:v>
                </c:pt>
                <c:pt idx="102">
                  <c:v>1617</c:v>
                </c:pt>
                <c:pt idx="103">
                  <c:v>1660</c:v>
                </c:pt>
                <c:pt idx="104">
                  <c:v>1701</c:v>
                </c:pt>
                <c:pt idx="105">
                  <c:v>1727</c:v>
                </c:pt>
                <c:pt idx="106">
                  <c:v>1713</c:v>
                </c:pt>
                <c:pt idx="107">
                  <c:v>1677</c:v>
                </c:pt>
                <c:pt idx="108">
                  <c:v>1675</c:v>
                </c:pt>
                <c:pt idx="109">
                  <c:v>1666</c:v>
                </c:pt>
                <c:pt idx="110">
                  <c:v>1704</c:v>
                </c:pt>
                <c:pt idx="111">
                  <c:v>1708</c:v>
                </c:pt>
                <c:pt idx="112">
                  <c:v>1677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38B663-509E-4A86-8ED2-43C9EFCAA0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Sheet1!$B$2:$B$114</c:f>
              <c:numCache>
                <c:formatCode>#,##0</c:formatCode>
                <c:ptCount val="11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Sheet1!$C$2:$C$115</c15:f>
                <c15:dlblRangeCache>
                  <c:ptCount val="114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Sheet1!$C$2:$C$114</c:f>
              <c:numCache>
                <c:formatCode>General</c:formatCode>
                <c:ptCount val="1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Sheet1!$D$2:$D$114</c:f>
              <c:numCache>
                <c:formatCode>#,##0</c:formatCode>
                <c:ptCount val="113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719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1043</c:v>
                </c:pt>
                <c:pt idx="75">
                  <c:v>1019</c:v>
                </c:pt>
                <c:pt idx="76">
                  <c:v>1011</c:v>
                </c:pt>
                <c:pt idx="77">
                  <c:v>972</c:v>
                </c:pt>
                <c:pt idx="78">
                  <c:v>986</c:v>
                </c:pt>
                <c:pt idx="79">
                  <c:v>959</c:v>
                </c:pt>
                <c:pt idx="80">
                  <c:v>947</c:v>
                </c:pt>
                <c:pt idx="81">
                  <c:v>913</c:v>
                </c:pt>
                <c:pt idx="82">
                  <c:v>924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828</c:v>
                </c:pt>
                <c:pt idx="87">
                  <c:v>791</c:v>
                </c:pt>
                <c:pt idx="88">
                  <c:v>774</c:v>
                </c:pt>
                <c:pt idx="89">
                  <c:v>755</c:v>
                </c:pt>
                <c:pt idx="90">
                  <c:v>776</c:v>
                </c:pt>
                <c:pt idx="91">
                  <c:v>721</c:v>
                </c:pt>
                <c:pt idx="92">
                  <c:v>703</c:v>
                </c:pt>
                <c:pt idx="93">
                  <c:v>707</c:v>
                </c:pt>
                <c:pt idx="94">
                  <c:v>700</c:v>
                </c:pt>
                <c:pt idx="95">
                  <c:v>683</c:v>
                </c:pt>
                <c:pt idx="96">
                  <c:v>671</c:v>
                </c:pt>
                <c:pt idx="97">
                  <c:v>706</c:v>
                </c:pt>
                <c:pt idx="98">
                  <c:v>692</c:v>
                </c:pt>
                <c:pt idx="99">
                  <c:v>677</c:v>
                </c:pt>
                <c:pt idx="100">
                  <c:v>697</c:v>
                </c:pt>
                <c:pt idx="101">
                  <c:v>690</c:v>
                </c:pt>
                <c:pt idx="102">
                  <c:v>685</c:v>
                </c:pt>
                <c:pt idx="103">
                  <c:v>698</c:v>
                </c:pt>
                <c:pt idx="104">
                  <c:v>724</c:v>
                </c:pt>
                <c:pt idx="105">
                  <c:v>719</c:v>
                </c:pt>
                <c:pt idx="106">
                  <c:v>726</c:v>
                </c:pt>
                <c:pt idx="107">
                  <c:v>721</c:v>
                </c:pt>
                <c:pt idx="108">
                  <c:v>722</c:v>
                </c:pt>
                <c:pt idx="109">
                  <c:v>723</c:v>
                </c:pt>
                <c:pt idx="110">
                  <c:v>742</c:v>
                </c:pt>
                <c:pt idx="111">
                  <c:v>745</c:v>
                </c:pt>
                <c:pt idx="112">
                  <c:v>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2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Sheet1!$B$2:$B$114</c:f>
              <c:numCache>
                <c:formatCode>#,##0</c:formatCode>
                <c:ptCount val="11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Sheet1!$C$2:$C$114</c:f>
              <c:numCache>
                <c:formatCode>General</c:formatCode>
                <c:ptCount val="1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Sheet1!$D$2:$D$114</c:f>
              <c:numCache>
                <c:formatCode>#,##0</c:formatCode>
                <c:ptCount val="1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9</c:v>
                </c:pt>
                <c:pt idx="99">
                  <c:v>11</c:v>
                </c:pt>
                <c:pt idx="100">
                  <c:v>9</c:v>
                </c:pt>
                <c:pt idx="101">
                  <c:v>10</c:v>
                </c:pt>
                <c:pt idx="102">
                  <c:v>8</c:v>
                </c:pt>
                <c:pt idx="103">
                  <c:v>9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2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Sheet1!$B$2:$B$114</c:f>
              <c:numCache>
                <c:formatCode>#,##0</c:formatCode>
                <c:ptCount val="11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Sheet1!$A$2:$A$114</c:f>
              <c:numCache>
                <c:formatCode>m/d/yyyy</c:formatCode>
                <c:ptCount val="11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</c:numCache>
            </c:numRef>
          </c:cat>
          <c:val>
            <c:numRef>
              <c:f>Sheet1!$C$2:$C$114</c:f>
              <c:numCache>
                <c:formatCode>General</c:formatCode>
                <c:ptCount val="1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23.12.2020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88957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37303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10751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30019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0387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9482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1141</Words>
  <Application>Microsoft Office PowerPoint</Application>
  <PresentationFormat>Širokoúhlá obrazovka</PresentationFormat>
  <Paragraphs>558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369</cp:revision>
  <dcterms:created xsi:type="dcterms:W3CDTF">2020-08-08T14:25:07Z</dcterms:created>
  <dcterms:modified xsi:type="dcterms:W3CDTF">2020-12-23T03:21:03Z</dcterms:modified>
</cp:coreProperties>
</file>