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Sheet1!$D$2:$D$115</c:f>
              <c:numCache>
                <c:formatCode>#,##0</c:formatCode>
                <c:ptCount val="11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372</c:v>
                </c:pt>
                <c:pt idx="88">
                  <c:v>362</c:v>
                </c:pt>
                <c:pt idx="89">
                  <c:v>346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297</c:v>
                </c:pt>
                <c:pt idx="97">
                  <c:v>293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301</c:v>
                </c:pt>
                <c:pt idx="108">
                  <c:v>311</c:v>
                </c:pt>
                <c:pt idx="109">
                  <c:v>303</c:v>
                </c:pt>
                <c:pt idx="110">
                  <c:v>296</c:v>
                </c:pt>
                <c:pt idx="111">
                  <c:v>303</c:v>
                </c:pt>
                <c:pt idx="112">
                  <c:v>315</c:v>
                </c:pt>
                <c:pt idx="113">
                  <c:v>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3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Sheet1!$B$2:$B$115</c:f>
              <c:numCache>
                <c:formatCode>#,##0</c:formatCode>
                <c:ptCount val="11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Sheet1!$D$2:$D$116</c:f>
              <c:numCache>
                <c:formatCode>#,##0</c:formatCode>
                <c:ptCount val="11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2320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2099</c:v>
                </c:pt>
                <c:pt idx="85">
                  <c:v>2025</c:v>
                </c:pt>
                <c:pt idx="86">
                  <c:v>1938</c:v>
                </c:pt>
                <c:pt idx="87">
                  <c:v>1815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1537</c:v>
                </c:pt>
                <c:pt idx="92">
                  <c:v>1472</c:v>
                </c:pt>
                <c:pt idx="93">
                  <c:v>1471</c:v>
                </c:pt>
                <c:pt idx="94">
                  <c:v>1505</c:v>
                </c:pt>
                <c:pt idx="95">
                  <c:v>1491</c:v>
                </c:pt>
                <c:pt idx="96">
                  <c:v>1520</c:v>
                </c:pt>
                <c:pt idx="97">
                  <c:v>1571</c:v>
                </c:pt>
                <c:pt idx="98">
                  <c:v>1541</c:v>
                </c:pt>
                <c:pt idx="99">
                  <c:v>1582</c:v>
                </c:pt>
                <c:pt idx="100">
                  <c:v>1603</c:v>
                </c:pt>
                <c:pt idx="101">
                  <c:v>1575</c:v>
                </c:pt>
                <c:pt idx="102">
                  <c:v>1615</c:v>
                </c:pt>
                <c:pt idx="103">
                  <c:v>1658</c:v>
                </c:pt>
                <c:pt idx="104">
                  <c:v>1700</c:v>
                </c:pt>
                <c:pt idx="105">
                  <c:v>1726</c:v>
                </c:pt>
                <c:pt idx="106">
                  <c:v>1710</c:v>
                </c:pt>
                <c:pt idx="107">
                  <c:v>1674</c:v>
                </c:pt>
                <c:pt idx="108">
                  <c:v>1678</c:v>
                </c:pt>
                <c:pt idx="109">
                  <c:v>1676</c:v>
                </c:pt>
                <c:pt idx="110">
                  <c:v>1714</c:v>
                </c:pt>
                <c:pt idx="111">
                  <c:v>1722</c:v>
                </c:pt>
                <c:pt idx="112">
                  <c:v>1752</c:v>
                </c:pt>
                <c:pt idx="113">
                  <c:v>1740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F5DDC6-8775-467C-86EE-211ED47048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4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Sheet1!$B$2:$B$116</c:f>
              <c:numCache>
                <c:formatCode>#,##0</c:formatCode>
                <c:ptCount val="11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Sheet1!$C$2:$C$116</c15:f>
                <c15:dlblRangeCache>
                  <c:ptCount val="115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Sheet1!$D$2:$D$115</c:f>
              <c:numCache>
                <c:formatCode>#,##0</c:formatCode>
                <c:ptCount val="114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714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787</c:v>
                </c:pt>
                <c:pt idx="88">
                  <c:v>770</c:v>
                </c:pt>
                <c:pt idx="89">
                  <c:v>751</c:v>
                </c:pt>
                <c:pt idx="90">
                  <c:v>773</c:v>
                </c:pt>
                <c:pt idx="91">
                  <c:v>718</c:v>
                </c:pt>
                <c:pt idx="92">
                  <c:v>700</c:v>
                </c:pt>
                <c:pt idx="93">
                  <c:v>704</c:v>
                </c:pt>
                <c:pt idx="94">
                  <c:v>697</c:v>
                </c:pt>
                <c:pt idx="95">
                  <c:v>679</c:v>
                </c:pt>
                <c:pt idx="96">
                  <c:v>667</c:v>
                </c:pt>
                <c:pt idx="97">
                  <c:v>701</c:v>
                </c:pt>
                <c:pt idx="98">
                  <c:v>687</c:v>
                </c:pt>
                <c:pt idx="99">
                  <c:v>671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717</c:v>
                </c:pt>
                <c:pt idx="109">
                  <c:v>719</c:v>
                </c:pt>
                <c:pt idx="110">
                  <c:v>738</c:v>
                </c:pt>
                <c:pt idx="111">
                  <c:v>744</c:v>
                </c:pt>
                <c:pt idx="112">
                  <c:v>745</c:v>
                </c:pt>
                <c:pt idx="113">
                  <c:v>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3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Sheet1!$B$2:$B$115</c:f>
              <c:numCache>
                <c:formatCode>#,##0</c:formatCode>
                <c:ptCount val="11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Sheet1!$D$2:$D$115</c:f>
              <c:numCache>
                <c:formatCode>#,##0</c:formatCode>
                <c:ptCount val="1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3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Sheet1!$B$2:$B$115</c:f>
              <c:numCache>
                <c:formatCode>#,##0</c:formatCode>
                <c:ptCount val="11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Sheet1!$A$2:$A$115</c:f>
              <c:numCache>
                <c:formatCode>m/d/yyyy</c:formatCode>
                <c:ptCount val="11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</c:numCache>
            </c:numRef>
          </c:cat>
          <c:val>
            <c:numRef>
              <c:f>Sheet1!$C$2:$C$115</c:f>
              <c:numCache>
                <c:formatCode>General</c:formatCode>
                <c:ptCount val="1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00724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86490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02358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6040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769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5554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1144</Words>
  <Application>Microsoft Office PowerPoint</Application>
  <PresentationFormat>Širokoúhlá obrazovka</PresentationFormat>
  <Paragraphs>559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371</cp:revision>
  <dcterms:created xsi:type="dcterms:W3CDTF">2020-08-08T14:25:07Z</dcterms:created>
  <dcterms:modified xsi:type="dcterms:W3CDTF">2020-12-24T04:02:17Z</dcterms:modified>
</cp:coreProperties>
</file>